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7.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9.xml" ContentType="application/vnd.openxmlformats-officedocument.theme+xml"/>
  <Override PartName="/ppt/activeX/activeX1.xml" ContentType="application/vnd.ms-office.activeX+xml"/>
  <Override PartName="/ppt/activeX/activeX1.bin" ContentType="application/vnd.ms-office.activeX"/>
  <Override PartName="/ppt/tags/tag2.xml" ContentType="application/vnd.openxmlformats-officedocument.presentationml.tags+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0.xml" ContentType="application/vnd.openxmlformats-officedocument.theme+xml"/>
  <Override PartName="/ppt/media/image79.bin" ContentType="image/jpeg"/>
  <Override PartName="/ppt/media/image80.bin" ContentType="image/jpeg"/>
  <Override PartName="/ppt/media/image81.bin" ContentType="image/jpeg"/>
  <Override PartName="/ppt/media/image83.bin" ContentType="image/png"/>
  <Override PartName="/ppt/media/image86.bin" ContentType="image/jpeg"/>
  <Override PartName="/ppt/media/image88.bin" ContentType="image/jpeg"/>
  <Override PartName="/ppt/media/image89.bin" ContentType="image/jpeg"/>
  <Override PartName="/ppt/media/image91.bin" ContentType="image/jpeg"/>
  <Override PartName="/ppt/media/image92.bin" ContentType="image/jpeg"/>
  <Override PartName="/ppt/media/image96.bin" ContentType="image/jpeg"/>
  <Override PartName="/ppt/media/image97.bin" ContentType="image/jpeg"/>
  <Override PartName="/ppt/media/image98.bin" ContentType="image/jpeg"/>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7"/>
    <p:sldMasterId id="2147483904" r:id="rId8"/>
    <p:sldMasterId id="2147483948" r:id="rId9"/>
    <p:sldMasterId id="2147483967" r:id="rId10"/>
    <p:sldMasterId id="2147483993" r:id="rId11"/>
    <p:sldMasterId id="2147484011" r:id="rId12"/>
    <p:sldMasterId id="2147484030" r:id="rId13"/>
    <p:sldMasterId id="2147484118" r:id="rId14"/>
    <p:sldMasterId id="2147484159" r:id="rId15"/>
    <p:sldMasterId id="2147484222" r:id="rId16"/>
  </p:sldMasterIdLst>
  <p:notesMasterIdLst>
    <p:notesMasterId r:id="rId82"/>
  </p:notesMasterIdLst>
  <p:handoutMasterIdLst>
    <p:handoutMasterId r:id="rId83"/>
  </p:handoutMasterIdLst>
  <p:sldIdLst>
    <p:sldId id="3743" r:id="rId17"/>
    <p:sldId id="481" r:id="rId18"/>
    <p:sldId id="457" r:id="rId19"/>
    <p:sldId id="4803" r:id="rId20"/>
    <p:sldId id="3763" r:id="rId21"/>
    <p:sldId id="439" r:id="rId22"/>
    <p:sldId id="3758" r:id="rId23"/>
    <p:sldId id="3787" r:id="rId24"/>
    <p:sldId id="463" r:id="rId25"/>
    <p:sldId id="390" r:id="rId26"/>
    <p:sldId id="3770" r:id="rId27"/>
    <p:sldId id="3616" r:id="rId28"/>
    <p:sldId id="3618" r:id="rId29"/>
    <p:sldId id="3761" r:id="rId30"/>
    <p:sldId id="3619" r:id="rId31"/>
    <p:sldId id="3620" r:id="rId32"/>
    <p:sldId id="1289" r:id="rId33"/>
    <p:sldId id="4655" r:id="rId34"/>
    <p:sldId id="3762" r:id="rId35"/>
    <p:sldId id="3764" r:id="rId36"/>
    <p:sldId id="3626" r:id="rId37"/>
    <p:sldId id="4761" r:id="rId38"/>
    <p:sldId id="4801" r:id="rId39"/>
    <p:sldId id="4773" r:id="rId40"/>
    <p:sldId id="4791" r:id="rId41"/>
    <p:sldId id="4729" r:id="rId42"/>
    <p:sldId id="489" r:id="rId43"/>
    <p:sldId id="494" r:id="rId44"/>
    <p:sldId id="493" r:id="rId45"/>
    <p:sldId id="4775" r:id="rId46"/>
    <p:sldId id="263" r:id="rId47"/>
    <p:sldId id="4802" r:id="rId48"/>
    <p:sldId id="525" r:id="rId49"/>
    <p:sldId id="4774" r:id="rId50"/>
    <p:sldId id="4661" r:id="rId51"/>
    <p:sldId id="521" r:id="rId52"/>
    <p:sldId id="413" r:id="rId53"/>
    <p:sldId id="371" r:id="rId54"/>
    <p:sldId id="298" r:id="rId55"/>
    <p:sldId id="498" r:id="rId56"/>
    <p:sldId id="3746" r:id="rId57"/>
    <p:sldId id="3760" r:id="rId58"/>
    <p:sldId id="3742" r:id="rId59"/>
    <p:sldId id="3789" r:id="rId60"/>
    <p:sldId id="3788" r:id="rId61"/>
    <p:sldId id="3766" r:id="rId62"/>
    <p:sldId id="262" r:id="rId63"/>
    <p:sldId id="3778" r:id="rId64"/>
    <p:sldId id="3779" r:id="rId65"/>
    <p:sldId id="3780" r:id="rId66"/>
    <p:sldId id="3781" r:id="rId67"/>
    <p:sldId id="3782" r:id="rId68"/>
    <p:sldId id="3783" r:id="rId69"/>
    <p:sldId id="3784" r:id="rId70"/>
    <p:sldId id="3785" r:id="rId71"/>
    <p:sldId id="3786" r:id="rId72"/>
    <p:sldId id="3752" r:id="rId73"/>
    <p:sldId id="428" r:id="rId74"/>
    <p:sldId id="3741" r:id="rId75"/>
    <p:sldId id="1293" r:id="rId76"/>
    <p:sldId id="1290" r:id="rId77"/>
    <p:sldId id="1287" r:id="rId78"/>
    <p:sldId id="3769" r:id="rId79"/>
    <p:sldId id="3719" r:id="rId80"/>
    <p:sldId id="3720" r:id="rId81"/>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43"/>
            <p14:sldId id="481"/>
          </p14:sldIdLst>
        </p14:section>
        <p14:section name="Intro" id="{2CC52222-EEFB-42B6-90E5-8E2490915D26}">
          <p14:sldIdLst>
            <p14:sldId id="457"/>
            <p14:sldId id="4803"/>
            <p14:sldId id="3763"/>
            <p14:sldId id="439"/>
            <p14:sldId id="3758"/>
            <p14:sldId id="3787"/>
            <p14:sldId id="463"/>
            <p14:sldId id="390"/>
            <p14:sldId id="3770"/>
            <p14:sldId id="3616"/>
            <p14:sldId id="3618"/>
            <p14:sldId id="3761"/>
            <p14:sldId id="3619"/>
            <p14:sldId id="3620"/>
            <p14:sldId id="1289"/>
            <p14:sldId id="4655"/>
            <p14:sldId id="3762"/>
            <p14:sldId id="3764"/>
            <p14:sldId id="3626"/>
          </p14:sldIdLst>
        </p14:section>
        <p14:section name="Apps Modernization" id="{9A5F20DE-A39A-4659-8BB0-C4940BB4654F}">
          <p14:sldIdLst>
            <p14:sldId id="4761"/>
            <p14:sldId id="4801"/>
            <p14:sldId id="4773"/>
            <p14:sldId id="4791"/>
            <p14:sldId id="4729"/>
            <p14:sldId id="489"/>
            <p14:sldId id="494"/>
            <p14:sldId id="493"/>
            <p14:sldId id="4775"/>
            <p14:sldId id="263"/>
            <p14:sldId id="4802"/>
            <p14:sldId id="525"/>
            <p14:sldId id="4774"/>
            <p14:sldId id="4661"/>
            <p14:sldId id="521"/>
            <p14:sldId id="413"/>
          </p14:sldIdLst>
        </p14:section>
        <p14:section name="Closing" id="{AA9653CA-970C-4688-92AE-1E569A7A7A4C}">
          <p14:sldIdLst>
            <p14:sldId id="371"/>
            <p14:sldId id="298"/>
          </p14:sldIdLst>
        </p14:section>
        <p14:section name="Resources" id="{70880312-720E-4407-89FB-6858A2EF484D}">
          <p14:sldIdLst>
            <p14:sldId id="498"/>
          </p14:sldIdLst>
        </p14:section>
        <p14:section name="DevOps Appendix" id="{F57977AA-E4AF-4426-84A4-1DC8BD405994}">
          <p14:sldIdLst>
            <p14:sldId id="3746"/>
            <p14:sldId id="3760"/>
            <p14:sldId id="3742"/>
            <p14:sldId id="3789"/>
            <p14:sldId id="3788"/>
            <p14:sldId id="3766"/>
            <p14:sldId id="262"/>
            <p14:sldId id="3778"/>
            <p14:sldId id="3779"/>
            <p14:sldId id="3780"/>
            <p14:sldId id="3781"/>
            <p14:sldId id="3782"/>
            <p14:sldId id="3783"/>
            <p14:sldId id="3784"/>
            <p14:sldId id="3785"/>
            <p14:sldId id="3786"/>
            <p14:sldId id="3752"/>
            <p14:sldId id="428"/>
            <p14:sldId id="3741"/>
            <p14:sldId id="1293"/>
            <p14:sldId id="1290"/>
            <p14:sldId id="1287"/>
            <p14:sldId id="3769"/>
            <p14:sldId id="3719"/>
            <p14:sldId id="37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560E0"/>
    <a:srgbClr val="9463CF"/>
    <a:srgbClr val="BFA2E2"/>
    <a:srgbClr val="7438B6"/>
    <a:srgbClr val="5C2D91"/>
    <a:srgbClr val="854CC7"/>
    <a:srgbClr val="0078D7"/>
    <a:srgbClr val="3B4552"/>
    <a:srgbClr val="007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2FAE2-3772-41BC-A12A-B23FDCB95A23}" v="78" dt="2019-02-27T22:40:38"/>
    <p1510:client id="{5D4EFBFE-2B77-4FD4-9462-D99AB4A8AD18}" v="9" dt="2019-02-28T07:14:11.4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78" autoAdjust="0"/>
  </p:normalViewPr>
  <p:slideViewPr>
    <p:cSldViewPr snapToGrid="0">
      <p:cViewPr varScale="1">
        <p:scale>
          <a:sx n="82" d="100"/>
          <a:sy n="82" d="100"/>
        </p:scale>
        <p:origin x="537" y="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slide" Target="slides/slide52.xml"/><Relationship Id="rId76" Type="http://schemas.openxmlformats.org/officeDocument/2006/relationships/slide" Target="slides/slide60.xml"/><Relationship Id="rId84" Type="http://schemas.openxmlformats.org/officeDocument/2006/relationships/commentAuthors" Target="commentAuthors.xml"/><Relationship Id="rId89" Type="http://schemas.microsoft.com/office/2016/11/relationships/changesInfo" Target="changesInfos/changesInfo1.xml"/><Relationship Id="rId7" Type="http://schemas.openxmlformats.org/officeDocument/2006/relationships/slideMaster" Target="slideMasters/slideMaster1.xml"/><Relationship Id="rId71" Type="http://schemas.openxmlformats.org/officeDocument/2006/relationships/slide" Target="slides/slide55.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13.xml"/><Relationship Id="rId11" Type="http://schemas.openxmlformats.org/officeDocument/2006/relationships/slideMaster" Target="slideMasters/slideMaster5.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45.xml"/><Relationship Id="rId82" Type="http://schemas.openxmlformats.org/officeDocument/2006/relationships/notesMaster" Target="notesMasters/notesMaster1.xml"/><Relationship Id="rId90" Type="http://schemas.microsoft.com/office/2015/10/relationships/revisionInfo" Target="revisionInfo.xml"/><Relationship Id="rId19" Type="http://schemas.openxmlformats.org/officeDocument/2006/relationships/slide" Target="slides/slide3.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2.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4.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viewProps" Target="view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4C599241-6926-101B-9992-00000B65C6F9}"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çois-Xavier Kim" userId="fb18f142-e63e-4ec5-bf20-cdb98cc75336" providerId="ADAL" clId="{109016B3-E2F6-4E9F-8F8E-1ED652E5776D}"/>
    <pc:docChg chg="undo custSel addSld delSld modSld sldOrd modSection">
      <pc:chgData name="François-Xavier Kim" userId="fb18f142-e63e-4ec5-bf20-cdb98cc75336" providerId="ADAL" clId="{109016B3-E2F6-4E9F-8F8E-1ED652E5776D}" dt="2019-02-27T22:40:40.727" v="199" actId="2696"/>
      <pc:docMkLst>
        <pc:docMk/>
      </pc:docMkLst>
      <pc:sldChg chg="ord">
        <pc:chgData name="François-Xavier Kim" userId="fb18f142-e63e-4ec5-bf20-cdb98cc75336" providerId="ADAL" clId="{109016B3-E2F6-4E9F-8F8E-1ED652E5776D}" dt="2019-02-27T22:33:50.882" v="137"/>
        <pc:sldMkLst>
          <pc:docMk/>
          <pc:sldMk cId="2880856436" sldId="262"/>
        </pc:sldMkLst>
      </pc:sldChg>
      <pc:sldChg chg="add del">
        <pc:chgData name="François-Xavier Kim" userId="fb18f142-e63e-4ec5-bf20-cdb98cc75336" providerId="ADAL" clId="{109016B3-E2F6-4E9F-8F8E-1ED652E5776D}" dt="2019-02-27T22:14:26.296" v="7"/>
        <pc:sldMkLst>
          <pc:docMk/>
          <pc:sldMk cId="3240867004" sldId="263"/>
        </pc:sldMkLst>
      </pc:sldChg>
      <pc:sldChg chg="add del ord">
        <pc:chgData name="François-Xavier Kim" userId="fb18f142-e63e-4ec5-bf20-cdb98cc75336" providerId="ADAL" clId="{109016B3-E2F6-4E9F-8F8E-1ED652E5776D}" dt="2019-02-27T22:34:14.304" v="138"/>
        <pc:sldMkLst>
          <pc:docMk/>
          <pc:sldMk cId="2160467257" sldId="298"/>
        </pc:sldMkLst>
      </pc:sldChg>
      <pc:sldChg chg="add">
        <pc:chgData name="François-Xavier Kim" userId="fb18f142-e63e-4ec5-bf20-cdb98cc75336" providerId="ADAL" clId="{109016B3-E2F6-4E9F-8F8E-1ED652E5776D}" dt="2019-02-27T22:40:37.988" v="197"/>
        <pc:sldMkLst>
          <pc:docMk/>
          <pc:sldMk cId="832076049" sldId="371"/>
        </pc:sldMkLst>
      </pc:sldChg>
      <pc:sldChg chg="ord">
        <pc:chgData name="François-Xavier Kim" userId="fb18f142-e63e-4ec5-bf20-cdb98cc75336" providerId="ADAL" clId="{109016B3-E2F6-4E9F-8F8E-1ED652E5776D}" dt="2019-02-27T22:33:50.882" v="137"/>
        <pc:sldMkLst>
          <pc:docMk/>
          <pc:sldMk cId="2049332595" sldId="390"/>
        </pc:sldMkLst>
      </pc:sldChg>
      <pc:sldChg chg="add del ord">
        <pc:chgData name="François-Xavier Kim" userId="fb18f142-e63e-4ec5-bf20-cdb98cc75336" providerId="ADAL" clId="{109016B3-E2F6-4E9F-8F8E-1ED652E5776D}" dt="2019-02-27T22:39:51.202" v="195"/>
        <pc:sldMkLst>
          <pc:docMk/>
          <pc:sldMk cId="2909533762" sldId="413"/>
        </pc:sldMkLst>
      </pc:sldChg>
      <pc:sldChg chg="ord">
        <pc:chgData name="François-Xavier Kim" userId="fb18f142-e63e-4ec5-bf20-cdb98cc75336" providerId="ADAL" clId="{109016B3-E2F6-4E9F-8F8E-1ED652E5776D}" dt="2019-02-27T22:33:50.882" v="137"/>
        <pc:sldMkLst>
          <pc:docMk/>
          <pc:sldMk cId="1092283993" sldId="428"/>
        </pc:sldMkLst>
      </pc:sldChg>
      <pc:sldChg chg="add del ord">
        <pc:chgData name="François-Xavier Kim" userId="fb18f142-e63e-4ec5-bf20-cdb98cc75336" providerId="ADAL" clId="{109016B3-E2F6-4E9F-8F8E-1ED652E5776D}" dt="2019-02-27T22:12:59.805" v="3"/>
        <pc:sldMkLst>
          <pc:docMk/>
          <pc:sldMk cId="383493388" sldId="457"/>
        </pc:sldMkLst>
      </pc:sldChg>
      <pc:sldChg chg="ord">
        <pc:chgData name="François-Xavier Kim" userId="fb18f142-e63e-4ec5-bf20-cdb98cc75336" providerId="ADAL" clId="{109016B3-E2F6-4E9F-8F8E-1ED652E5776D}" dt="2019-02-27T22:33:50.882" v="137"/>
        <pc:sldMkLst>
          <pc:docMk/>
          <pc:sldMk cId="2178558716" sldId="463"/>
        </pc:sldMkLst>
      </pc:sldChg>
      <pc:sldChg chg="modSp add del ord">
        <pc:chgData name="François-Xavier Kim" userId="fb18f142-e63e-4ec5-bf20-cdb98cc75336" providerId="ADAL" clId="{109016B3-E2F6-4E9F-8F8E-1ED652E5776D}" dt="2019-02-27T22:20:32.449" v="48" actId="20577"/>
        <pc:sldMkLst>
          <pc:docMk/>
          <pc:sldMk cId="816554181" sldId="489"/>
        </pc:sldMkLst>
        <pc:spChg chg="mod">
          <ac:chgData name="François-Xavier Kim" userId="fb18f142-e63e-4ec5-bf20-cdb98cc75336" providerId="ADAL" clId="{109016B3-E2F6-4E9F-8F8E-1ED652E5776D}" dt="2019-02-27T22:20:32.449" v="48" actId="20577"/>
          <ac:spMkLst>
            <pc:docMk/>
            <pc:sldMk cId="816554181" sldId="489"/>
            <ac:spMk id="3" creationId="{00000000-0000-0000-0000-000000000000}"/>
          </ac:spMkLst>
        </pc:spChg>
      </pc:sldChg>
      <pc:sldChg chg="add del">
        <pc:chgData name="François-Xavier Kim" userId="fb18f142-e63e-4ec5-bf20-cdb98cc75336" providerId="ADAL" clId="{109016B3-E2F6-4E9F-8F8E-1ED652E5776D}" dt="2019-02-27T22:16:51.411" v="28"/>
        <pc:sldMkLst>
          <pc:docMk/>
          <pc:sldMk cId="2277153942" sldId="493"/>
        </pc:sldMkLst>
      </pc:sldChg>
      <pc:sldChg chg="addSp delSp modSp add del">
        <pc:chgData name="François-Xavier Kim" userId="fb18f142-e63e-4ec5-bf20-cdb98cc75336" providerId="ADAL" clId="{109016B3-E2F6-4E9F-8F8E-1ED652E5776D}" dt="2019-02-27T22:38:08.721" v="177" actId="14100"/>
        <pc:sldMkLst>
          <pc:docMk/>
          <pc:sldMk cId="2855096" sldId="494"/>
        </pc:sldMkLst>
        <pc:spChg chg="add del mod">
          <ac:chgData name="François-Xavier Kim" userId="fb18f142-e63e-4ec5-bf20-cdb98cc75336" providerId="ADAL" clId="{109016B3-E2F6-4E9F-8F8E-1ED652E5776D}" dt="2019-02-27T22:36:49.265" v="161" actId="478"/>
          <ac:spMkLst>
            <pc:docMk/>
            <pc:sldMk cId="2855096" sldId="494"/>
            <ac:spMk id="2" creationId="{5606B71F-B57B-4BB1-B350-BB139C8F5E0D}"/>
          </ac:spMkLst>
        </pc:spChg>
        <pc:spChg chg="add del mod">
          <ac:chgData name="François-Xavier Kim" userId="fb18f142-e63e-4ec5-bf20-cdb98cc75336" providerId="ADAL" clId="{109016B3-E2F6-4E9F-8F8E-1ED652E5776D}" dt="2019-02-27T22:36:59.114" v="163" actId="478"/>
          <ac:spMkLst>
            <pc:docMk/>
            <pc:sldMk cId="2855096" sldId="494"/>
            <ac:spMk id="6" creationId="{FC6F245E-F92E-4BE0-A928-2AEB4AC6C682}"/>
          </ac:spMkLst>
        </pc:spChg>
        <pc:spChg chg="add mod">
          <ac:chgData name="François-Xavier Kim" userId="fb18f142-e63e-4ec5-bf20-cdb98cc75336" providerId="ADAL" clId="{109016B3-E2F6-4E9F-8F8E-1ED652E5776D}" dt="2019-02-27T22:38:08.721" v="177" actId="14100"/>
          <ac:spMkLst>
            <pc:docMk/>
            <pc:sldMk cId="2855096" sldId="494"/>
            <ac:spMk id="7" creationId="{92A41219-5EAE-484C-90AA-E9EEA63CCBEF}"/>
          </ac:spMkLst>
        </pc:spChg>
        <pc:spChg chg="add mod">
          <ac:chgData name="François-Xavier Kim" userId="fb18f142-e63e-4ec5-bf20-cdb98cc75336" providerId="ADAL" clId="{109016B3-E2F6-4E9F-8F8E-1ED652E5776D}" dt="2019-02-27T22:38:08.721" v="177" actId="14100"/>
          <ac:spMkLst>
            <pc:docMk/>
            <pc:sldMk cId="2855096" sldId="494"/>
            <ac:spMk id="27" creationId="{1E29D5DF-6F7F-4D0D-B748-6D193132BA4B}"/>
          </ac:spMkLst>
        </pc:spChg>
      </pc:sldChg>
      <pc:sldChg chg="add del">
        <pc:chgData name="François-Xavier Kim" userId="fb18f142-e63e-4ec5-bf20-cdb98cc75336" providerId="ADAL" clId="{109016B3-E2F6-4E9F-8F8E-1ED652E5776D}" dt="2019-02-27T22:16:51.411" v="28"/>
        <pc:sldMkLst>
          <pc:docMk/>
          <pc:sldMk cId="3382816222" sldId="521"/>
        </pc:sldMkLst>
      </pc:sldChg>
      <pc:sldChg chg="modSp add">
        <pc:chgData name="François-Xavier Kim" userId="fb18f142-e63e-4ec5-bf20-cdb98cc75336" providerId="ADAL" clId="{109016B3-E2F6-4E9F-8F8E-1ED652E5776D}" dt="2019-02-27T22:28:30.290" v="136" actId="14100"/>
        <pc:sldMkLst>
          <pc:docMk/>
          <pc:sldMk cId="1687161201" sldId="525"/>
        </pc:sldMkLst>
        <pc:spChg chg="mod">
          <ac:chgData name="François-Xavier Kim" userId="fb18f142-e63e-4ec5-bf20-cdb98cc75336" providerId="ADAL" clId="{109016B3-E2F6-4E9F-8F8E-1ED652E5776D}" dt="2019-02-27T22:28:12.448" v="128" actId="27636"/>
          <ac:spMkLst>
            <pc:docMk/>
            <pc:sldMk cId="1687161201" sldId="525"/>
            <ac:spMk id="2" creationId="{3977FABF-BE55-4A7D-BF69-2D8F59C46AB8}"/>
          </ac:spMkLst>
        </pc:spChg>
        <pc:spChg chg="mod">
          <ac:chgData name="François-Xavier Kim" userId="fb18f142-e63e-4ec5-bf20-cdb98cc75336" providerId="ADAL" clId="{109016B3-E2F6-4E9F-8F8E-1ED652E5776D}" dt="2019-02-27T22:28:26.208" v="135" actId="1076"/>
          <ac:spMkLst>
            <pc:docMk/>
            <pc:sldMk cId="1687161201" sldId="525"/>
            <ac:spMk id="83" creationId="{BEC6E914-789F-D447-B7ED-E61881D56B33}"/>
          </ac:spMkLst>
        </pc:spChg>
        <pc:spChg chg="mod">
          <ac:chgData name="François-Xavier Kim" userId="fb18f142-e63e-4ec5-bf20-cdb98cc75336" providerId="ADAL" clId="{109016B3-E2F6-4E9F-8F8E-1ED652E5776D}" dt="2019-02-27T22:28:30.290" v="136" actId="14100"/>
          <ac:spMkLst>
            <pc:docMk/>
            <pc:sldMk cId="1687161201" sldId="525"/>
            <ac:spMk id="84" creationId="{3276EE3F-BE9B-6943-AD4B-1E49C8AC46E5}"/>
          </ac:spMkLst>
        </pc:spChg>
      </pc:sldChg>
      <pc:sldChg chg="add del ord">
        <pc:chgData name="François-Xavier Kim" userId="fb18f142-e63e-4ec5-bf20-cdb98cc75336" providerId="ADAL" clId="{109016B3-E2F6-4E9F-8F8E-1ED652E5776D}" dt="2019-02-27T22:40:40.725" v="198" actId="2696"/>
        <pc:sldMkLst>
          <pc:docMk/>
          <pc:sldMk cId="3112270631" sldId="527"/>
        </pc:sldMkLst>
      </pc:sldChg>
      <pc:sldChg chg="add del">
        <pc:chgData name="François-Xavier Kim" userId="fb18f142-e63e-4ec5-bf20-cdb98cc75336" providerId="ADAL" clId="{109016B3-E2F6-4E9F-8F8E-1ED652E5776D}" dt="2019-02-27T22:25:31.633" v="116" actId="2696"/>
        <pc:sldMkLst>
          <pc:docMk/>
          <pc:sldMk cId="2608268593" sldId="751"/>
        </pc:sldMkLst>
      </pc:sldChg>
      <pc:sldChg chg="add del">
        <pc:chgData name="François-Xavier Kim" userId="fb18f142-e63e-4ec5-bf20-cdb98cc75336" providerId="ADAL" clId="{109016B3-E2F6-4E9F-8F8E-1ED652E5776D}" dt="2019-02-27T22:25:31.600" v="114" actId="2696"/>
        <pc:sldMkLst>
          <pc:docMk/>
          <pc:sldMk cId="3306419539" sldId="776"/>
        </pc:sldMkLst>
      </pc:sldChg>
      <pc:sldChg chg="add del">
        <pc:chgData name="François-Xavier Kim" userId="fb18f142-e63e-4ec5-bf20-cdb98cc75336" providerId="ADAL" clId="{109016B3-E2F6-4E9F-8F8E-1ED652E5776D}" dt="2019-02-27T22:25:31.642" v="117" actId="2696"/>
        <pc:sldMkLst>
          <pc:docMk/>
          <pc:sldMk cId="3932128485" sldId="778"/>
        </pc:sldMkLst>
      </pc:sldChg>
      <pc:sldChg chg="delSp modSp add del">
        <pc:chgData name="François-Xavier Kim" userId="fb18f142-e63e-4ec5-bf20-cdb98cc75336" providerId="ADAL" clId="{109016B3-E2F6-4E9F-8F8E-1ED652E5776D}" dt="2019-02-27T22:25:31.608" v="115" actId="2696"/>
        <pc:sldMkLst>
          <pc:docMk/>
          <pc:sldMk cId="2988637656" sldId="934"/>
        </pc:sldMkLst>
        <pc:spChg chg="del">
          <ac:chgData name="François-Xavier Kim" userId="fb18f142-e63e-4ec5-bf20-cdb98cc75336" providerId="ADAL" clId="{109016B3-E2F6-4E9F-8F8E-1ED652E5776D}" dt="2019-02-27T22:21:30.209" v="49" actId="478"/>
          <ac:spMkLst>
            <pc:docMk/>
            <pc:sldMk cId="2988637656" sldId="934"/>
            <ac:spMk id="92" creationId="{86D31D5E-CEFF-4BF9-AA27-F4462ABEFA72}"/>
          </ac:spMkLst>
        </pc:spChg>
        <pc:spChg chg="del">
          <ac:chgData name="François-Xavier Kim" userId="fb18f142-e63e-4ec5-bf20-cdb98cc75336" providerId="ADAL" clId="{109016B3-E2F6-4E9F-8F8E-1ED652E5776D}" dt="2019-02-27T22:21:30.209" v="49" actId="478"/>
          <ac:spMkLst>
            <pc:docMk/>
            <pc:sldMk cId="2988637656" sldId="934"/>
            <ac:spMk id="113" creationId="{A5D1BAEF-0B74-4F84-B772-CECD4CAA1180}"/>
          </ac:spMkLst>
        </pc:spChg>
        <pc:spChg chg="del">
          <ac:chgData name="François-Xavier Kim" userId="fb18f142-e63e-4ec5-bf20-cdb98cc75336" providerId="ADAL" clId="{109016B3-E2F6-4E9F-8F8E-1ED652E5776D}" dt="2019-02-27T22:21:30.209" v="49" actId="478"/>
          <ac:spMkLst>
            <pc:docMk/>
            <pc:sldMk cId="2988637656" sldId="934"/>
            <ac:spMk id="114" creationId="{4AC06128-F213-4A75-A50E-EFEDAF12A2E5}"/>
          </ac:spMkLst>
        </pc:spChg>
        <pc:spChg chg="del">
          <ac:chgData name="François-Xavier Kim" userId="fb18f142-e63e-4ec5-bf20-cdb98cc75336" providerId="ADAL" clId="{109016B3-E2F6-4E9F-8F8E-1ED652E5776D}" dt="2019-02-27T22:21:30.209" v="49" actId="478"/>
          <ac:spMkLst>
            <pc:docMk/>
            <pc:sldMk cId="2988637656" sldId="934"/>
            <ac:spMk id="162" creationId="{E502AF71-7C00-4A6E-A3B8-EEC90BE270E5}"/>
          </ac:spMkLst>
        </pc:spChg>
        <pc:spChg chg="del">
          <ac:chgData name="François-Xavier Kim" userId="fb18f142-e63e-4ec5-bf20-cdb98cc75336" providerId="ADAL" clId="{109016B3-E2F6-4E9F-8F8E-1ED652E5776D}" dt="2019-02-27T22:21:30.209" v="49" actId="478"/>
          <ac:spMkLst>
            <pc:docMk/>
            <pc:sldMk cId="2988637656" sldId="934"/>
            <ac:spMk id="170" creationId="{6D92B895-9890-445D-84F5-C25CE8451E15}"/>
          </ac:spMkLst>
        </pc:spChg>
        <pc:spChg chg="del">
          <ac:chgData name="François-Xavier Kim" userId="fb18f142-e63e-4ec5-bf20-cdb98cc75336" providerId="ADAL" clId="{109016B3-E2F6-4E9F-8F8E-1ED652E5776D}" dt="2019-02-27T22:21:30.209" v="49" actId="478"/>
          <ac:spMkLst>
            <pc:docMk/>
            <pc:sldMk cId="2988637656" sldId="934"/>
            <ac:spMk id="171" creationId="{951AC09D-115B-48F1-85C9-F87D0ADD4E77}"/>
          </ac:spMkLst>
        </pc:spChg>
        <pc:spChg chg="del">
          <ac:chgData name="François-Xavier Kim" userId="fb18f142-e63e-4ec5-bf20-cdb98cc75336" providerId="ADAL" clId="{109016B3-E2F6-4E9F-8F8E-1ED652E5776D}" dt="2019-02-27T22:21:30.209" v="49" actId="478"/>
          <ac:spMkLst>
            <pc:docMk/>
            <pc:sldMk cId="2988637656" sldId="934"/>
            <ac:spMk id="185" creationId="{5ACD17F3-0F4B-43B2-A3C1-58A6538B0BF6}"/>
          </ac:spMkLst>
        </pc:spChg>
        <pc:spChg chg="del">
          <ac:chgData name="François-Xavier Kim" userId="fb18f142-e63e-4ec5-bf20-cdb98cc75336" providerId="ADAL" clId="{109016B3-E2F6-4E9F-8F8E-1ED652E5776D}" dt="2019-02-27T22:21:30.209" v="49" actId="478"/>
          <ac:spMkLst>
            <pc:docMk/>
            <pc:sldMk cId="2988637656" sldId="934"/>
            <ac:spMk id="188" creationId="{8EA69E26-F53B-481B-A512-76081B8FE371}"/>
          </ac:spMkLst>
        </pc:spChg>
        <pc:spChg chg="del">
          <ac:chgData name="François-Xavier Kim" userId="fb18f142-e63e-4ec5-bf20-cdb98cc75336" providerId="ADAL" clId="{109016B3-E2F6-4E9F-8F8E-1ED652E5776D}" dt="2019-02-27T22:21:30.209" v="49" actId="478"/>
          <ac:spMkLst>
            <pc:docMk/>
            <pc:sldMk cId="2988637656" sldId="934"/>
            <ac:spMk id="189" creationId="{DBF0B1CC-6F7E-49F4-81F6-590237A26881}"/>
          </ac:spMkLst>
        </pc:spChg>
        <pc:spChg chg="del">
          <ac:chgData name="François-Xavier Kim" userId="fb18f142-e63e-4ec5-bf20-cdb98cc75336" providerId="ADAL" clId="{109016B3-E2F6-4E9F-8F8E-1ED652E5776D}" dt="2019-02-27T22:21:30.209" v="49" actId="478"/>
          <ac:spMkLst>
            <pc:docMk/>
            <pc:sldMk cId="2988637656" sldId="934"/>
            <ac:spMk id="190" creationId="{B160906E-E3B3-4671-BB12-73AC05CBEA4E}"/>
          </ac:spMkLst>
        </pc:spChg>
        <pc:spChg chg="del">
          <ac:chgData name="François-Xavier Kim" userId="fb18f142-e63e-4ec5-bf20-cdb98cc75336" providerId="ADAL" clId="{109016B3-E2F6-4E9F-8F8E-1ED652E5776D}" dt="2019-02-27T22:21:30.209" v="49" actId="478"/>
          <ac:spMkLst>
            <pc:docMk/>
            <pc:sldMk cId="2988637656" sldId="934"/>
            <ac:spMk id="191" creationId="{62899E74-B344-40A2-840D-14036F5EFADD}"/>
          </ac:spMkLst>
        </pc:spChg>
        <pc:grpChg chg="del">
          <ac:chgData name="François-Xavier Kim" userId="fb18f142-e63e-4ec5-bf20-cdb98cc75336" providerId="ADAL" clId="{109016B3-E2F6-4E9F-8F8E-1ED652E5776D}" dt="2019-02-27T22:21:30.209" v="49" actId="478"/>
          <ac:grpSpMkLst>
            <pc:docMk/>
            <pc:sldMk cId="2988637656" sldId="934"/>
            <ac:grpSpMk id="3" creationId="{D330D71D-06D1-4031-8D81-A6F24EB11278}"/>
          </ac:grpSpMkLst>
        </pc:grpChg>
        <pc:grpChg chg="mod">
          <ac:chgData name="François-Xavier Kim" userId="fb18f142-e63e-4ec5-bf20-cdb98cc75336" providerId="ADAL" clId="{109016B3-E2F6-4E9F-8F8E-1ED652E5776D}" dt="2019-02-27T22:21:37.036" v="50" actId="1076"/>
          <ac:grpSpMkLst>
            <pc:docMk/>
            <pc:sldMk cId="2988637656" sldId="934"/>
            <ac:grpSpMk id="6" creationId="{3987CD20-DCCA-458C-A1F5-B66BAFD976AE}"/>
          </ac:grpSpMkLst>
        </pc:grpChg>
        <pc:grpChg chg="del">
          <ac:chgData name="François-Xavier Kim" userId="fb18f142-e63e-4ec5-bf20-cdb98cc75336" providerId="ADAL" clId="{109016B3-E2F6-4E9F-8F8E-1ED652E5776D}" dt="2019-02-27T22:21:30.209" v="49" actId="478"/>
          <ac:grpSpMkLst>
            <pc:docMk/>
            <pc:sldMk cId="2988637656" sldId="934"/>
            <ac:grpSpMk id="9" creationId="{1C2B1CCD-774E-4425-8969-5DF824CB8AB1}"/>
          </ac:grpSpMkLst>
        </pc:grpChg>
        <pc:grpChg chg="del">
          <ac:chgData name="François-Xavier Kim" userId="fb18f142-e63e-4ec5-bf20-cdb98cc75336" providerId="ADAL" clId="{109016B3-E2F6-4E9F-8F8E-1ED652E5776D}" dt="2019-02-27T22:21:30.209" v="49" actId="478"/>
          <ac:grpSpMkLst>
            <pc:docMk/>
            <pc:sldMk cId="2988637656" sldId="934"/>
            <ac:grpSpMk id="115" creationId="{B89E0808-7101-4EF9-B405-83B279E2F7DB}"/>
          </ac:grpSpMkLst>
        </pc:grpChg>
        <pc:grpChg chg="del">
          <ac:chgData name="François-Xavier Kim" userId="fb18f142-e63e-4ec5-bf20-cdb98cc75336" providerId="ADAL" clId="{109016B3-E2F6-4E9F-8F8E-1ED652E5776D}" dt="2019-02-27T22:21:30.209" v="49" actId="478"/>
          <ac:grpSpMkLst>
            <pc:docMk/>
            <pc:sldMk cId="2988637656" sldId="934"/>
            <ac:grpSpMk id="133" creationId="{98B095B3-F138-4572-A0AB-E227789333A8}"/>
          </ac:grpSpMkLst>
        </pc:grpChg>
        <pc:grpChg chg="del">
          <ac:chgData name="François-Xavier Kim" userId="fb18f142-e63e-4ec5-bf20-cdb98cc75336" providerId="ADAL" clId="{109016B3-E2F6-4E9F-8F8E-1ED652E5776D}" dt="2019-02-27T22:21:30.209" v="49" actId="478"/>
          <ac:grpSpMkLst>
            <pc:docMk/>
            <pc:sldMk cId="2988637656" sldId="934"/>
            <ac:grpSpMk id="146" creationId="{E171A944-948D-433B-9083-DC0005B0C735}"/>
          </ac:grpSpMkLst>
        </pc:grpChg>
        <pc:grpChg chg="del">
          <ac:chgData name="François-Xavier Kim" userId="fb18f142-e63e-4ec5-bf20-cdb98cc75336" providerId="ADAL" clId="{109016B3-E2F6-4E9F-8F8E-1ED652E5776D}" dt="2019-02-27T22:21:30.209" v="49" actId="478"/>
          <ac:grpSpMkLst>
            <pc:docMk/>
            <pc:sldMk cId="2988637656" sldId="934"/>
            <ac:grpSpMk id="172" creationId="{D73558C4-3748-4B59-8C13-78A438E2F06C}"/>
          </ac:grpSpMkLst>
        </pc:grpChg>
        <pc:cxnChg chg="del">
          <ac:chgData name="François-Xavier Kim" userId="fb18f142-e63e-4ec5-bf20-cdb98cc75336" providerId="ADAL" clId="{109016B3-E2F6-4E9F-8F8E-1ED652E5776D}" dt="2019-02-27T22:21:30.209" v="49" actId="478"/>
          <ac:cxnSpMkLst>
            <pc:docMk/>
            <pc:sldMk cId="2988637656" sldId="934"/>
            <ac:cxnSpMk id="187" creationId="{1AE23443-AFC0-4426-8EF7-AF24FFE044EC}"/>
          </ac:cxnSpMkLst>
        </pc:cxnChg>
      </pc:sldChg>
      <pc:sldChg chg="ord">
        <pc:chgData name="François-Xavier Kim" userId="fb18f142-e63e-4ec5-bf20-cdb98cc75336" providerId="ADAL" clId="{109016B3-E2F6-4E9F-8F8E-1ED652E5776D}" dt="2019-02-27T22:33:50.882" v="137"/>
        <pc:sldMkLst>
          <pc:docMk/>
          <pc:sldMk cId="1017512670" sldId="1287"/>
        </pc:sldMkLst>
      </pc:sldChg>
      <pc:sldChg chg="ord">
        <pc:chgData name="François-Xavier Kim" userId="fb18f142-e63e-4ec5-bf20-cdb98cc75336" providerId="ADAL" clId="{109016B3-E2F6-4E9F-8F8E-1ED652E5776D}" dt="2019-02-27T22:33:50.882" v="137"/>
        <pc:sldMkLst>
          <pc:docMk/>
          <pc:sldMk cId="3625957072" sldId="1290"/>
        </pc:sldMkLst>
      </pc:sldChg>
      <pc:sldChg chg="ord">
        <pc:chgData name="François-Xavier Kim" userId="fb18f142-e63e-4ec5-bf20-cdb98cc75336" providerId="ADAL" clId="{109016B3-E2F6-4E9F-8F8E-1ED652E5776D}" dt="2019-02-27T22:33:50.882" v="137"/>
        <pc:sldMkLst>
          <pc:docMk/>
          <pc:sldMk cId="747776459" sldId="1293"/>
        </pc:sldMkLst>
      </pc:sldChg>
      <pc:sldChg chg="add del ord">
        <pc:chgData name="François-Xavier Kim" userId="fb18f142-e63e-4ec5-bf20-cdb98cc75336" providerId="ADAL" clId="{109016B3-E2F6-4E9F-8F8E-1ED652E5776D}" dt="2019-02-27T22:25:44.535" v="119" actId="2696"/>
        <pc:sldMkLst>
          <pc:docMk/>
          <pc:sldMk cId="2844368927" sldId="1728"/>
        </pc:sldMkLst>
      </pc:sldChg>
      <pc:sldChg chg="del">
        <pc:chgData name="François-Xavier Kim" userId="fb18f142-e63e-4ec5-bf20-cdb98cc75336" providerId="ADAL" clId="{109016B3-E2F6-4E9F-8F8E-1ED652E5776D}" dt="2019-02-27T22:34:33.804" v="140" actId="2696"/>
        <pc:sldMkLst>
          <pc:docMk/>
          <pc:sldMk cId="2749618974" sldId="3614"/>
        </pc:sldMkLst>
      </pc:sldChg>
      <pc:sldChg chg="ord">
        <pc:chgData name="François-Xavier Kim" userId="fb18f142-e63e-4ec5-bf20-cdb98cc75336" providerId="ADAL" clId="{109016B3-E2F6-4E9F-8F8E-1ED652E5776D}" dt="2019-02-27T22:33:50.882" v="137"/>
        <pc:sldMkLst>
          <pc:docMk/>
          <pc:sldMk cId="730212799" sldId="3719"/>
        </pc:sldMkLst>
      </pc:sldChg>
      <pc:sldChg chg="ord">
        <pc:chgData name="François-Xavier Kim" userId="fb18f142-e63e-4ec5-bf20-cdb98cc75336" providerId="ADAL" clId="{109016B3-E2F6-4E9F-8F8E-1ED652E5776D}" dt="2019-02-27T22:33:50.882" v="137"/>
        <pc:sldMkLst>
          <pc:docMk/>
          <pc:sldMk cId="2810241983" sldId="3720"/>
        </pc:sldMkLst>
      </pc:sldChg>
      <pc:sldChg chg="ord">
        <pc:chgData name="François-Xavier Kim" userId="fb18f142-e63e-4ec5-bf20-cdb98cc75336" providerId="ADAL" clId="{109016B3-E2F6-4E9F-8F8E-1ED652E5776D}" dt="2019-02-27T22:33:50.882" v="137"/>
        <pc:sldMkLst>
          <pc:docMk/>
          <pc:sldMk cId="2092319923" sldId="3741"/>
        </pc:sldMkLst>
      </pc:sldChg>
      <pc:sldChg chg="ord">
        <pc:chgData name="François-Xavier Kim" userId="fb18f142-e63e-4ec5-bf20-cdb98cc75336" providerId="ADAL" clId="{109016B3-E2F6-4E9F-8F8E-1ED652E5776D}" dt="2019-02-27T22:33:50.882" v="137"/>
        <pc:sldMkLst>
          <pc:docMk/>
          <pc:sldMk cId="1962882048" sldId="3742"/>
        </pc:sldMkLst>
      </pc:sldChg>
      <pc:sldChg chg="modSp">
        <pc:chgData name="François-Xavier Kim" userId="fb18f142-e63e-4ec5-bf20-cdb98cc75336" providerId="ADAL" clId="{109016B3-E2F6-4E9F-8F8E-1ED652E5776D}" dt="2019-02-27T22:34:41.634" v="144" actId="20577"/>
        <pc:sldMkLst>
          <pc:docMk/>
          <pc:sldMk cId="1721688724" sldId="3743"/>
        </pc:sldMkLst>
        <pc:spChg chg="mod">
          <ac:chgData name="François-Xavier Kim" userId="fb18f142-e63e-4ec5-bf20-cdb98cc75336" providerId="ADAL" clId="{109016B3-E2F6-4E9F-8F8E-1ED652E5776D}" dt="2019-02-27T22:34:41.634" v="144" actId="20577"/>
          <ac:spMkLst>
            <pc:docMk/>
            <pc:sldMk cId="1721688724" sldId="3743"/>
            <ac:spMk id="7" creationId="{B1069BD4-79AF-4731-BB22-1B77F1ECF016}"/>
          </ac:spMkLst>
        </pc:spChg>
      </pc:sldChg>
      <pc:sldChg chg="ord">
        <pc:chgData name="François-Xavier Kim" userId="fb18f142-e63e-4ec5-bf20-cdb98cc75336" providerId="ADAL" clId="{109016B3-E2F6-4E9F-8F8E-1ED652E5776D}" dt="2019-02-27T22:33:50.882" v="137"/>
        <pc:sldMkLst>
          <pc:docMk/>
          <pc:sldMk cId="3049577510" sldId="3746"/>
        </pc:sldMkLst>
      </pc:sldChg>
      <pc:sldChg chg="ord">
        <pc:chgData name="François-Xavier Kim" userId="fb18f142-e63e-4ec5-bf20-cdb98cc75336" providerId="ADAL" clId="{109016B3-E2F6-4E9F-8F8E-1ED652E5776D}" dt="2019-02-27T22:33:50.882" v="137"/>
        <pc:sldMkLst>
          <pc:docMk/>
          <pc:sldMk cId="1196612097" sldId="3752"/>
        </pc:sldMkLst>
      </pc:sldChg>
      <pc:sldChg chg="ord">
        <pc:chgData name="François-Xavier Kim" userId="fb18f142-e63e-4ec5-bf20-cdb98cc75336" providerId="ADAL" clId="{109016B3-E2F6-4E9F-8F8E-1ED652E5776D}" dt="2019-02-27T22:33:50.882" v="137"/>
        <pc:sldMkLst>
          <pc:docMk/>
          <pc:sldMk cId="169218419" sldId="3760"/>
        </pc:sldMkLst>
      </pc:sldChg>
      <pc:sldChg chg="ord">
        <pc:chgData name="François-Xavier Kim" userId="fb18f142-e63e-4ec5-bf20-cdb98cc75336" providerId="ADAL" clId="{109016B3-E2F6-4E9F-8F8E-1ED652E5776D}" dt="2019-02-27T22:13:13.491" v="4"/>
        <pc:sldMkLst>
          <pc:docMk/>
          <pc:sldMk cId="116905360" sldId="3764"/>
        </pc:sldMkLst>
      </pc:sldChg>
      <pc:sldChg chg="ord">
        <pc:chgData name="François-Xavier Kim" userId="fb18f142-e63e-4ec5-bf20-cdb98cc75336" providerId="ADAL" clId="{109016B3-E2F6-4E9F-8F8E-1ED652E5776D}" dt="2019-02-27T22:33:50.882" v="137"/>
        <pc:sldMkLst>
          <pc:docMk/>
          <pc:sldMk cId="2993390558" sldId="3766"/>
        </pc:sldMkLst>
      </pc:sldChg>
      <pc:sldChg chg="ord">
        <pc:chgData name="François-Xavier Kim" userId="fb18f142-e63e-4ec5-bf20-cdb98cc75336" providerId="ADAL" clId="{109016B3-E2F6-4E9F-8F8E-1ED652E5776D}" dt="2019-02-27T22:33:50.882" v="137"/>
        <pc:sldMkLst>
          <pc:docMk/>
          <pc:sldMk cId="4108007911" sldId="3769"/>
        </pc:sldMkLst>
      </pc:sldChg>
      <pc:sldChg chg="ord">
        <pc:chgData name="François-Xavier Kim" userId="fb18f142-e63e-4ec5-bf20-cdb98cc75336" providerId="ADAL" clId="{109016B3-E2F6-4E9F-8F8E-1ED652E5776D}" dt="2019-02-27T22:33:50.882" v="137"/>
        <pc:sldMkLst>
          <pc:docMk/>
          <pc:sldMk cId="615781602" sldId="3778"/>
        </pc:sldMkLst>
      </pc:sldChg>
      <pc:sldChg chg="ord">
        <pc:chgData name="François-Xavier Kim" userId="fb18f142-e63e-4ec5-bf20-cdb98cc75336" providerId="ADAL" clId="{109016B3-E2F6-4E9F-8F8E-1ED652E5776D}" dt="2019-02-27T22:33:50.882" v="137"/>
        <pc:sldMkLst>
          <pc:docMk/>
          <pc:sldMk cId="4233262652" sldId="3779"/>
        </pc:sldMkLst>
      </pc:sldChg>
      <pc:sldChg chg="ord">
        <pc:chgData name="François-Xavier Kim" userId="fb18f142-e63e-4ec5-bf20-cdb98cc75336" providerId="ADAL" clId="{109016B3-E2F6-4E9F-8F8E-1ED652E5776D}" dt="2019-02-27T22:33:50.882" v="137"/>
        <pc:sldMkLst>
          <pc:docMk/>
          <pc:sldMk cId="1588534955" sldId="3780"/>
        </pc:sldMkLst>
      </pc:sldChg>
      <pc:sldChg chg="ord">
        <pc:chgData name="François-Xavier Kim" userId="fb18f142-e63e-4ec5-bf20-cdb98cc75336" providerId="ADAL" clId="{109016B3-E2F6-4E9F-8F8E-1ED652E5776D}" dt="2019-02-27T22:33:50.882" v="137"/>
        <pc:sldMkLst>
          <pc:docMk/>
          <pc:sldMk cId="3826320215" sldId="3781"/>
        </pc:sldMkLst>
      </pc:sldChg>
      <pc:sldChg chg="ord">
        <pc:chgData name="François-Xavier Kim" userId="fb18f142-e63e-4ec5-bf20-cdb98cc75336" providerId="ADAL" clId="{109016B3-E2F6-4E9F-8F8E-1ED652E5776D}" dt="2019-02-27T22:33:50.882" v="137"/>
        <pc:sldMkLst>
          <pc:docMk/>
          <pc:sldMk cId="3813728095" sldId="3782"/>
        </pc:sldMkLst>
      </pc:sldChg>
      <pc:sldChg chg="ord">
        <pc:chgData name="François-Xavier Kim" userId="fb18f142-e63e-4ec5-bf20-cdb98cc75336" providerId="ADAL" clId="{109016B3-E2F6-4E9F-8F8E-1ED652E5776D}" dt="2019-02-27T22:33:50.882" v="137"/>
        <pc:sldMkLst>
          <pc:docMk/>
          <pc:sldMk cId="66782533" sldId="3783"/>
        </pc:sldMkLst>
      </pc:sldChg>
      <pc:sldChg chg="ord">
        <pc:chgData name="François-Xavier Kim" userId="fb18f142-e63e-4ec5-bf20-cdb98cc75336" providerId="ADAL" clId="{109016B3-E2F6-4E9F-8F8E-1ED652E5776D}" dt="2019-02-27T22:33:50.882" v="137"/>
        <pc:sldMkLst>
          <pc:docMk/>
          <pc:sldMk cId="3247142523" sldId="3784"/>
        </pc:sldMkLst>
      </pc:sldChg>
      <pc:sldChg chg="ord">
        <pc:chgData name="François-Xavier Kim" userId="fb18f142-e63e-4ec5-bf20-cdb98cc75336" providerId="ADAL" clId="{109016B3-E2F6-4E9F-8F8E-1ED652E5776D}" dt="2019-02-27T22:33:50.882" v="137"/>
        <pc:sldMkLst>
          <pc:docMk/>
          <pc:sldMk cId="2193686576" sldId="3785"/>
        </pc:sldMkLst>
      </pc:sldChg>
      <pc:sldChg chg="ord">
        <pc:chgData name="François-Xavier Kim" userId="fb18f142-e63e-4ec5-bf20-cdb98cc75336" providerId="ADAL" clId="{109016B3-E2F6-4E9F-8F8E-1ED652E5776D}" dt="2019-02-27T22:33:50.882" v="137"/>
        <pc:sldMkLst>
          <pc:docMk/>
          <pc:sldMk cId="3289529068" sldId="3786"/>
        </pc:sldMkLst>
      </pc:sldChg>
      <pc:sldChg chg="ord">
        <pc:chgData name="François-Xavier Kim" userId="fb18f142-e63e-4ec5-bf20-cdb98cc75336" providerId="ADAL" clId="{109016B3-E2F6-4E9F-8F8E-1ED652E5776D}" dt="2019-02-27T22:33:50.882" v="137"/>
        <pc:sldMkLst>
          <pc:docMk/>
          <pc:sldMk cId="3674115122" sldId="3788"/>
        </pc:sldMkLst>
      </pc:sldChg>
      <pc:sldChg chg="ord">
        <pc:chgData name="François-Xavier Kim" userId="fb18f142-e63e-4ec5-bf20-cdb98cc75336" providerId="ADAL" clId="{109016B3-E2F6-4E9F-8F8E-1ED652E5776D}" dt="2019-02-27T22:33:50.882" v="137"/>
        <pc:sldMkLst>
          <pc:docMk/>
          <pc:sldMk cId="2813841751" sldId="3789"/>
        </pc:sldMkLst>
      </pc:sldChg>
      <pc:sldChg chg="add">
        <pc:chgData name="François-Xavier Kim" userId="fb18f142-e63e-4ec5-bf20-cdb98cc75336" providerId="ADAL" clId="{109016B3-E2F6-4E9F-8F8E-1ED652E5776D}" dt="2019-02-27T22:40:20.079" v="196"/>
        <pc:sldMkLst>
          <pc:docMk/>
          <pc:sldMk cId="352892752" sldId="4655"/>
        </pc:sldMkLst>
      </pc:sldChg>
      <pc:sldChg chg="add del">
        <pc:chgData name="François-Xavier Kim" userId="fb18f142-e63e-4ec5-bf20-cdb98cc75336" providerId="ADAL" clId="{109016B3-E2F6-4E9F-8F8E-1ED652E5776D}" dt="2019-02-27T22:39:38.262" v="190"/>
        <pc:sldMkLst>
          <pc:docMk/>
          <pc:sldMk cId="891503855" sldId="4661"/>
        </pc:sldMkLst>
      </pc:sldChg>
      <pc:sldChg chg="modSp add">
        <pc:chgData name="François-Xavier Kim" userId="fb18f142-e63e-4ec5-bf20-cdb98cc75336" providerId="ADAL" clId="{109016B3-E2F6-4E9F-8F8E-1ED652E5776D}" dt="2019-02-27T22:25:02.619" v="113" actId="207"/>
        <pc:sldMkLst>
          <pc:docMk/>
          <pc:sldMk cId="3306720290" sldId="4729"/>
        </pc:sldMkLst>
        <pc:spChg chg="mod">
          <ac:chgData name="François-Xavier Kim" userId="fb18f142-e63e-4ec5-bf20-cdb98cc75336" providerId="ADAL" clId="{109016B3-E2F6-4E9F-8F8E-1ED652E5776D}" dt="2019-02-27T22:25:02.619" v="113" actId="207"/>
          <ac:spMkLst>
            <pc:docMk/>
            <pc:sldMk cId="3306720290" sldId="4729"/>
            <ac:spMk id="12" creationId="{22A38A49-B8B9-4E9D-948C-E61FF8A75352}"/>
          </ac:spMkLst>
        </pc:spChg>
      </pc:sldChg>
      <pc:sldChg chg="modSp add ord">
        <pc:chgData name="François-Xavier Kim" userId="fb18f142-e63e-4ec5-bf20-cdb98cc75336" providerId="ADAL" clId="{109016B3-E2F6-4E9F-8F8E-1ED652E5776D}" dt="2019-02-27T22:23:33.049" v="96" actId="20577"/>
        <pc:sldMkLst>
          <pc:docMk/>
          <pc:sldMk cId="557957824" sldId="4761"/>
        </pc:sldMkLst>
        <pc:spChg chg="mod">
          <ac:chgData name="François-Xavier Kim" userId="fb18f142-e63e-4ec5-bf20-cdb98cc75336" providerId="ADAL" clId="{109016B3-E2F6-4E9F-8F8E-1ED652E5776D}" dt="2019-02-27T22:23:33.049" v="96" actId="20577"/>
          <ac:spMkLst>
            <pc:docMk/>
            <pc:sldMk cId="557957824" sldId="4761"/>
            <ac:spMk id="4" creationId="{5715408E-AB8E-4B43-AE1D-F056E9CBC63A}"/>
          </ac:spMkLst>
        </pc:spChg>
      </pc:sldChg>
      <pc:sldChg chg="add">
        <pc:chgData name="François-Xavier Kim" userId="fb18f142-e63e-4ec5-bf20-cdb98cc75336" providerId="ADAL" clId="{109016B3-E2F6-4E9F-8F8E-1ED652E5776D}" dt="2019-02-27T22:23:43.272" v="97"/>
        <pc:sldMkLst>
          <pc:docMk/>
          <pc:sldMk cId="56561250" sldId="4773"/>
        </pc:sldMkLst>
      </pc:sldChg>
      <pc:sldChg chg="add del">
        <pc:chgData name="François-Xavier Kim" userId="fb18f142-e63e-4ec5-bf20-cdb98cc75336" providerId="ADAL" clId="{109016B3-E2F6-4E9F-8F8E-1ED652E5776D}" dt="2019-02-27T22:39:26.074" v="187"/>
        <pc:sldMkLst>
          <pc:docMk/>
          <pc:sldMk cId="1465693872" sldId="4774"/>
        </pc:sldMkLst>
      </pc:sldChg>
      <pc:sldChg chg="modSp add del ord">
        <pc:chgData name="François-Xavier Kim" userId="fb18f142-e63e-4ec5-bf20-cdb98cc75336" providerId="ADAL" clId="{109016B3-E2F6-4E9F-8F8E-1ED652E5776D}" dt="2019-02-27T22:39:14.265" v="184"/>
        <pc:sldMkLst>
          <pc:docMk/>
          <pc:sldMk cId="122495227" sldId="4775"/>
        </pc:sldMkLst>
        <pc:spChg chg="mod">
          <ac:chgData name="François-Xavier Kim" userId="fb18f142-e63e-4ec5-bf20-cdb98cc75336" providerId="ADAL" clId="{109016B3-E2F6-4E9F-8F8E-1ED652E5776D}" dt="2019-02-27T22:39:10.916" v="182"/>
          <ac:spMkLst>
            <pc:docMk/>
            <pc:sldMk cId="122495227" sldId="4775"/>
            <ac:spMk id="4" creationId="{B2872E07-E1BB-447F-9C88-0576531695FE}"/>
          </ac:spMkLst>
        </pc:spChg>
      </pc:sldChg>
      <pc:sldChg chg="modSp add del">
        <pc:chgData name="François-Xavier Kim" userId="fb18f142-e63e-4ec5-bf20-cdb98cc75336" providerId="ADAL" clId="{109016B3-E2F6-4E9F-8F8E-1ED652E5776D}" dt="2019-02-27T22:27:42.409" v="126" actId="2696"/>
        <pc:sldMkLst>
          <pc:docMk/>
          <pc:sldMk cId="969220200" sldId="4781"/>
        </pc:sldMkLst>
        <pc:spChg chg="mod">
          <ac:chgData name="François-Xavier Kim" userId="fb18f142-e63e-4ec5-bf20-cdb98cc75336" providerId="ADAL" clId="{109016B3-E2F6-4E9F-8F8E-1ED652E5776D}" dt="2019-02-27T22:26:14.251" v="123"/>
          <ac:spMkLst>
            <pc:docMk/>
            <pc:sldMk cId="969220200" sldId="4781"/>
            <ac:spMk id="2" creationId="{58F409D5-A890-4B08-980F-1B96EFB28537}"/>
          </ac:spMkLst>
        </pc:spChg>
        <pc:spChg chg="mod">
          <ac:chgData name="François-Xavier Kim" userId="fb18f142-e63e-4ec5-bf20-cdb98cc75336" providerId="ADAL" clId="{109016B3-E2F6-4E9F-8F8E-1ED652E5776D}" dt="2019-02-27T22:26:17.502" v="125" actId="207"/>
          <ac:spMkLst>
            <pc:docMk/>
            <pc:sldMk cId="969220200" sldId="4781"/>
            <ac:spMk id="23" creationId="{AC62FFAE-EA35-41D1-A314-0AC6288A6EEC}"/>
          </ac:spMkLst>
        </pc:spChg>
      </pc:sldChg>
      <pc:sldChg chg="modSp add">
        <pc:chgData name="François-Xavier Kim" userId="fb18f142-e63e-4ec5-bf20-cdb98cc75336" providerId="ADAL" clId="{109016B3-E2F6-4E9F-8F8E-1ED652E5776D}" dt="2019-02-27T22:24:30.340" v="109" actId="1076"/>
        <pc:sldMkLst>
          <pc:docMk/>
          <pc:sldMk cId="3176596619" sldId="4791"/>
        </pc:sldMkLst>
        <pc:spChg chg="mod">
          <ac:chgData name="François-Xavier Kim" userId="fb18f142-e63e-4ec5-bf20-cdb98cc75336" providerId="ADAL" clId="{109016B3-E2F6-4E9F-8F8E-1ED652E5776D}" dt="2019-02-27T22:24:30.340" v="109" actId="1076"/>
          <ac:spMkLst>
            <pc:docMk/>
            <pc:sldMk cId="3176596619" sldId="4791"/>
            <ac:spMk id="2" creationId="{58F409D5-A890-4B08-980F-1B96EFB28537}"/>
          </ac:spMkLst>
        </pc:spChg>
        <pc:spChg chg="mod">
          <ac:chgData name="François-Xavier Kim" userId="fb18f142-e63e-4ec5-bf20-cdb98cc75336" providerId="ADAL" clId="{109016B3-E2F6-4E9F-8F8E-1ED652E5776D}" dt="2019-02-27T22:24:30.340" v="109" actId="1076"/>
          <ac:spMkLst>
            <pc:docMk/>
            <pc:sldMk cId="3176596619" sldId="4791"/>
            <ac:spMk id="4" creationId="{A148BBEF-C0F9-43CD-8970-B78E948050D7}"/>
          </ac:spMkLst>
        </pc:spChg>
        <pc:spChg chg="mod">
          <ac:chgData name="François-Xavier Kim" userId="fb18f142-e63e-4ec5-bf20-cdb98cc75336" providerId="ADAL" clId="{109016B3-E2F6-4E9F-8F8E-1ED652E5776D}" dt="2019-02-27T22:24:22.999" v="108" actId="404"/>
          <ac:spMkLst>
            <pc:docMk/>
            <pc:sldMk cId="3176596619" sldId="4791"/>
            <ac:spMk id="22" creationId="{8046D8C3-8A04-4BA8-AD79-FE23101493C2}"/>
          </ac:spMkLst>
        </pc:spChg>
        <pc:spChg chg="mod">
          <ac:chgData name="François-Xavier Kim" userId="fb18f142-e63e-4ec5-bf20-cdb98cc75336" providerId="ADAL" clId="{109016B3-E2F6-4E9F-8F8E-1ED652E5776D}" dt="2019-02-27T22:24:22.999" v="108" actId="404"/>
          <ac:spMkLst>
            <pc:docMk/>
            <pc:sldMk cId="3176596619" sldId="4791"/>
            <ac:spMk id="26" creationId="{F7ACECEC-5642-4EB7-A4E6-5EE5ACF62BD1}"/>
          </ac:spMkLst>
        </pc:spChg>
        <pc:spChg chg="mod">
          <ac:chgData name="François-Xavier Kim" userId="fb18f142-e63e-4ec5-bf20-cdb98cc75336" providerId="ADAL" clId="{109016B3-E2F6-4E9F-8F8E-1ED652E5776D}" dt="2019-02-27T22:24:07.455" v="102" actId="207"/>
          <ac:spMkLst>
            <pc:docMk/>
            <pc:sldMk cId="3176596619" sldId="4791"/>
            <ac:spMk id="31" creationId="{98B3511C-0A51-4B23-AB7A-4293F3CFE81C}"/>
          </ac:spMkLst>
        </pc:spChg>
        <pc:spChg chg="mod">
          <ac:chgData name="François-Xavier Kim" userId="fb18f142-e63e-4ec5-bf20-cdb98cc75336" providerId="ADAL" clId="{109016B3-E2F6-4E9F-8F8E-1ED652E5776D}" dt="2019-02-27T22:24:22.999" v="108" actId="404"/>
          <ac:spMkLst>
            <pc:docMk/>
            <pc:sldMk cId="3176596619" sldId="4791"/>
            <ac:spMk id="33" creationId="{6DED78AF-FB38-4070-84D0-296E20A1316B}"/>
          </ac:spMkLst>
        </pc:spChg>
        <pc:spChg chg="mod">
          <ac:chgData name="François-Xavier Kim" userId="fb18f142-e63e-4ec5-bf20-cdb98cc75336" providerId="ADAL" clId="{109016B3-E2F6-4E9F-8F8E-1ED652E5776D}" dt="2019-02-27T22:24:22.999" v="108" actId="404"/>
          <ac:spMkLst>
            <pc:docMk/>
            <pc:sldMk cId="3176596619" sldId="4791"/>
            <ac:spMk id="36" creationId="{BF72539E-8536-43F7-9CA7-CB43FE29E2F0}"/>
          </ac:spMkLst>
        </pc:spChg>
      </pc:sldChg>
      <pc:sldChg chg="add ord">
        <pc:chgData name="François-Xavier Kim" userId="fb18f142-e63e-4ec5-bf20-cdb98cc75336" providerId="ADAL" clId="{109016B3-E2F6-4E9F-8F8E-1ED652E5776D}" dt="2019-02-27T22:23:16.437" v="52"/>
        <pc:sldMkLst>
          <pc:docMk/>
          <pc:sldMk cId="986796913" sldId="4801"/>
        </pc:sldMkLst>
      </pc:sldChg>
      <pc:sldChg chg="modSp add del">
        <pc:chgData name="François-Xavier Kim" userId="fb18f142-e63e-4ec5-bf20-cdb98cc75336" providerId="ADAL" clId="{109016B3-E2F6-4E9F-8F8E-1ED652E5776D}" dt="2019-02-27T22:39:10.916" v="182"/>
        <pc:sldMkLst>
          <pc:docMk/>
          <pc:sldMk cId="2066727066" sldId="4802"/>
        </pc:sldMkLst>
        <pc:spChg chg="mod">
          <ac:chgData name="François-Xavier Kim" userId="fb18f142-e63e-4ec5-bf20-cdb98cc75336" providerId="ADAL" clId="{109016B3-E2F6-4E9F-8F8E-1ED652E5776D}" dt="2019-02-27T22:39:10.916" v="182"/>
          <ac:spMkLst>
            <pc:docMk/>
            <pc:sldMk cId="2066727066" sldId="4802"/>
            <ac:spMk id="2" creationId="{3977FABF-BE55-4A7D-BF69-2D8F59C46AB8}"/>
          </ac:spMkLst>
        </pc:spChg>
      </pc:sldChg>
      <pc:sldChg chg="add ord">
        <pc:chgData name="François-Xavier Kim" userId="fb18f142-e63e-4ec5-bf20-cdb98cc75336" providerId="ADAL" clId="{109016B3-E2F6-4E9F-8F8E-1ED652E5776D}" dt="2019-02-27T22:39:14.265" v="184"/>
        <pc:sldMkLst>
          <pc:docMk/>
          <pc:sldMk cId="2863741174" sldId="4802"/>
        </pc:sldMkLst>
      </pc:sldChg>
      <pc:sldMasterChg chg="delSldLayout">
        <pc:chgData name="François-Xavier Kim" userId="fb18f142-e63e-4ec5-bf20-cdb98cc75336" providerId="ADAL" clId="{109016B3-E2F6-4E9F-8F8E-1ED652E5776D}" dt="2019-02-27T22:40:40.727" v="199" actId="2696"/>
        <pc:sldMasterMkLst>
          <pc:docMk/>
          <pc:sldMasterMk cId="267199357" sldId="2147484011"/>
        </pc:sldMasterMkLst>
        <pc:sldLayoutChg chg="del">
          <pc:chgData name="François-Xavier Kim" userId="fb18f142-e63e-4ec5-bf20-cdb98cc75336" providerId="ADAL" clId="{109016B3-E2F6-4E9F-8F8E-1ED652E5776D}" dt="2019-02-27T22:40:40.727" v="199" actId="2696"/>
          <pc:sldLayoutMkLst>
            <pc:docMk/>
            <pc:sldMasterMk cId="267199357" sldId="2147484011"/>
            <pc:sldLayoutMk cId="4196097067" sldId="2147484029"/>
          </pc:sldLayoutMkLst>
        </pc:sldLayoutChg>
      </pc:sldMasterChg>
      <pc:sldMasterChg chg="delSldLayout">
        <pc:chgData name="François-Xavier Kim" userId="fb18f142-e63e-4ec5-bf20-cdb98cc75336" providerId="ADAL" clId="{109016B3-E2F6-4E9F-8F8E-1ED652E5776D}" dt="2019-02-27T22:25:31.644" v="118" actId="2696"/>
        <pc:sldMasterMkLst>
          <pc:docMk/>
          <pc:sldMasterMk cId="916621034" sldId="2147484159"/>
        </pc:sldMasterMkLst>
        <pc:sldLayoutChg chg="del">
          <pc:chgData name="François-Xavier Kim" userId="fb18f142-e63e-4ec5-bf20-cdb98cc75336" providerId="ADAL" clId="{109016B3-E2F6-4E9F-8F8E-1ED652E5776D}" dt="2019-02-27T22:25:31.644" v="118" actId="2696"/>
          <pc:sldLayoutMkLst>
            <pc:docMk/>
            <pc:sldMasterMk cId="916621034" sldId="2147484159"/>
            <pc:sldLayoutMk cId="3217995988" sldId="2147484213"/>
          </pc:sldLayoutMkLst>
        </pc:sldLayoutChg>
      </pc:sldMasterChg>
    </pc:docChg>
  </pc:docChgLst>
  <pc:docChgLst>
    <pc:chgData name="François-Xavier Kim" userId="fb18f142-e63e-4ec5-bf20-cdb98cc75336" providerId="ADAL" clId="{5D4EFBFE-2B77-4FD4-9462-D99AB4A8AD18}"/>
    <pc:docChg chg="undo custSel addSld delSld modSld sldOrd modMainMaster modSection">
      <pc:chgData name="François-Xavier Kim" userId="fb18f142-e63e-4ec5-bf20-cdb98cc75336" providerId="ADAL" clId="{5D4EFBFE-2B77-4FD4-9462-D99AB4A8AD18}" dt="2019-02-28T07:14:11.442" v="79"/>
      <pc:docMkLst>
        <pc:docMk/>
      </pc:docMkLst>
      <pc:sldChg chg="ord">
        <pc:chgData name="François-Xavier Kim" userId="fb18f142-e63e-4ec5-bf20-cdb98cc75336" providerId="ADAL" clId="{5D4EFBFE-2B77-4FD4-9462-D99AB4A8AD18}" dt="2019-02-28T07:07:31.810" v="62"/>
        <pc:sldMkLst>
          <pc:docMk/>
          <pc:sldMk cId="3240867004" sldId="263"/>
        </pc:sldMkLst>
      </pc:sldChg>
      <pc:sldChg chg="add del ord">
        <pc:chgData name="François-Xavier Kim" userId="fb18f142-e63e-4ec5-bf20-cdb98cc75336" providerId="ADAL" clId="{5D4EFBFE-2B77-4FD4-9462-D99AB4A8AD18}" dt="2019-02-28T05:33:21.294" v="36"/>
        <pc:sldMkLst>
          <pc:docMk/>
          <pc:sldMk cId="2049332595" sldId="390"/>
        </pc:sldMkLst>
      </pc:sldChg>
      <pc:sldChg chg="addSp delSp modSp add del ord">
        <pc:chgData name="François-Xavier Kim" userId="fb18f142-e63e-4ec5-bf20-cdb98cc75336" providerId="ADAL" clId="{5D4EFBFE-2B77-4FD4-9462-D99AB4A8AD18}" dt="2019-02-28T05:33:21.294" v="36"/>
        <pc:sldMkLst>
          <pc:docMk/>
          <pc:sldMk cId="2178558716" sldId="463"/>
        </pc:sldMkLst>
        <pc:spChg chg="del mod">
          <ac:chgData name="François-Xavier Kim" userId="fb18f142-e63e-4ec5-bf20-cdb98cc75336" providerId="ADAL" clId="{5D4EFBFE-2B77-4FD4-9462-D99AB4A8AD18}" dt="2019-02-28T05:31:00.112" v="12" actId="478"/>
          <ac:spMkLst>
            <pc:docMk/>
            <pc:sldMk cId="2178558716" sldId="463"/>
            <ac:spMk id="2" creationId="{B492732E-C7A5-4871-8509-5E39C13F516A}"/>
          </ac:spMkLst>
        </pc:spChg>
        <pc:spChg chg="add del mod">
          <ac:chgData name="François-Xavier Kim" userId="fb18f142-e63e-4ec5-bf20-cdb98cc75336" providerId="ADAL" clId="{5D4EFBFE-2B77-4FD4-9462-D99AB4A8AD18}" dt="2019-02-28T05:31:02.097" v="13" actId="478"/>
          <ac:spMkLst>
            <pc:docMk/>
            <pc:sldMk cId="2178558716" sldId="463"/>
            <ac:spMk id="4" creationId="{ACB48DE1-D7B7-455C-B76B-EAA4FC82A675}"/>
          </ac:spMkLst>
        </pc:spChg>
        <pc:spChg chg="mod">
          <ac:chgData name="François-Xavier Kim" userId="fb18f142-e63e-4ec5-bf20-cdb98cc75336" providerId="ADAL" clId="{5D4EFBFE-2B77-4FD4-9462-D99AB4A8AD18}" dt="2019-02-28T05:31:05.536" v="14" actId="1076"/>
          <ac:spMkLst>
            <pc:docMk/>
            <pc:sldMk cId="2178558716" sldId="463"/>
            <ac:spMk id="72" creationId="{0BFDEEC8-742A-4B49-9954-8110CE9496F2}"/>
          </ac:spMkLst>
        </pc:spChg>
      </pc:sldChg>
      <pc:sldChg chg="modSp">
        <pc:chgData name="François-Xavier Kim" userId="fb18f142-e63e-4ec5-bf20-cdb98cc75336" providerId="ADAL" clId="{5D4EFBFE-2B77-4FD4-9462-D99AB4A8AD18}" dt="2019-02-28T07:11:05.051" v="73" actId="1076"/>
        <pc:sldMkLst>
          <pc:docMk/>
          <pc:sldMk cId="3382816222" sldId="521"/>
        </pc:sldMkLst>
        <pc:spChg chg="mod">
          <ac:chgData name="François-Xavier Kim" userId="fb18f142-e63e-4ec5-bf20-cdb98cc75336" providerId="ADAL" clId="{5D4EFBFE-2B77-4FD4-9462-D99AB4A8AD18}" dt="2019-02-28T07:11:05.051" v="73" actId="1076"/>
          <ac:spMkLst>
            <pc:docMk/>
            <pc:sldMk cId="3382816222" sldId="521"/>
            <ac:spMk id="3" creationId="{063297C2-391D-4118-B4A7-CE1A6F8D0141}"/>
          </ac:spMkLst>
        </pc:spChg>
        <pc:spChg chg="mod">
          <ac:chgData name="François-Xavier Kim" userId="fb18f142-e63e-4ec5-bf20-cdb98cc75336" providerId="ADAL" clId="{5D4EFBFE-2B77-4FD4-9462-D99AB4A8AD18}" dt="2019-02-28T07:11:05.051" v="73" actId="1076"/>
          <ac:spMkLst>
            <pc:docMk/>
            <pc:sldMk cId="3382816222" sldId="521"/>
            <ac:spMk id="32" creationId="{AE8CEE85-BDFD-4AAD-B71B-F213FE92026E}"/>
          </ac:spMkLst>
        </pc:spChg>
        <pc:graphicFrameChg chg="mod modGraphic">
          <ac:chgData name="François-Xavier Kim" userId="fb18f142-e63e-4ec5-bf20-cdb98cc75336" providerId="ADAL" clId="{5D4EFBFE-2B77-4FD4-9462-D99AB4A8AD18}" dt="2019-02-28T07:11:05.051" v="73" actId="1076"/>
          <ac:graphicFrameMkLst>
            <pc:docMk/>
            <pc:sldMk cId="3382816222" sldId="521"/>
            <ac:graphicFrameMk id="29" creationId="{3F52E7CC-9130-4F10-AA6E-EABA54F5D01B}"/>
          </ac:graphicFrameMkLst>
        </pc:graphicFrameChg>
        <pc:picChg chg="mod">
          <ac:chgData name="François-Xavier Kim" userId="fb18f142-e63e-4ec5-bf20-cdb98cc75336" providerId="ADAL" clId="{5D4EFBFE-2B77-4FD4-9462-D99AB4A8AD18}" dt="2019-02-28T07:11:05.051" v="73" actId="1076"/>
          <ac:picMkLst>
            <pc:docMk/>
            <pc:sldMk cId="3382816222" sldId="521"/>
            <ac:picMk id="27" creationId="{C2361AE1-5D18-43CD-8DE4-9D7262B8247B}"/>
          </ac:picMkLst>
        </pc:picChg>
        <pc:picChg chg="mod">
          <ac:chgData name="François-Xavier Kim" userId="fb18f142-e63e-4ec5-bf20-cdb98cc75336" providerId="ADAL" clId="{5D4EFBFE-2B77-4FD4-9462-D99AB4A8AD18}" dt="2019-02-28T07:11:05.051" v="73" actId="1076"/>
          <ac:picMkLst>
            <pc:docMk/>
            <pc:sldMk cId="3382816222" sldId="521"/>
            <ac:picMk id="28" creationId="{0BF3F265-1EE6-4B94-8675-A0090E181598}"/>
          </ac:picMkLst>
        </pc:picChg>
        <pc:picChg chg="mod">
          <ac:chgData name="François-Xavier Kim" userId="fb18f142-e63e-4ec5-bf20-cdb98cc75336" providerId="ADAL" clId="{5D4EFBFE-2B77-4FD4-9462-D99AB4A8AD18}" dt="2019-02-28T07:11:05.051" v="73" actId="1076"/>
          <ac:picMkLst>
            <pc:docMk/>
            <pc:sldMk cId="3382816222" sldId="521"/>
            <ac:picMk id="31" creationId="{D3CF55EA-DC4E-4515-8222-C219277EDD68}"/>
          </ac:picMkLst>
        </pc:picChg>
        <pc:picChg chg="mod">
          <ac:chgData name="François-Xavier Kim" userId="fb18f142-e63e-4ec5-bf20-cdb98cc75336" providerId="ADAL" clId="{5D4EFBFE-2B77-4FD4-9462-D99AB4A8AD18}" dt="2019-02-28T07:11:05.051" v="73" actId="1076"/>
          <ac:picMkLst>
            <pc:docMk/>
            <pc:sldMk cId="3382816222" sldId="521"/>
            <ac:picMk id="33" creationId="{73CB8636-5C78-4A80-BB2F-A73A80CECEF5}"/>
          </ac:picMkLst>
        </pc:picChg>
        <pc:picChg chg="mod">
          <ac:chgData name="François-Xavier Kim" userId="fb18f142-e63e-4ec5-bf20-cdb98cc75336" providerId="ADAL" clId="{5D4EFBFE-2B77-4FD4-9462-D99AB4A8AD18}" dt="2019-02-28T07:11:05.051" v="73" actId="1076"/>
          <ac:picMkLst>
            <pc:docMk/>
            <pc:sldMk cId="3382816222" sldId="521"/>
            <ac:picMk id="34" creationId="{D9C10FCD-F574-46B3-B723-5E7086BF9CCC}"/>
          </ac:picMkLst>
        </pc:picChg>
        <pc:picChg chg="mod">
          <ac:chgData name="François-Xavier Kim" userId="fb18f142-e63e-4ec5-bf20-cdb98cc75336" providerId="ADAL" clId="{5D4EFBFE-2B77-4FD4-9462-D99AB4A8AD18}" dt="2019-02-28T07:11:05.051" v="73" actId="1076"/>
          <ac:picMkLst>
            <pc:docMk/>
            <pc:sldMk cId="3382816222" sldId="521"/>
            <ac:picMk id="37" creationId="{53D3811D-54B5-4A33-8505-D1DECBA02ED5}"/>
          </ac:picMkLst>
        </pc:picChg>
        <pc:picChg chg="mod">
          <ac:chgData name="François-Xavier Kim" userId="fb18f142-e63e-4ec5-bf20-cdb98cc75336" providerId="ADAL" clId="{5D4EFBFE-2B77-4FD4-9462-D99AB4A8AD18}" dt="2019-02-28T07:11:05.051" v="73" actId="1076"/>
          <ac:picMkLst>
            <pc:docMk/>
            <pc:sldMk cId="3382816222" sldId="521"/>
            <ac:picMk id="39" creationId="{B04215B2-8677-43C8-9B2D-928CB0B6DA86}"/>
          </ac:picMkLst>
        </pc:picChg>
        <pc:picChg chg="mod">
          <ac:chgData name="François-Xavier Kim" userId="fb18f142-e63e-4ec5-bf20-cdb98cc75336" providerId="ADAL" clId="{5D4EFBFE-2B77-4FD4-9462-D99AB4A8AD18}" dt="2019-02-28T07:11:05.051" v="73" actId="1076"/>
          <ac:picMkLst>
            <pc:docMk/>
            <pc:sldMk cId="3382816222" sldId="521"/>
            <ac:picMk id="41" creationId="{FE24E002-7A0E-49E5-A159-93772D3CBF1A}"/>
          </ac:picMkLst>
        </pc:picChg>
        <pc:picChg chg="mod">
          <ac:chgData name="François-Xavier Kim" userId="fb18f142-e63e-4ec5-bf20-cdb98cc75336" providerId="ADAL" clId="{5D4EFBFE-2B77-4FD4-9462-D99AB4A8AD18}" dt="2019-02-28T07:11:05.051" v="73" actId="1076"/>
          <ac:picMkLst>
            <pc:docMk/>
            <pc:sldMk cId="3382816222" sldId="521"/>
            <ac:picMk id="43" creationId="{F155E043-ED48-4C29-AE58-A911E5F5FF8B}"/>
          </ac:picMkLst>
        </pc:picChg>
        <pc:picChg chg="mod">
          <ac:chgData name="François-Xavier Kim" userId="fb18f142-e63e-4ec5-bf20-cdb98cc75336" providerId="ADAL" clId="{5D4EFBFE-2B77-4FD4-9462-D99AB4A8AD18}" dt="2019-02-28T07:11:05.051" v="73" actId="1076"/>
          <ac:picMkLst>
            <pc:docMk/>
            <pc:sldMk cId="3382816222" sldId="521"/>
            <ac:picMk id="45" creationId="{66A13789-7BD4-48B8-BB34-6AB1DA547980}"/>
          </ac:picMkLst>
        </pc:picChg>
        <pc:picChg chg="mod">
          <ac:chgData name="François-Xavier Kim" userId="fb18f142-e63e-4ec5-bf20-cdb98cc75336" providerId="ADAL" clId="{5D4EFBFE-2B77-4FD4-9462-D99AB4A8AD18}" dt="2019-02-28T07:11:05.051" v="73" actId="1076"/>
          <ac:picMkLst>
            <pc:docMk/>
            <pc:sldMk cId="3382816222" sldId="521"/>
            <ac:picMk id="47" creationId="{BAEA6AB6-A3FB-4C4F-A359-AAA0569C66F7}"/>
          </ac:picMkLst>
        </pc:picChg>
        <pc:picChg chg="mod">
          <ac:chgData name="François-Xavier Kim" userId="fb18f142-e63e-4ec5-bf20-cdb98cc75336" providerId="ADAL" clId="{5D4EFBFE-2B77-4FD4-9462-D99AB4A8AD18}" dt="2019-02-28T07:11:05.051" v="73" actId="1076"/>
          <ac:picMkLst>
            <pc:docMk/>
            <pc:sldMk cId="3382816222" sldId="521"/>
            <ac:picMk id="49" creationId="{97DAE484-86E9-4151-8FB1-74D108753E47}"/>
          </ac:picMkLst>
        </pc:picChg>
        <pc:picChg chg="mod">
          <ac:chgData name="François-Xavier Kim" userId="fb18f142-e63e-4ec5-bf20-cdb98cc75336" providerId="ADAL" clId="{5D4EFBFE-2B77-4FD4-9462-D99AB4A8AD18}" dt="2019-02-28T07:11:05.051" v="73" actId="1076"/>
          <ac:picMkLst>
            <pc:docMk/>
            <pc:sldMk cId="3382816222" sldId="521"/>
            <ac:picMk id="50" creationId="{F1F78059-4FC1-46D8-BEF3-128D05853BEF}"/>
          </ac:picMkLst>
        </pc:picChg>
        <pc:picChg chg="mod">
          <ac:chgData name="François-Xavier Kim" userId="fb18f142-e63e-4ec5-bf20-cdb98cc75336" providerId="ADAL" clId="{5D4EFBFE-2B77-4FD4-9462-D99AB4A8AD18}" dt="2019-02-28T07:11:05.051" v="73" actId="1076"/>
          <ac:picMkLst>
            <pc:docMk/>
            <pc:sldMk cId="3382816222" sldId="521"/>
            <ac:picMk id="52" creationId="{5F41B5B6-C0AC-4877-8235-E8C34A604AD0}"/>
          </ac:picMkLst>
        </pc:picChg>
        <pc:picChg chg="mod">
          <ac:chgData name="François-Xavier Kim" userId="fb18f142-e63e-4ec5-bf20-cdb98cc75336" providerId="ADAL" clId="{5D4EFBFE-2B77-4FD4-9462-D99AB4A8AD18}" dt="2019-02-28T07:11:05.051" v="73" actId="1076"/>
          <ac:picMkLst>
            <pc:docMk/>
            <pc:sldMk cId="3382816222" sldId="521"/>
            <ac:picMk id="54" creationId="{77597312-3295-4B2E-AD4C-1FE64359D065}"/>
          </ac:picMkLst>
        </pc:picChg>
      </pc:sldChg>
      <pc:sldChg chg="add del ord">
        <pc:chgData name="François-Xavier Kim" userId="fb18f142-e63e-4ec5-bf20-cdb98cc75336" providerId="ADAL" clId="{5D4EFBFE-2B77-4FD4-9462-D99AB4A8AD18}" dt="2019-02-28T05:33:21.294" v="36"/>
        <pc:sldMkLst>
          <pc:docMk/>
          <pc:sldMk cId="2517550438" sldId="1409"/>
        </pc:sldMkLst>
      </pc:sldChg>
      <pc:sldChg chg="add del ord">
        <pc:chgData name="François-Xavier Kim" userId="fb18f142-e63e-4ec5-bf20-cdb98cc75336" providerId="ADAL" clId="{5D4EFBFE-2B77-4FD4-9462-D99AB4A8AD18}" dt="2019-02-28T05:33:21.294" v="36"/>
        <pc:sldMkLst>
          <pc:docMk/>
          <pc:sldMk cId="3908992362" sldId="3749"/>
        </pc:sldMkLst>
      </pc:sldChg>
      <pc:sldChg chg="add del ord">
        <pc:chgData name="François-Xavier Kim" userId="fb18f142-e63e-4ec5-bf20-cdb98cc75336" providerId="ADAL" clId="{5D4EFBFE-2B77-4FD4-9462-D99AB4A8AD18}" dt="2019-02-28T05:33:21.294" v="36"/>
        <pc:sldMkLst>
          <pc:docMk/>
          <pc:sldMk cId="1949178259" sldId="3750"/>
        </pc:sldMkLst>
      </pc:sldChg>
      <pc:sldChg chg="add del ord">
        <pc:chgData name="François-Xavier Kim" userId="fb18f142-e63e-4ec5-bf20-cdb98cc75336" providerId="ADAL" clId="{5D4EFBFE-2B77-4FD4-9462-D99AB4A8AD18}" dt="2019-02-28T05:33:21.294" v="36"/>
        <pc:sldMkLst>
          <pc:docMk/>
          <pc:sldMk cId="2432451395" sldId="3751"/>
        </pc:sldMkLst>
      </pc:sldChg>
      <pc:sldChg chg="modSp">
        <pc:chgData name="François-Xavier Kim" userId="fb18f142-e63e-4ec5-bf20-cdb98cc75336" providerId="ADAL" clId="{5D4EFBFE-2B77-4FD4-9462-D99AB4A8AD18}" dt="2019-02-28T05:34:20.636" v="39" actId="1076"/>
        <pc:sldMkLst>
          <pc:docMk/>
          <pc:sldMk cId="1009367039" sldId="3763"/>
        </pc:sldMkLst>
        <pc:spChg chg="mod">
          <ac:chgData name="François-Xavier Kim" userId="fb18f142-e63e-4ec5-bf20-cdb98cc75336" providerId="ADAL" clId="{5D4EFBFE-2B77-4FD4-9462-D99AB4A8AD18}" dt="2019-02-28T05:34:20.636" v="39" actId="1076"/>
          <ac:spMkLst>
            <pc:docMk/>
            <pc:sldMk cId="1009367039" sldId="3763"/>
            <ac:spMk id="37" creationId="{90933A4D-4859-4CF1-9E2F-B6522C3D957A}"/>
          </ac:spMkLst>
        </pc:spChg>
        <pc:spChg chg="mod">
          <ac:chgData name="François-Xavier Kim" userId="fb18f142-e63e-4ec5-bf20-cdb98cc75336" providerId="ADAL" clId="{5D4EFBFE-2B77-4FD4-9462-D99AB4A8AD18}" dt="2019-02-28T05:34:12.612" v="38" actId="14100"/>
          <ac:spMkLst>
            <pc:docMk/>
            <pc:sldMk cId="1009367039" sldId="3763"/>
            <ac:spMk id="40" creationId="{DD5BFA80-E8ED-4D15-9EC6-1C69B990053C}"/>
          </ac:spMkLst>
        </pc:spChg>
      </pc:sldChg>
      <pc:sldChg chg="modSp">
        <pc:chgData name="François-Xavier Kim" userId="fb18f142-e63e-4ec5-bf20-cdb98cc75336" providerId="ADAL" clId="{5D4EFBFE-2B77-4FD4-9462-D99AB4A8AD18}" dt="2019-02-28T05:35:34.223" v="61" actId="20577"/>
        <pc:sldMkLst>
          <pc:docMk/>
          <pc:sldMk cId="116905360" sldId="3764"/>
        </pc:sldMkLst>
        <pc:spChg chg="mod">
          <ac:chgData name="François-Xavier Kim" userId="fb18f142-e63e-4ec5-bf20-cdb98cc75336" providerId="ADAL" clId="{5D4EFBFE-2B77-4FD4-9462-D99AB4A8AD18}" dt="2019-02-28T05:35:34.223" v="61" actId="20577"/>
          <ac:spMkLst>
            <pc:docMk/>
            <pc:sldMk cId="116905360" sldId="3764"/>
            <ac:spMk id="4" creationId="{A2F66FF8-2A3A-491F-BA92-5FCD8A6452BF}"/>
          </ac:spMkLst>
        </pc:spChg>
      </pc:sldChg>
      <pc:sldChg chg="add del ord">
        <pc:chgData name="François-Xavier Kim" userId="fb18f142-e63e-4ec5-bf20-cdb98cc75336" providerId="ADAL" clId="{5D4EFBFE-2B77-4FD4-9462-D99AB4A8AD18}" dt="2019-02-28T05:33:21.294" v="36"/>
        <pc:sldMkLst>
          <pc:docMk/>
          <pc:sldMk cId="1541976925" sldId="3770"/>
        </pc:sldMkLst>
      </pc:sldChg>
      <pc:sldChg chg="modSp ord">
        <pc:chgData name="François-Xavier Kim" userId="fb18f142-e63e-4ec5-bf20-cdb98cc75336" providerId="ADAL" clId="{5D4EFBFE-2B77-4FD4-9462-D99AB4A8AD18}" dt="2019-02-28T07:14:11.442" v="79"/>
        <pc:sldMkLst>
          <pc:docMk/>
          <pc:sldMk cId="352892752" sldId="4655"/>
        </pc:sldMkLst>
        <pc:spChg chg="mod">
          <ac:chgData name="François-Xavier Kim" userId="fb18f142-e63e-4ec5-bf20-cdb98cc75336" providerId="ADAL" clId="{5D4EFBFE-2B77-4FD4-9462-D99AB4A8AD18}" dt="2019-02-28T07:13:28.590" v="76" actId="1076"/>
          <ac:spMkLst>
            <pc:docMk/>
            <pc:sldMk cId="352892752" sldId="4655"/>
            <ac:spMk id="37" creationId="{F6618E6B-5470-AE46-BFFB-F9FEF154FDC7}"/>
          </ac:spMkLst>
        </pc:spChg>
        <pc:spChg chg="mod">
          <ac:chgData name="François-Xavier Kim" userId="fb18f142-e63e-4ec5-bf20-cdb98cc75336" providerId="ADAL" clId="{5D4EFBFE-2B77-4FD4-9462-D99AB4A8AD18}" dt="2019-02-28T07:13:28.590" v="76" actId="1076"/>
          <ac:spMkLst>
            <pc:docMk/>
            <pc:sldMk cId="352892752" sldId="4655"/>
            <ac:spMk id="38" creationId="{75DDA156-BDA4-EB41-AAEE-BBE53D473BF2}"/>
          </ac:spMkLst>
        </pc:spChg>
        <pc:spChg chg="mod">
          <ac:chgData name="François-Xavier Kim" userId="fb18f142-e63e-4ec5-bf20-cdb98cc75336" providerId="ADAL" clId="{5D4EFBFE-2B77-4FD4-9462-D99AB4A8AD18}" dt="2019-02-28T07:13:28.590" v="76" actId="1076"/>
          <ac:spMkLst>
            <pc:docMk/>
            <pc:sldMk cId="352892752" sldId="4655"/>
            <ac:spMk id="39" creationId="{67E8ED31-715F-7541-A2A5-4FDD31B858F0}"/>
          </ac:spMkLst>
        </pc:spChg>
        <pc:spChg chg="mod">
          <ac:chgData name="François-Xavier Kim" userId="fb18f142-e63e-4ec5-bf20-cdb98cc75336" providerId="ADAL" clId="{5D4EFBFE-2B77-4FD4-9462-D99AB4A8AD18}" dt="2019-02-28T07:13:28.590" v="76" actId="1076"/>
          <ac:spMkLst>
            <pc:docMk/>
            <pc:sldMk cId="352892752" sldId="4655"/>
            <ac:spMk id="41" creationId="{D6E5A621-593C-B64F-8B2F-AF8C8876FB28}"/>
          </ac:spMkLst>
        </pc:spChg>
        <pc:spChg chg="mod">
          <ac:chgData name="François-Xavier Kim" userId="fb18f142-e63e-4ec5-bf20-cdb98cc75336" providerId="ADAL" clId="{5D4EFBFE-2B77-4FD4-9462-D99AB4A8AD18}" dt="2019-02-28T07:13:42.251" v="78" actId="1076"/>
          <ac:spMkLst>
            <pc:docMk/>
            <pc:sldMk cId="352892752" sldId="4655"/>
            <ac:spMk id="42" creationId="{38BBF233-427E-2F42-AEC7-5B6636ACC9C8}"/>
          </ac:spMkLst>
        </pc:spChg>
        <pc:spChg chg="mod">
          <ac:chgData name="François-Xavier Kim" userId="fb18f142-e63e-4ec5-bf20-cdb98cc75336" providerId="ADAL" clId="{5D4EFBFE-2B77-4FD4-9462-D99AB4A8AD18}" dt="2019-02-28T07:13:33.647" v="77" actId="1076"/>
          <ac:spMkLst>
            <pc:docMk/>
            <pc:sldMk cId="352892752" sldId="4655"/>
            <ac:spMk id="43" creationId="{E21E6A7F-65A7-3E41-A434-394E987C639A}"/>
          </ac:spMkLst>
        </pc:spChg>
      </pc:sldChg>
      <pc:sldChg chg="modSp">
        <pc:chgData name="François-Xavier Kim" userId="fb18f142-e63e-4ec5-bf20-cdb98cc75336" providerId="ADAL" clId="{5D4EFBFE-2B77-4FD4-9462-D99AB4A8AD18}" dt="2019-02-28T07:10:32.777" v="68" actId="1036"/>
        <pc:sldMkLst>
          <pc:docMk/>
          <pc:sldMk cId="891503855" sldId="4661"/>
        </pc:sldMkLst>
        <pc:spChg chg="mod">
          <ac:chgData name="François-Xavier Kim" userId="fb18f142-e63e-4ec5-bf20-cdb98cc75336" providerId="ADAL" clId="{5D4EFBFE-2B77-4FD4-9462-D99AB4A8AD18}" dt="2019-02-28T07:10:32.777" v="68" actId="1036"/>
          <ac:spMkLst>
            <pc:docMk/>
            <pc:sldMk cId="891503855" sldId="4661"/>
            <ac:spMk id="12" creationId="{9095B9F3-116B-444B-9154-F6C144916F44}"/>
          </ac:spMkLst>
        </pc:spChg>
      </pc:sldChg>
      <pc:sldChg chg="modSp">
        <pc:chgData name="François-Xavier Kim" userId="fb18f142-e63e-4ec5-bf20-cdb98cc75336" providerId="ADAL" clId="{5D4EFBFE-2B77-4FD4-9462-D99AB4A8AD18}" dt="2019-02-28T07:08:41.083" v="66" actId="14861"/>
        <pc:sldMkLst>
          <pc:docMk/>
          <pc:sldMk cId="2863741174" sldId="4802"/>
        </pc:sldMkLst>
        <pc:spChg chg="mod">
          <ac:chgData name="François-Xavier Kim" userId="fb18f142-e63e-4ec5-bf20-cdb98cc75336" providerId="ADAL" clId="{5D4EFBFE-2B77-4FD4-9462-D99AB4A8AD18}" dt="2019-02-28T07:08:37.361" v="65" actId="14861"/>
          <ac:spMkLst>
            <pc:docMk/>
            <pc:sldMk cId="2863741174" sldId="4802"/>
            <ac:spMk id="25" creationId="{341801C4-72F2-443D-9E25-0E09E4C27EC7}"/>
          </ac:spMkLst>
        </pc:spChg>
        <pc:spChg chg="mod">
          <ac:chgData name="François-Xavier Kim" userId="fb18f142-e63e-4ec5-bf20-cdb98cc75336" providerId="ADAL" clId="{5D4EFBFE-2B77-4FD4-9462-D99AB4A8AD18}" dt="2019-02-28T07:08:34.709" v="64" actId="14861"/>
          <ac:spMkLst>
            <pc:docMk/>
            <pc:sldMk cId="2863741174" sldId="4802"/>
            <ac:spMk id="26" creationId="{36AF08AF-1C57-4A7F-BEFF-0B4C1648AF89}"/>
          </ac:spMkLst>
        </pc:spChg>
        <pc:spChg chg="mod">
          <ac:chgData name="François-Xavier Kim" userId="fb18f142-e63e-4ec5-bf20-cdb98cc75336" providerId="ADAL" clId="{5D4EFBFE-2B77-4FD4-9462-D99AB4A8AD18}" dt="2019-02-28T07:08:41.083" v="66" actId="14861"/>
          <ac:spMkLst>
            <pc:docMk/>
            <pc:sldMk cId="2863741174" sldId="4802"/>
            <ac:spMk id="27" creationId="{6457336E-6199-4217-A20D-821046047EBD}"/>
          </ac:spMkLst>
        </pc:spChg>
      </pc:sldChg>
      <pc:sldChg chg="add">
        <pc:chgData name="François-Xavier Kim" userId="fb18f142-e63e-4ec5-bf20-cdb98cc75336" providerId="ADAL" clId="{5D4EFBFE-2B77-4FD4-9462-D99AB4A8AD18}" dt="2019-02-28T05:29:55.779" v="1"/>
        <pc:sldMkLst>
          <pc:docMk/>
          <pc:sldMk cId="1158302466" sldId="4803"/>
        </pc:sldMkLst>
      </pc:sldChg>
      <pc:sldMasterChg chg="addSldLayout delSldLayout">
        <pc:chgData name="François-Xavier Kim" userId="fb18f142-e63e-4ec5-bf20-cdb98cc75336" providerId="ADAL" clId="{5D4EFBFE-2B77-4FD4-9462-D99AB4A8AD18}" dt="2019-02-28T05:33:03.395" v="33" actId="2696"/>
        <pc:sldMasterMkLst>
          <pc:docMk/>
          <pc:sldMasterMk cId="2229020556" sldId="2147483948"/>
        </pc:sldMasterMkLst>
        <pc:sldLayoutChg chg="add del">
          <pc:chgData name="François-Xavier Kim" userId="fb18f142-e63e-4ec5-bf20-cdb98cc75336" providerId="ADAL" clId="{5D4EFBFE-2B77-4FD4-9462-D99AB4A8AD18}" dt="2019-02-28T05:33:03.395" v="33" actId="2696"/>
          <pc:sldLayoutMkLst>
            <pc:docMk/>
            <pc:sldMasterMk cId="2229020556" sldId="2147483948"/>
            <pc:sldLayoutMk cId="600176811" sldId="2147483956"/>
          </pc:sldLayoutMkLst>
        </pc:sldLayoutChg>
        <pc:sldLayoutChg chg="add del">
          <pc:chgData name="François-Xavier Kim" userId="fb18f142-e63e-4ec5-bf20-cdb98cc75336" providerId="ADAL" clId="{5D4EFBFE-2B77-4FD4-9462-D99AB4A8AD18}" dt="2019-02-28T05:33:03.272" v="26" actId="2696"/>
          <pc:sldLayoutMkLst>
            <pc:docMk/>
            <pc:sldMasterMk cId="2229020556" sldId="2147483948"/>
            <pc:sldLayoutMk cId="900488196" sldId="2147484281"/>
          </pc:sldLayoutMkLst>
        </pc:sldLayoutChg>
        <pc:sldLayoutChg chg="add del">
          <pc:chgData name="François-Xavier Kim" userId="fb18f142-e63e-4ec5-bf20-cdb98cc75336" providerId="ADAL" clId="{5D4EFBFE-2B77-4FD4-9462-D99AB4A8AD18}" dt="2019-02-28T05:33:03.361" v="30" actId="2696"/>
          <pc:sldLayoutMkLst>
            <pc:docMk/>
            <pc:sldMasterMk cId="2229020556" sldId="2147483948"/>
            <pc:sldLayoutMk cId="3782615204" sldId="2147484282"/>
          </pc:sldLayoutMkLst>
        </pc:sldLayoutChg>
      </pc:sldMasterChg>
      <pc:sldMasterChg chg="modSldLayout">
        <pc:chgData name="François-Xavier Kim" userId="fb18f142-e63e-4ec5-bf20-cdb98cc75336" providerId="ADAL" clId="{5D4EFBFE-2B77-4FD4-9462-D99AB4A8AD18}" dt="2019-02-28T05:27:49.608" v="0"/>
        <pc:sldMasterMkLst>
          <pc:docMk/>
          <pc:sldMasterMk cId="916621034" sldId="2147484159"/>
        </pc:sldMasterMkLst>
        <pc:sldLayoutChg chg="modSp">
          <pc:chgData name="François-Xavier Kim" userId="fb18f142-e63e-4ec5-bf20-cdb98cc75336" providerId="ADAL" clId="{5D4EFBFE-2B77-4FD4-9462-D99AB4A8AD18}" dt="2019-02-28T05:27:49.608" v="0"/>
          <pc:sldLayoutMkLst>
            <pc:docMk/>
            <pc:sldMasterMk cId="916621034" sldId="2147484159"/>
            <pc:sldLayoutMk cId="451503574" sldId="2147484161"/>
          </pc:sldLayoutMkLst>
          <pc:graphicFrameChg chg="mod">
            <ac:chgData name="François-Xavier Kim" userId="fb18f142-e63e-4ec5-bf20-cdb98cc75336" providerId="ADAL" clId="{5D4EFBFE-2B77-4FD4-9462-D99AB4A8AD18}" dt="2019-02-28T05:27:49.608" v="0"/>
            <ac:graphicFrameMkLst>
              <pc:docMk/>
              <pc:sldMasterMk cId="916621034" sldId="2147484159"/>
              <pc:sldLayoutMk cId="451503574" sldId="2147484161"/>
              <ac:graphicFrameMk id="2" creationId="{00000000-0000-0000-0000-000000000000}"/>
            </ac:graphicFrameMkLst>
          </pc:graphicFrame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dirty="0"/>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ADAAD169-E8FE-40F7-87C5-B925DF86DDDF}">
      <dgm:prSet phldrT="[Text]"/>
      <dgm:spPr/>
      <dgm:t>
        <a:bodyPr/>
        <a:lstStyle/>
        <a:p>
          <a:r>
            <a:rPr lang="en-US" dirty="0"/>
            <a:t>Module 1</a:t>
          </a:r>
        </a:p>
      </dgm:t>
    </dgm:pt>
    <dgm:pt modelId="{905F4E48-06C4-41CE-B152-E36453F9DF47}" type="parTrans" cxnId="{AAAC99A6-06F3-4F98-A6A8-E991344E2660}">
      <dgm:prSet/>
      <dgm:spPr/>
      <dgm:t>
        <a:bodyPr/>
        <a:lstStyle/>
        <a:p>
          <a:endParaRPr lang="en-US"/>
        </a:p>
      </dgm:t>
    </dgm:pt>
    <dgm:pt modelId="{3B1BF3A0-CAFB-45A5-83CF-30378D2C28FC}" type="sibTrans" cxnId="{AAAC99A6-06F3-4F98-A6A8-E991344E2660}">
      <dgm:prSet/>
      <dgm:spPr/>
      <dgm:t>
        <a:bodyPr/>
        <a:lstStyle/>
        <a:p>
          <a:endParaRPr lang="en-US"/>
        </a:p>
      </dgm:t>
    </dgm:pt>
    <dgm:pt modelId="{C7F36310-BA7D-4188-8519-B58695BEA5ED}">
      <dgm:prSet phldrT="[Text]"/>
      <dgm:spPr/>
      <dgm:t>
        <a:bodyPr/>
        <a:lstStyle/>
        <a:p>
          <a:r>
            <a:rPr lang="en-US" dirty="0"/>
            <a:t>Module 2</a:t>
          </a:r>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68CADE32-5EDF-4EC4-B0BA-AD4A9AFE2D67}">
      <dgm:prSet phldrT="[Text]"/>
      <dgm:spPr/>
      <dgm:t>
        <a:bodyPr/>
        <a:lstStyle/>
        <a:p>
          <a:r>
            <a:rPr lang="en-US" dirty="0"/>
            <a:t>Module 3</a:t>
          </a:r>
        </a:p>
      </dgm:t>
    </dgm:pt>
    <dgm:pt modelId="{44B4BFB2-051F-4329-807F-FBAD461121CE}" type="parTrans" cxnId="{B451A325-EC66-4929-8CAB-0DFAEECDF1D8}">
      <dgm:prSet/>
      <dgm:spPr/>
      <dgm:t>
        <a:bodyPr/>
        <a:lstStyle/>
        <a:p>
          <a:endParaRPr lang="en-US"/>
        </a:p>
      </dgm:t>
    </dgm:pt>
    <dgm:pt modelId="{E91FD68A-834A-46BA-8F64-B5BBFCF01184}" type="sibTrans" cxnId="{B451A325-EC66-4929-8CAB-0DFAEECDF1D8}">
      <dgm:prSet/>
      <dgm:spPr/>
      <dgm:t>
        <a:bodyPr/>
        <a:lstStyle/>
        <a:p>
          <a:endParaRPr lang="en-US"/>
        </a:p>
      </dgm:t>
    </dgm:pt>
    <dgm:pt modelId="{9E670A3A-FB0B-43D4-97E7-18D810BAB357}">
      <dgm:prSet phldrT="[Text]" phldr="1"/>
      <dgm:spPr/>
      <dgm:t>
        <a:bodyPr/>
        <a:lstStyle/>
        <a:p>
          <a:endParaRPr lang="en-US" dirty="0"/>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561E6A65-6BD8-449B-8C43-A810A5FA4873}">
      <dgm:prSet phldrT="[Text]"/>
      <dgm:spPr/>
      <dgm:t>
        <a:bodyPr/>
        <a:lstStyle/>
        <a:p>
          <a:r>
            <a:rPr lang="en-US" dirty="0"/>
            <a:t>Module 5</a:t>
          </a:r>
        </a:p>
      </dgm:t>
    </dgm:pt>
    <dgm:pt modelId="{B19D5745-EC2C-4699-B795-31BF95562B4C}" type="parTrans" cxnId="{A1818BD1-20F7-4422-89A8-1B05C0D2D541}">
      <dgm:prSet/>
      <dgm:spPr/>
      <dgm:t>
        <a:bodyPr/>
        <a:lstStyle/>
        <a:p>
          <a:endParaRPr lang="en-US"/>
        </a:p>
      </dgm:t>
    </dgm:pt>
    <dgm:pt modelId="{88214EA5-1EF7-4EE9-992F-719172D206EC}" type="sibTrans" cxnId="{A1818BD1-20F7-4422-89A8-1B05C0D2D541}">
      <dgm:prSet/>
      <dgm:spPr/>
      <dgm:t>
        <a:bodyPr/>
        <a:lstStyle/>
        <a:p>
          <a:endParaRPr lang="en-US"/>
        </a:p>
      </dgm:t>
    </dgm:pt>
    <dgm:pt modelId="{2DFDE9BA-A87B-4E6E-A44F-F5B745F14344}">
      <dgm:prSet phldrT="[Text]"/>
      <dgm:spPr/>
      <dgm:t>
        <a:bodyPr/>
        <a:lstStyle/>
        <a:p>
          <a:r>
            <a:rPr lang="en-US" dirty="0"/>
            <a:t>Module 6</a:t>
          </a:r>
        </a:p>
      </dgm:t>
    </dgm:pt>
    <dgm:pt modelId="{2690A45E-4E32-4FA7-9A7A-D1771EEEDD3B}" type="parTrans" cxnId="{916ACCF9-E1BE-433F-926A-BC9CFCBE4D94}">
      <dgm:prSet/>
      <dgm:spPr/>
      <dgm:t>
        <a:bodyPr/>
        <a:lstStyle/>
        <a:p>
          <a:endParaRPr lang="en-US"/>
        </a:p>
      </dgm:t>
    </dgm:pt>
    <dgm:pt modelId="{027E4E32-5664-43F7-B524-C9581A5AAF10}" type="sibTrans" cxnId="{916ACCF9-E1BE-433F-926A-BC9CFCBE4D94}">
      <dgm:prSet/>
      <dgm:spPr/>
      <dgm:t>
        <a:bodyPr/>
        <a:lstStyle/>
        <a:p>
          <a:endParaRPr lang="en-US"/>
        </a:p>
      </dgm:t>
    </dgm:pt>
    <dgm:pt modelId="{ED6FDDF0-F304-4131-9D8F-F838BA556FA3}">
      <dgm:prSet phldrT="[Text]"/>
      <dgm:spPr/>
      <dgm:t>
        <a:bodyPr/>
        <a:lstStyle/>
        <a:p>
          <a:r>
            <a:rPr lang="en-US" dirty="0"/>
            <a:t>Module 4</a:t>
          </a:r>
        </a:p>
      </dgm:t>
    </dgm:pt>
    <dgm:pt modelId="{FB261FCE-C012-4B2A-98E2-3AA2B5E1225F}" type="parTrans" cxnId="{084A0F1B-2A72-4B76-896B-C82EF1C942A6}">
      <dgm:prSet/>
      <dgm:spPr/>
      <dgm:t>
        <a:bodyPr/>
        <a:lstStyle/>
        <a:p>
          <a:endParaRPr lang="en-US"/>
        </a:p>
      </dgm:t>
    </dgm:pt>
    <dgm:pt modelId="{1BEEF635-2D84-4A67-BE88-9B7CAB4E0A65}" type="sibTrans" cxnId="{084A0F1B-2A72-4B76-896B-C82EF1C942A6}">
      <dgm:prSet/>
      <dgm:spPr/>
      <dgm:t>
        <a:bodyPr/>
        <a:lstStyle/>
        <a:p>
          <a:endParaRPr lang="en-US"/>
        </a:p>
      </dgm:t>
    </dgm:pt>
    <dgm:pt modelId="{A0EE090E-9ADB-4155-81F3-16186262EDA1}">
      <dgm:prSet phldrT="[Text]"/>
      <dgm:spPr/>
      <dgm:t>
        <a:bodyPr/>
        <a:lstStyle/>
        <a:p>
          <a:r>
            <a:rPr lang="en-US" dirty="0"/>
            <a:t>Module 7</a:t>
          </a:r>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dgm:pt>
    <dgm:pt modelId="{114A94C1-E0F6-4E6A-881A-E0F8546BF0A4}" type="pres">
      <dgm:prSet presAssocID="{EF5485F2-BC57-48E4-BB84-7FE0880A4488}" presName="ParentSmallAccent" presStyleLbl="fgAcc1" presStyleIdx="0" presStyleCnt="2"/>
      <dgm:spPr/>
    </dgm:pt>
    <dgm:pt modelId="{388E5B24-9D21-4EDF-8E14-4482760131E1}" type="pres">
      <dgm:prSet presAssocID="{EF5485F2-BC57-48E4-BB84-7FE0880A4488}" presName="Parent" presStyleLbl="revTx" presStyleIdx="0" presStyleCnt="9">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A5871F3D-EBF3-4493-871A-8AB5D8DE5772}" type="pres">
      <dgm:prSet presAssocID="{ADAAD169-E8FE-40F7-87C5-B925DF86DDDF}" presName="childComposite" presStyleCnt="0">
        <dgm:presLayoutVars>
          <dgm:chMax val="0"/>
          <dgm:chPref val="0"/>
        </dgm:presLayoutVars>
      </dgm:prSet>
      <dgm:spPr/>
    </dgm:pt>
    <dgm:pt modelId="{DE6B2030-6F4F-4BEE-9FC4-AB6E6EA3CA73}" type="pres">
      <dgm:prSet presAssocID="{ADAAD169-E8FE-40F7-87C5-B925DF86DDDF}" presName="ChildAccent" presStyleLbl="solidFgAcc1" presStyleIdx="0" presStyleCnt="7"/>
      <dgm:spPr>
        <a:ln>
          <a:solidFill>
            <a:srgbClr val="EB3C00"/>
          </a:solidFill>
        </a:ln>
      </dgm:spPr>
    </dgm:pt>
    <dgm:pt modelId="{EFA4E031-2D99-4BA5-B628-18A91791095C}" type="pres">
      <dgm:prSet presAssocID="{ADAAD169-E8FE-40F7-87C5-B925DF86DDDF}" presName="Child" presStyleLbl="revTx" presStyleIdx="1" presStyleCnt="9">
        <dgm:presLayoutVars>
          <dgm:chMax val="0"/>
          <dgm:chPref val="0"/>
          <dgm:bulletEnabled val="1"/>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1" presStyleCnt="7"/>
      <dgm:spPr>
        <a:ln>
          <a:solidFill>
            <a:srgbClr val="EB3C00"/>
          </a:solidFill>
        </a:ln>
      </dgm:spPr>
    </dgm:pt>
    <dgm:pt modelId="{CB25BF6C-75C5-400C-94C6-F58AA818E797}" type="pres">
      <dgm:prSet presAssocID="{C7F36310-BA7D-4188-8519-B58695BEA5ED}" presName="Child" presStyleLbl="revTx" presStyleIdx="2" presStyleCnt="9">
        <dgm:presLayoutVars>
          <dgm:chMax val="0"/>
          <dgm:chPref val="0"/>
          <dgm:bulletEnabled val="1"/>
        </dgm:presLayoutVars>
      </dgm:prSet>
      <dgm:spPr/>
    </dgm:pt>
    <dgm:pt modelId="{5DABC290-9E27-4C3F-948A-B449BC131444}" type="pres">
      <dgm:prSet presAssocID="{68CADE32-5EDF-4EC4-B0BA-AD4A9AFE2D67}" presName="childComposite" presStyleCnt="0">
        <dgm:presLayoutVars>
          <dgm:chMax val="0"/>
          <dgm:chPref val="0"/>
        </dgm:presLayoutVars>
      </dgm:prSet>
      <dgm:spPr/>
    </dgm:pt>
    <dgm:pt modelId="{E08DC340-9CDF-4C57-B232-45A28FA30183}" type="pres">
      <dgm:prSet presAssocID="{68CADE32-5EDF-4EC4-B0BA-AD4A9AFE2D67}" presName="ChildAccent" presStyleLbl="solidFgAcc1" presStyleIdx="2" presStyleCnt="7"/>
      <dgm:spPr>
        <a:ln>
          <a:solidFill>
            <a:srgbClr val="EB3C00"/>
          </a:solidFill>
        </a:ln>
      </dgm:spPr>
    </dgm:pt>
    <dgm:pt modelId="{883751F0-A763-4A98-B7EF-74BF2E28D366}" type="pres">
      <dgm:prSet presAssocID="{68CADE32-5EDF-4EC4-B0BA-AD4A9AFE2D67}" presName="Child" presStyleLbl="revTx" presStyleIdx="3" presStyleCnt="9">
        <dgm:presLayoutVars>
          <dgm:chMax val="0"/>
          <dgm:chPref val="0"/>
          <dgm:bulletEnabled val="1"/>
        </dgm:presLayoutVars>
      </dgm:prSet>
      <dgm:spPr/>
    </dgm:pt>
    <dgm:pt modelId="{32A1F33E-B705-4288-A082-1EA2469C02AE}" type="pres">
      <dgm:prSet presAssocID="{ED6FDDF0-F304-4131-9D8F-F838BA556FA3}" presName="childComposite" presStyleCnt="0">
        <dgm:presLayoutVars>
          <dgm:chMax val="0"/>
          <dgm:chPref val="0"/>
        </dgm:presLayoutVars>
      </dgm:prSet>
      <dgm:spPr/>
    </dgm:pt>
    <dgm:pt modelId="{E08556E9-9A79-467A-9E8C-C997BBE60C1D}" type="pres">
      <dgm:prSet presAssocID="{ED6FDDF0-F304-4131-9D8F-F838BA556FA3}" presName="ChildAccent" presStyleLbl="solidFgAcc1" presStyleIdx="3" presStyleCnt="7"/>
      <dgm:spPr>
        <a:ln>
          <a:solidFill>
            <a:srgbClr val="EB3C00"/>
          </a:solidFill>
        </a:ln>
      </dgm:spPr>
    </dgm:pt>
    <dgm:pt modelId="{47D094FC-F32C-4860-AD52-EF11A7AAF8D2}" type="pres">
      <dgm:prSet presAssocID="{ED6FDDF0-F304-4131-9D8F-F838BA556FA3}" presName="Child" presStyleLbl="revTx" presStyleIdx="4" presStyleCnt="9">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dgm:pt>
    <dgm:pt modelId="{D9B030D2-0AE0-4C7C-8EC4-102A7607BAC0}" type="pres">
      <dgm:prSet presAssocID="{9E670A3A-FB0B-43D4-97E7-18D810BAB357}" presName="ParentSmallAccent" presStyleLbl="fgAcc1" presStyleIdx="1" presStyleCnt="2"/>
      <dgm:spPr/>
    </dgm:pt>
    <dgm:pt modelId="{5E08F349-3F8E-4493-8782-0CF14F3DACE6}" type="pres">
      <dgm:prSet presAssocID="{9E670A3A-FB0B-43D4-97E7-18D810BAB357}" presName="Parent" presStyleLbl="revTx" presStyleIdx="5" presStyleCnt="9">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28E74F9-0443-4F16-AE39-D4D3D452A0E9}" type="pres">
      <dgm:prSet presAssocID="{561E6A65-6BD8-449B-8C43-A810A5FA4873}" presName="childComposite" presStyleCnt="0">
        <dgm:presLayoutVars>
          <dgm:chMax val="0"/>
          <dgm:chPref val="0"/>
        </dgm:presLayoutVars>
      </dgm:prSet>
      <dgm:spPr/>
    </dgm:pt>
    <dgm:pt modelId="{FC056C55-3BC6-40A6-94F1-8B5F179390C7}" type="pres">
      <dgm:prSet presAssocID="{561E6A65-6BD8-449B-8C43-A810A5FA4873}" presName="ChildAccent" presStyleLbl="solidFgAcc1" presStyleIdx="4" presStyleCnt="7"/>
      <dgm:spPr>
        <a:ln>
          <a:solidFill>
            <a:srgbClr val="EB3C00"/>
          </a:solidFill>
        </a:ln>
      </dgm:spPr>
    </dgm:pt>
    <dgm:pt modelId="{74D8EBA0-0BF1-487F-AD15-AD22B85B9D49}" type="pres">
      <dgm:prSet presAssocID="{561E6A65-6BD8-449B-8C43-A810A5FA4873}" presName="Child" presStyleLbl="revTx" presStyleIdx="6" presStyleCnt="9">
        <dgm:presLayoutVars>
          <dgm:chMax val="0"/>
          <dgm:chPref val="0"/>
          <dgm:bulletEnabled val="1"/>
        </dgm:presLayoutVars>
      </dgm:prSet>
      <dgm:spPr/>
    </dgm:pt>
    <dgm:pt modelId="{448359C4-9E9A-4F9C-A264-607C48EB4843}" type="pres">
      <dgm:prSet presAssocID="{2DFDE9BA-A87B-4E6E-A44F-F5B745F14344}" presName="childComposite" presStyleCnt="0">
        <dgm:presLayoutVars>
          <dgm:chMax val="0"/>
          <dgm:chPref val="0"/>
        </dgm:presLayoutVars>
      </dgm:prSet>
      <dgm:spPr/>
    </dgm:pt>
    <dgm:pt modelId="{D869E2FF-6EAE-46C2-9BA6-BB9819DE7E3F}" type="pres">
      <dgm:prSet presAssocID="{2DFDE9BA-A87B-4E6E-A44F-F5B745F14344}" presName="ChildAccent" presStyleLbl="solidFgAcc1" presStyleIdx="5" presStyleCnt="7"/>
      <dgm:spPr>
        <a:ln>
          <a:solidFill>
            <a:srgbClr val="EB3C00"/>
          </a:solidFill>
        </a:ln>
      </dgm:spPr>
    </dgm:pt>
    <dgm:pt modelId="{9B323942-C9D5-471D-BB2A-41DC31E496C2}" type="pres">
      <dgm:prSet presAssocID="{2DFDE9BA-A87B-4E6E-A44F-F5B745F14344}" presName="Child" presStyleLbl="revTx" presStyleIdx="7" presStyleCnt="9">
        <dgm:presLayoutVars>
          <dgm:chMax val="0"/>
          <dgm:chPref val="0"/>
          <dgm:bulletEnabled val="1"/>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6" presStyleCnt="7"/>
      <dgm:spPr>
        <a:ln>
          <a:solidFill>
            <a:srgbClr val="EB3C00"/>
          </a:solidFill>
        </a:ln>
      </dgm:spPr>
    </dgm:pt>
    <dgm:pt modelId="{16E874C2-56B2-4828-A74A-02E16D3BBAC6}" type="pres">
      <dgm:prSet presAssocID="{A0EE090E-9ADB-4155-81F3-16186262EDA1}" presName="Child" presStyleLbl="revTx" presStyleIdx="8" presStyleCnt="9">
        <dgm:presLayoutVars>
          <dgm:chMax val="0"/>
          <dgm:chPref val="0"/>
          <dgm:bulletEnabled val="1"/>
        </dgm:presLayoutVars>
      </dgm:prSet>
      <dgm:spPr/>
    </dgm:pt>
  </dgm:ptLst>
  <dgm:cxnLst>
    <dgm:cxn modelId="{EBB97105-DB37-40B1-B24F-9C76525FDB26}" type="presOf" srcId="{ADAAD169-E8FE-40F7-87C5-B925DF86DDDF}" destId="{EFA4E031-2D99-4BA5-B628-18A91791095C}" srcOrd="0" destOrd="0" presId="urn:microsoft.com/office/officeart/2008/layout/SquareAccentList"/>
    <dgm:cxn modelId="{EFB0D505-DA0F-4C05-B8CC-7C6D9848CDF6}" srcId="{D05FB12A-9F78-496E-94DA-9D3AB4FEAE28}" destId="{EF5485F2-BC57-48E4-BB84-7FE0880A4488}" srcOrd="0" destOrd="0" parTransId="{FADCFF57-C3AB-4BB7-9762-6D4324CCEDB3}" sibTransId="{EC8F553A-F2DA-41EC-9227-F28DA7F70390}"/>
    <dgm:cxn modelId="{B88D8107-E4F6-4BF5-A805-223C75C6255C}" type="presOf" srcId="{EF5485F2-BC57-48E4-BB84-7FE0880A4488}" destId="{388E5B24-9D21-4EDF-8E14-4482760131E1}" srcOrd="0" destOrd="0" presId="urn:microsoft.com/office/officeart/2008/layout/SquareAccentList"/>
    <dgm:cxn modelId="{5CBC250A-038A-40E6-8543-1E08E599DA8C}" type="presOf" srcId="{561E6A65-6BD8-449B-8C43-A810A5FA4873}" destId="{74D8EBA0-0BF1-487F-AD15-AD22B85B9D49}" srcOrd="0" destOrd="0" presId="urn:microsoft.com/office/officeart/2008/layout/SquareAccentList"/>
    <dgm:cxn modelId="{084A0F1B-2A72-4B76-896B-C82EF1C942A6}" srcId="{EF5485F2-BC57-48E4-BB84-7FE0880A4488}" destId="{ED6FDDF0-F304-4131-9D8F-F838BA556FA3}" srcOrd="3" destOrd="0" parTransId="{FB261FCE-C012-4B2A-98E2-3AA2B5E1225F}" sibTransId="{1BEEF635-2D84-4A67-BE88-9B7CAB4E0A65}"/>
    <dgm:cxn modelId="{88D35D1E-B0D9-4A31-80C1-8DDCF217DC86}" type="presOf" srcId="{2DFDE9BA-A87B-4E6E-A44F-F5B745F14344}" destId="{9B323942-C9D5-471D-BB2A-41DC31E496C2}" srcOrd="0" destOrd="0" presId="urn:microsoft.com/office/officeart/2008/layout/SquareAccentList"/>
    <dgm:cxn modelId="{B451A325-EC66-4929-8CAB-0DFAEECDF1D8}" srcId="{EF5485F2-BC57-48E4-BB84-7FE0880A4488}" destId="{68CADE32-5EDF-4EC4-B0BA-AD4A9AFE2D67}" srcOrd="2" destOrd="0" parTransId="{44B4BFB2-051F-4329-807F-FBAD461121CE}" sibTransId="{E91FD68A-834A-46BA-8F64-B5BBFCF01184}"/>
    <dgm:cxn modelId="{B1CCA85D-3DB6-435F-96E6-66570706358A}" type="presOf" srcId="{9E670A3A-FB0B-43D4-97E7-18D810BAB357}" destId="{5E08F349-3F8E-4493-8782-0CF14F3DACE6}" srcOrd="0" destOrd="0" presId="urn:microsoft.com/office/officeart/2008/layout/SquareAccentList"/>
    <dgm:cxn modelId="{F8C58A61-A4E6-4A6B-BD00-EDB6EBD93E27}" type="presOf" srcId="{A0EE090E-9ADB-4155-81F3-16186262EDA1}" destId="{16E874C2-56B2-4828-A74A-02E16D3BBAC6}" srcOrd="0" destOrd="0" presId="urn:microsoft.com/office/officeart/2008/layout/SquareAccentList"/>
    <dgm:cxn modelId="{6B50C670-6A0C-4CB0-B01B-779DDB926531}" type="presOf" srcId="{C7F36310-BA7D-4188-8519-B58695BEA5ED}" destId="{CB25BF6C-75C5-400C-94C6-F58AA818E797}" srcOrd="0" destOrd="0" presId="urn:microsoft.com/office/officeart/2008/layout/SquareAccentList"/>
    <dgm:cxn modelId="{AAAC99A6-06F3-4F98-A6A8-E991344E2660}" srcId="{EF5485F2-BC57-48E4-BB84-7FE0880A4488}" destId="{ADAAD169-E8FE-40F7-87C5-B925DF86DDDF}" srcOrd="0" destOrd="0" parTransId="{905F4E48-06C4-41CE-B152-E36453F9DF47}" sibTransId="{3B1BF3A0-CAFB-45A5-83CF-30378D2C28FC}"/>
    <dgm:cxn modelId="{5F2218B1-8967-4B74-A2D4-4D78390DAFD1}" srcId="{9E670A3A-FB0B-43D4-97E7-18D810BAB357}" destId="{A0EE090E-9ADB-4155-81F3-16186262EDA1}" srcOrd="2" destOrd="0" parTransId="{BCFF4904-6290-4100-AD4A-B6836A40DB4B}" sibTransId="{0F2FE42B-3933-45E0-B34A-082CA2A1A55F}"/>
    <dgm:cxn modelId="{2F32A2B5-2B91-44CE-8AEE-019663E9868B}" type="presOf" srcId="{ED6FDDF0-F304-4131-9D8F-F838BA556FA3}" destId="{47D094FC-F32C-4860-AD52-EF11A7AAF8D2}" srcOrd="0" destOrd="0" presId="urn:microsoft.com/office/officeart/2008/layout/SquareAccentList"/>
    <dgm:cxn modelId="{B11465B7-A5B6-4FD1-985E-868B0EB29E85}" srcId="{D05FB12A-9F78-496E-94DA-9D3AB4FEAE28}" destId="{9E670A3A-FB0B-43D4-97E7-18D810BAB357}" srcOrd="1" destOrd="0" parTransId="{D709B0FD-39F1-4FA6-8909-09D5CC9C9C74}" sibTransId="{E295F662-33C0-4A99-A3E3-7DE86AFDAFE8}"/>
    <dgm:cxn modelId="{1B02ECBC-BCE7-44C9-8FF2-994A68ADE2B9}" type="presOf" srcId="{68CADE32-5EDF-4EC4-B0BA-AD4A9AFE2D67}" destId="{883751F0-A763-4A98-B7EF-74BF2E28D366}" srcOrd="0" destOrd="0" presId="urn:microsoft.com/office/officeart/2008/layout/SquareAccentList"/>
    <dgm:cxn modelId="{ACD413CE-32C1-4955-B00F-42013A0E798D}" type="presOf" srcId="{D05FB12A-9F78-496E-94DA-9D3AB4FEAE28}" destId="{91A48E83-4DF5-40CF-97C3-68822DA6C26F}" srcOrd="0" destOrd="0" presId="urn:microsoft.com/office/officeart/2008/layout/SquareAccentList"/>
    <dgm:cxn modelId="{A1818BD1-20F7-4422-89A8-1B05C0D2D541}" srcId="{9E670A3A-FB0B-43D4-97E7-18D810BAB357}" destId="{561E6A65-6BD8-449B-8C43-A810A5FA4873}" srcOrd="0" destOrd="0" parTransId="{B19D5745-EC2C-4699-B795-31BF95562B4C}" sibTransId="{88214EA5-1EF7-4EE9-992F-719172D206EC}"/>
    <dgm:cxn modelId="{E3BA8CE1-18E5-419A-9724-85AF857C29DA}" srcId="{EF5485F2-BC57-48E4-BB84-7FE0880A4488}" destId="{C7F36310-BA7D-4188-8519-B58695BEA5ED}" srcOrd="1" destOrd="0" parTransId="{712728A5-4AB5-4185-96FC-2C1EB33CC1F7}" sibTransId="{DBD127A4-591B-4669-BD63-76D9A543C578}"/>
    <dgm:cxn modelId="{916ACCF9-E1BE-433F-926A-BC9CFCBE4D94}" srcId="{9E670A3A-FB0B-43D4-97E7-18D810BAB357}" destId="{2DFDE9BA-A87B-4E6E-A44F-F5B745F14344}" srcOrd="1" destOrd="0" parTransId="{2690A45E-4E32-4FA7-9A7A-D1771EEEDD3B}" sibTransId="{027E4E32-5664-43F7-B524-C9581A5AAF10}"/>
    <dgm:cxn modelId="{4443613F-3333-4112-BE19-261C871D900C}" type="presParOf" srcId="{91A48E83-4DF5-40CF-97C3-68822DA6C26F}" destId="{03F30EDA-4526-4839-83C0-3E5881B35450}" srcOrd="0" destOrd="0" presId="urn:microsoft.com/office/officeart/2008/layout/SquareAccentList"/>
    <dgm:cxn modelId="{06F73E43-E378-447D-9A84-094194CC0353}" type="presParOf" srcId="{03F30EDA-4526-4839-83C0-3E5881B35450}" destId="{E21B4A00-5172-48CB-B97E-FCF55DB79560}" srcOrd="0" destOrd="0" presId="urn:microsoft.com/office/officeart/2008/layout/SquareAccentList"/>
    <dgm:cxn modelId="{A69DEC19-CD29-4B07-9C88-6C5C325C205F}" type="presParOf" srcId="{E21B4A00-5172-48CB-B97E-FCF55DB79560}" destId="{5964866F-F5E2-496E-A7DA-95E90304A1E9}" srcOrd="0" destOrd="0" presId="urn:microsoft.com/office/officeart/2008/layout/SquareAccentList"/>
    <dgm:cxn modelId="{52FB7A3C-BB4C-4D0E-89D5-6534C9B26C1C}" type="presParOf" srcId="{E21B4A00-5172-48CB-B97E-FCF55DB79560}" destId="{114A94C1-E0F6-4E6A-881A-E0F8546BF0A4}" srcOrd="1" destOrd="0" presId="urn:microsoft.com/office/officeart/2008/layout/SquareAccentList"/>
    <dgm:cxn modelId="{5A37CC48-AF09-42C0-A343-723233B7D545}" type="presParOf" srcId="{E21B4A00-5172-48CB-B97E-FCF55DB79560}" destId="{388E5B24-9D21-4EDF-8E14-4482760131E1}" srcOrd="2" destOrd="0" presId="urn:microsoft.com/office/officeart/2008/layout/SquareAccentList"/>
    <dgm:cxn modelId="{47B4A51A-F495-4AE6-98F2-380519EEA78A}" type="presParOf" srcId="{03F30EDA-4526-4839-83C0-3E5881B35450}" destId="{1817C36F-87CE-4A36-B811-D9411941B68E}" srcOrd="1" destOrd="0" presId="urn:microsoft.com/office/officeart/2008/layout/SquareAccentList"/>
    <dgm:cxn modelId="{651E57E0-245A-4ADB-A390-D83BFD174719}" type="presParOf" srcId="{1817C36F-87CE-4A36-B811-D9411941B68E}" destId="{A5871F3D-EBF3-4493-871A-8AB5D8DE5772}" srcOrd="0" destOrd="0" presId="urn:microsoft.com/office/officeart/2008/layout/SquareAccentList"/>
    <dgm:cxn modelId="{955EC642-B951-4EC1-A2DC-3DE4F3775EA6}" type="presParOf" srcId="{A5871F3D-EBF3-4493-871A-8AB5D8DE5772}" destId="{DE6B2030-6F4F-4BEE-9FC4-AB6E6EA3CA73}" srcOrd="0" destOrd="0" presId="urn:microsoft.com/office/officeart/2008/layout/SquareAccentList"/>
    <dgm:cxn modelId="{C7458C03-B456-4FA2-A1FC-AB625E7F6F3B}" type="presParOf" srcId="{A5871F3D-EBF3-4493-871A-8AB5D8DE5772}" destId="{EFA4E031-2D99-4BA5-B628-18A91791095C}" srcOrd="1" destOrd="0" presId="urn:microsoft.com/office/officeart/2008/layout/SquareAccentList"/>
    <dgm:cxn modelId="{0D8AE1D7-4123-4DDA-8E4E-38D5B4964DB0}" type="presParOf" srcId="{1817C36F-87CE-4A36-B811-D9411941B68E}" destId="{C84E6299-4182-4291-92A4-E391C7318E99}" srcOrd="1" destOrd="0" presId="urn:microsoft.com/office/officeart/2008/layout/SquareAccentList"/>
    <dgm:cxn modelId="{768380DB-4D96-4CF3-A20A-A0F595B3B608}" type="presParOf" srcId="{C84E6299-4182-4291-92A4-E391C7318E99}" destId="{847E8806-7DB8-463F-A893-6EDCBA24120C}" srcOrd="0" destOrd="0" presId="urn:microsoft.com/office/officeart/2008/layout/SquareAccentList"/>
    <dgm:cxn modelId="{5F47CEE2-E2A5-4432-A6E0-026FE14B6AFB}" type="presParOf" srcId="{C84E6299-4182-4291-92A4-E391C7318E99}" destId="{CB25BF6C-75C5-400C-94C6-F58AA818E797}" srcOrd="1" destOrd="0" presId="urn:microsoft.com/office/officeart/2008/layout/SquareAccentList"/>
    <dgm:cxn modelId="{74096B5B-F027-4390-9FB0-C633E495B463}" type="presParOf" srcId="{1817C36F-87CE-4A36-B811-D9411941B68E}" destId="{5DABC290-9E27-4C3F-948A-B449BC131444}" srcOrd="2" destOrd="0" presId="urn:microsoft.com/office/officeart/2008/layout/SquareAccentList"/>
    <dgm:cxn modelId="{2C94F160-707B-4F1F-9C0C-02061F40B94A}" type="presParOf" srcId="{5DABC290-9E27-4C3F-948A-B449BC131444}" destId="{E08DC340-9CDF-4C57-B232-45A28FA30183}" srcOrd="0" destOrd="0" presId="urn:microsoft.com/office/officeart/2008/layout/SquareAccentList"/>
    <dgm:cxn modelId="{46C295C4-86F4-4A18-A150-244CE31320A7}" type="presParOf" srcId="{5DABC290-9E27-4C3F-948A-B449BC131444}" destId="{883751F0-A763-4A98-B7EF-74BF2E28D366}" srcOrd="1" destOrd="0" presId="urn:microsoft.com/office/officeart/2008/layout/SquareAccentList"/>
    <dgm:cxn modelId="{9ECA5104-ECEA-4A39-8045-F67FA437D366}" type="presParOf" srcId="{1817C36F-87CE-4A36-B811-D9411941B68E}" destId="{32A1F33E-B705-4288-A082-1EA2469C02AE}" srcOrd="3" destOrd="0" presId="urn:microsoft.com/office/officeart/2008/layout/SquareAccentList"/>
    <dgm:cxn modelId="{032E046A-BF40-4AC4-8488-E5B7398E6CFC}" type="presParOf" srcId="{32A1F33E-B705-4288-A082-1EA2469C02AE}" destId="{E08556E9-9A79-467A-9E8C-C997BBE60C1D}" srcOrd="0" destOrd="0" presId="urn:microsoft.com/office/officeart/2008/layout/SquareAccentList"/>
    <dgm:cxn modelId="{2A0BC8DE-E7FF-4C6F-8B61-FBE0E26BAD3C}" type="presParOf" srcId="{32A1F33E-B705-4288-A082-1EA2469C02AE}" destId="{47D094FC-F32C-4860-AD52-EF11A7AAF8D2}" srcOrd="1" destOrd="0" presId="urn:microsoft.com/office/officeart/2008/layout/SquareAccentList"/>
    <dgm:cxn modelId="{E5447659-9F3B-41E1-A568-5C7F492C8B60}" type="presParOf" srcId="{91A48E83-4DF5-40CF-97C3-68822DA6C26F}" destId="{D7727FCC-856B-4F94-88FA-F98530B35A17}" srcOrd="1" destOrd="0" presId="urn:microsoft.com/office/officeart/2008/layout/SquareAccentList"/>
    <dgm:cxn modelId="{CA9671D7-D9BA-4DB8-9BA3-3A575001D1C3}" type="presParOf" srcId="{D7727FCC-856B-4F94-88FA-F98530B35A17}" destId="{F033CBAC-BA4E-46E5-BE10-4767A8DBB9D9}" srcOrd="0" destOrd="0" presId="urn:microsoft.com/office/officeart/2008/layout/SquareAccentList"/>
    <dgm:cxn modelId="{7ACBB0E5-AD6A-4706-B739-3CAD825A18EB}" type="presParOf" srcId="{F033CBAC-BA4E-46E5-BE10-4767A8DBB9D9}" destId="{3F0A1A07-4EFD-4570-A257-290CFC01AEBF}" srcOrd="0" destOrd="0" presId="urn:microsoft.com/office/officeart/2008/layout/SquareAccentList"/>
    <dgm:cxn modelId="{E27A943A-90E8-4F97-9D45-DA2933862587}" type="presParOf" srcId="{F033CBAC-BA4E-46E5-BE10-4767A8DBB9D9}" destId="{D9B030D2-0AE0-4C7C-8EC4-102A7607BAC0}" srcOrd="1" destOrd="0" presId="urn:microsoft.com/office/officeart/2008/layout/SquareAccentList"/>
    <dgm:cxn modelId="{C142C236-F93F-49B9-BA53-7A1CDBEFC37A}" type="presParOf" srcId="{F033CBAC-BA4E-46E5-BE10-4767A8DBB9D9}" destId="{5E08F349-3F8E-4493-8782-0CF14F3DACE6}" srcOrd="2" destOrd="0" presId="urn:microsoft.com/office/officeart/2008/layout/SquareAccentList"/>
    <dgm:cxn modelId="{1AE8C8B8-1066-4CBB-924C-DFA39882669F}" type="presParOf" srcId="{D7727FCC-856B-4F94-88FA-F98530B35A17}" destId="{F9786E49-B4A1-45B5-92F2-51684C0592A5}" srcOrd="1" destOrd="0" presId="urn:microsoft.com/office/officeart/2008/layout/SquareAccentList"/>
    <dgm:cxn modelId="{06FC443C-AD99-4CF9-BA05-A39FD58E348B}" type="presParOf" srcId="{F9786E49-B4A1-45B5-92F2-51684C0592A5}" destId="{428E74F9-0443-4F16-AE39-D4D3D452A0E9}" srcOrd="0" destOrd="0" presId="urn:microsoft.com/office/officeart/2008/layout/SquareAccentList"/>
    <dgm:cxn modelId="{AF553901-4200-4FAE-840F-CB24533DA86C}" type="presParOf" srcId="{428E74F9-0443-4F16-AE39-D4D3D452A0E9}" destId="{FC056C55-3BC6-40A6-94F1-8B5F179390C7}" srcOrd="0" destOrd="0" presId="urn:microsoft.com/office/officeart/2008/layout/SquareAccentList"/>
    <dgm:cxn modelId="{4FDC4292-61FA-4437-A6D3-116D08E5DC25}" type="presParOf" srcId="{428E74F9-0443-4F16-AE39-D4D3D452A0E9}" destId="{74D8EBA0-0BF1-487F-AD15-AD22B85B9D49}" srcOrd="1" destOrd="0" presId="urn:microsoft.com/office/officeart/2008/layout/SquareAccentList"/>
    <dgm:cxn modelId="{422FB486-A30B-4852-9641-CE4F29524014}" type="presParOf" srcId="{F9786E49-B4A1-45B5-92F2-51684C0592A5}" destId="{448359C4-9E9A-4F9C-A264-607C48EB4843}" srcOrd="1" destOrd="0" presId="urn:microsoft.com/office/officeart/2008/layout/SquareAccentList"/>
    <dgm:cxn modelId="{ABAE0048-575B-40AB-83D9-689DDA6B94AE}" type="presParOf" srcId="{448359C4-9E9A-4F9C-A264-607C48EB4843}" destId="{D869E2FF-6EAE-46C2-9BA6-BB9819DE7E3F}" srcOrd="0" destOrd="0" presId="urn:microsoft.com/office/officeart/2008/layout/SquareAccentList"/>
    <dgm:cxn modelId="{02046EE9-5612-4547-B4F6-C6016DC3B7D1}" type="presParOf" srcId="{448359C4-9E9A-4F9C-A264-607C48EB4843}" destId="{9B323942-C9D5-471D-BB2A-41DC31E496C2}" srcOrd="1" destOrd="0" presId="urn:microsoft.com/office/officeart/2008/layout/SquareAccentList"/>
    <dgm:cxn modelId="{2B9307F7-F718-4B90-9853-7B6434A0A171}" type="presParOf" srcId="{F9786E49-B4A1-45B5-92F2-51684C0592A5}" destId="{4A627118-8A6D-42F9-8282-AE9BBC1A1A85}" srcOrd="2" destOrd="0" presId="urn:microsoft.com/office/officeart/2008/layout/SquareAccentList"/>
    <dgm:cxn modelId="{669A6835-B579-4A88-8808-8C5208039503}" type="presParOf" srcId="{4A627118-8A6D-42F9-8282-AE9BBC1A1A85}" destId="{53B03F8D-9AC5-4946-B34F-AE20216D1C61}" srcOrd="0" destOrd="0" presId="urn:microsoft.com/office/officeart/2008/layout/SquareAccentList"/>
    <dgm:cxn modelId="{E53106F7-5222-4933-80BE-25867F6A6BCC}"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dirty="0"/>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ADAAD169-E8FE-40F7-87C5-B925DF86DDDF}">
      <dgm:prSet phldrT="[Text]"/>
      <dgm:spPr/>
      <dgm:t>
        <a:bodyPr/>
        <a:lstStyle/>
        <a:p>
          <a:r>
            <a:rPr lang="en-US" dirty="0"/>
            <a:t>Module 1</a:t>
          </a:r>
        </a:p>
      </dgm:t>
    </dgm:pt>
    <dgm:pt modelId="{905F4E48-06C4-41CE-B152-E36453F9DF47}" type="parTrans" cxnId="{AAAC99A6-06F3-4F98-A6A8-E991344E2660}">
      <dgm:prSet/>
      <dgm:spPr/>
      <dgm:t>
        <a:bodyPr/>
        <a:lstStyle/>
        <a:p>
          <a:endParaRPr lang="en-US"/>
        </a:p>
      </dgm:t>
    </dgm:pt>
    <dgm:pt modelId="{3B1BF3A0-CAFB-45A5-83CF-30378D2C28FC}" type="sibTrans" cxnId="{AAAC99A6-06F3-4F98-A6A8-E991344E2660}">
      <dgm:prSet/>
      <dgm:spPr/>
      <dgm:t>
        <a:bodyPr/>
        <a:lstStyle/>
        <a:p>
          <a:endParaRPr lang="en-US"/>
        </a:p>
      </dgm:t>
    </dgm:pt>
    <dgm:pt modelId="{C7F36310-BA7D-4188-8519-B58695BEA5ED}">
      <dgm:prSet phldrT="[Text]"/>
      <dgm:spPr/>
      <dgm:t>
        <a:bodyPr/>
        <a:lstStyle/>
        <a:p>
          <a:r>
            <a:rPr lang="en-US" dirty="0"/>
            <a:t>Module 2</a:t>
          </a:r>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68CADE32-5EDF-4EC4-B0BA-AD4A9AFE2D67}">
      <dgm:prSet phldrT="[Text]"/>
      <dgm:spPr/>
      <dgm:t>
        <a:bodyPr/>
        <a:lstStyle/>
        <a:p>
          <a:r>
            <a:rPr lang="en-US" dirty="0"/>
            <a:t>Module 3</a:t>
          </a:r>
        </a:p>
      </dgm:t>
    </dgm:pt>
    <dgm:pt modelId="{44B4BFB2-051F-4329-807F-FBAD461121CE}" type="parTrans" cxnId="{B451A325-EC66-4929-8CAB-0DFAEECDF1D8}">
      <dgm:prSet/>
      <dgm:spPr/>
      <dgm:t>
        <a:bodyPr/>
        <a:lstStyle/>
        <a:p>
          <a:endParaRPr lang="en-US"/>
        </a:p>
      </dgm:t>
    </dgm:pt>
    <dgm:pt modelId="{E91FD68A-834A-46BA-8F64-B5BBFCF01184}" type="sibTrans" cxnId="{B451A325-EC66-4929-8CAB-0DFAEECDF1D8}">
      <dgm:prSet/>
      <dgm:spPr/>
      <dgm:t>
        <a:bodyPr/>
        <a:lstStyle/>
        <a:p>
          <a:endParaRPr lang="en-US"/>
        </a:p>
      </dgm:t>
    </dgm:pt>
    <dgm:pt modelId="{9E670A3A-FB0B-43D4-97E7-18D810BAB357}">
      <dgm:prSet phldrT="[Text]" phldr="1"/>
      <dgm:spPr/>
      <dgm:t>
        <a:bodyPr/>
        <a:lstStyle/>
        <a:p>
          <a:endParaRPr lang="en-US" dirty="0"/>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561E6A65-6BD8-449B-8C43-A810A5FA4873}">
      <dgm:prSet phldrT="[Text]"/>
      <dgm:spPr/>
      <dgm:t>
        <a:bodyPr/>
        <a:lstStyle/>
        <a:p>
          <a:r>
            <a:rPr lang="en-US" dirty="0"/>
            <a:t>Module 5</a:t>
          </a:r>
        </a:p>
      </dgm:t>
    </dgm:pt>
    <dgm:pt modelId="{B19D5745-EC2C-4699-B795-31BF95562B4C}" type="parTrans" cxnId="{A1818BD1-20F7-4422-89A8-1B05C0D2D541}">
      <dgm:prSet/>
      <dgm:spPr/>
      <dgm:t>
        <a:bodyPr/>
        <a:lstStyle/>
        <a:p>
          <a:endParaRPr lang="en-US"/>
        </a:p>
      </dgm:t>
    </dgm:pt>
    <dgm:pt modelId="{88214EA5-1EF7-4EE9-992F-719172D206EC}" type="sibTrans" cxnId="{A1818BD1-20F7-4422-89A8-1B05C0D2D541}">
      <dgm:prSet/>
      <dgm:spPr/>
      <dgm:t>
        <a:bodyPr/>
        <a:lstStyle/>
        <a:p>
          <a:endParaRPr lang="en-US"/>
        </a:p>
      </dgm:t>
    </dgm:pt>
    <dgm:pt modelId="{2DFDE9BA-A87B-4E6E-A44F-F5B745F14344}">
      <dgm:prSet phldrT="[Text]"/>
      <dgm:spPr/>
      <dgm:t>
        <a:bodyPr/>
        <a:lstStyle/>
        <a:p>
          <a:r>
            <a:rPr lang="en-US" dirty="0"/>
            <a:t>Module 6</a:t>
          </a:r>
        </a:p>
      </dgm:t>
    </dgm:pt>
    <dgm:pt modelId="{2690A45E-4E32-4FA7-9A7A-D1771EEEDD3B}" type="parTrans" cxnId="{916ACCF9-E1BE-433F-926A-BC9CFCBE4D94}">
      <dgm:prSet/>
      <dgm:spPr/>
      <dgm:t>
        <a:bodyPr/>
        <a:lstStyle/>
        <a:p>
          <a:endParaRPr lang="en-US"/>
        </a:p>
      </dgm:t>
    </dgm:pt>
    <dgm:pt modelId="{027E4E32-5664-43F7-B524-C9581A5AAF10}" type="sibTrans" cxnId="{916ACCF9-E1BE-433F-926A-BC9CFCBE4D94}">
      <dgm:prSet/>
      <dgm:spPr/>
      <dgm:t>
        <a:bodyPr/>
        <a:lstStyle/>
        <a:p>
          <a:endParaRPr lang="en-US"/>
        </a:p>
      </dgm:t>
    </dgm:pt>
    <dgm:pt modelId="{ED6FDDF0-F304-4131-9D8F-F838BA556FA3}">
      <dgm:prSet phldrT="[Text]"/>
      <dgm:spPr/>
      <dgm:t>
        <a:bodyPr/>
        <a:lstStyle/>
        <a:p>
          <a:r>
            <a:rPr lang="en-US" dirty="0"/>
            <a:t>Module 4</a:t>
          </a:r>
        </a:p>
      </dgm:t>
    </dgm:pt>
    <dgm:pt modelId="{FB261FCE-C012-4B2A-98E2-3AA2B5E1225F}" type="parTrans" cxnId="{084A0F1B-2A72-4B76-896B-C82EF1C942A6}">
      <dgm:prSet/>
      <dgm:spPr/>
      <dgm:t>
        <a:bodyPr/>
        <a:lstStyle/>
        <a:p>
          <a:endParaRPr lang="en-US"/>
        </a:p>
      </dgm:t>
    </dgm:pt>
    <dgm:pt modelId="{1BEEF635-2D84-4A67-BE88-9B7CAB4E0A65}" type="sibTrans" cxnId="{084A0F1B-2A72-4B76-896B-C82EF1C942A6}">
      <dgm:prSet/>
      <dgm:spPr/>
      <dgm:t>
        <a:bodyPr/>
        <a:lstStyle/>
        <a:p>
          <a:endParaRPr lang="en-US"/>
        </a:p>
      </dgm:t>
    </dgm:pt>
    <dgm:pt modelId="{A0EE090E-9ADB-4155-81F3-16186262EDA1}">
      <dgm:prSet phldrT="[Text]"/>
      <dgm:spPr/>
      <dgm:t>
        <a:bodyPr/>
        <a:lstStyle/>
        <a:p>
          <a:r>
            <a:rPr lang="en-US" dirty="0"/>
            <a:t>Module 7</a:t>
          </a:r>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dgm:pt>
    <dgm:pt modelId="{114A94C1-E0F6-4E6A-881A-E0F8546BF0A4}" type="pres">
      <dgm:prSet presAssocID="{EF5485F2-BC57-48E4-BB84-7FE0880A4488}" presName="ParentSmallAccent" presStyleLbl="fgAcc1" presStyleIdx="0" presStyleCnt="2"/>
      <dgm:spPr/>
    </dgm:pt>
    <dgm:pt modelId="{388E5B24-9D21-4EDF-8E14-4482760131E1}" type="pres">
      <dgm:prSet presAssocID="{EF5485F2-BC57-48E4-BB84-7FE0880A4488}" presName="Parent" presStyleLbl="revTx" presStyleIdx="0" presStyleCnt="9">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A5871F3D-EBF3-4493-871A-8AB5D8DE5772}" type="pres">
      <dgm:prSet presAssocID="{ADAAD169-E8FE-40F7-87C5-B925DF86DDDF}" presName="childComposite" presStyleCnt="0">
        <dgm:presLayoutVars>
          <dgm:chMax val="0"/>
          <dgm:chPref val="0"/>
        </dgm:presLayoutVars>
      </dgm:prSet>
      <dgm:spPr/>
    </dgm:pt>
    <dgm:pt modelId="{DE6B2030-6F4F-4BEE-9FC4-AB6E6EA3CA73}" type="pres">
      <dgm:prSet presAssocID="{ADAAD169-E8FE-40F7-87C5-B925DF86DDDF}" presName="ChildAccent" presStyleLbl="solidFgAcc1" presStyleIdx="0" presStyleCnt="7"/>
      <dgm:spPr>
        <a:ln>
          <a:solidFill>
            <a:srgbClr val="EB3C00"/>
          </a:solidFill>
        </a:ln>
      </dgm:spPr>
    </dgm:pt>
    <dgm:pt modelId="{EFA4E031-2D99-4BA5-B628-18A91791095C}" type="pres">
      <dgm:prSet presAssocID="{ADAAD169-E8FE-40F7-87C5-B925DF86DDDF}" presName="Child" presStyleLbl="revTx" presStyleIdx="1" presStyleCnt="9">
        <dgm:presLayoutVars>
          <dgm:chMax val="0"/>
          <dgm:chPref val="0"/>
          <dgm:bulletEnabled val="1"/>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1" presStyleCnt="7"/>
      <dgm:spPr>
        <a:ln>
          <a:solidFill>
            <a:srgbClr val="EB3C00"/>
          </a:solidFill>
        </a:ln>
      </dgm:spPr>
    </dgm:pt>
    <dgm:pt modelId="{CB25BF6C-75C5-400C-94C6-F58AA818E797}" type="pres">
      <dgm:prSet presAssocID="{C7F36310-BA7D-4188-8519-B58695BEA5ED}" presName="Child" presStyleLbl="revTx" presStyleIdx="2" presStyleCnt="9">
        <dgm:presLayoutVars>
          <dgm:chMax val="0"/>
          <dgm:chPref val="0"/>
          <dgm:bulletEnabled val="1"/>
        </dgm:presLayoutVars>
      </dgm:prSet>
      <dgm:spPr/>
    </dgm:pt>
    <dgm:pt modelId="{5DABC290-9E27-4C3F-948A-B449BC131444}" type="pres">
      <dgm:prSet presAssocID="{68CADE32-5EDF-4EC4-B0BA-AD4A9AFE2D67}" presName="childComposite" presStyleCnt="0">
        <dgm:presLayoutVars>
          <dgm:chMax val="0"/>
          <dgm:chPref val="0"/>
        </dgm:presLayoutVars>
      </dgm:prSet>
      <dgm:spPr/>
    </dgm:pt>
    <dgm:pt modelId="{E08DC340-9CDF-4C57-B232-45A28FA30183}" type="pres">
      <dgm:prSet presAssocID="{68CADE32-5EDF-4EC4-B0BA-AD4A9AFE2D67}" presName="ChildAccent" presStyleLbl="solidFgAcc1" presStyleIdx="2" presStyleCnt="7"/>
      <dgm:spPr>
        <a:ln>
          <a:solidFill>
            <a:srgbClr val="EB3C00"/>
          </a:solidFill>
        </a:ln>
      </dgm:spPr>
    </dgm:pt>
    <dgm:pt modelId="{883751F0-A763-4A98-B7EF-74BF2E28D366}" type="pres">
      <dgm:prSet presAssocID="{68CADE32-5EDF-4EC4-B0BA-AD4A9AFE2D67}" presName="Child" presStyleLbl="revTx" presStyleIdx="3" presStyleCnt="9">
        <dgm:presLayoutVars>
          <dgm:chMax val="0"/>
          <dgm:chPref val="0"/>
          <dgm:bulletEnabled val="1"/>
        </dgm:presLayoutVars>
      </dgm:prSet>
      <dgm:spPr/>
    </dgm:pt>
    <dgm:pt modelId="{32A1F33E-B705-4288-A082-1EA2469C02AE}" type="pres">
      <dgm:prSet presAssocID="{ED6FDDF0-F304-4131-9D8F-F838BA556FA3}" presName="childComposite" presStyleCnt="0">
        <dgm:presLayoutVars>
          <dgm:chMax val="0"/>
          <dgm:chPref val="0"/>
        </dgm:presLayoutVars>
      </dgm:prSet>
      <dgm:spPr/>
    </dgm:pt>
    <dgm:pt modelId="{E08556E9-9A79-467A-9E8C-C997BBE60C1D}" type="pres">
      <dgm:prSet presAssocID="{ED6FDDF0-F304-4131-9D8F-F838BA556FA3}" presName="ChildAccent" presStyleLbl="solidFgAcc1" presStyleIdx="3" presStyleCnt="7"/>
      <dgm:spPr>
        <a:ln>
          <a:solidFill>
            <a:srgbClr val="EB3C00"/>
          </a:solidFill>
        </a:ln>
      </dgm:spPr>
    </dgm:pt>
    <dgm:pt modelId="{47D094FC-F32C-4860-AD52-EF11A7AAF8D2}" type="pres">
      <dgm:prSet presAssocID="{ED6FDDF0-F304-4131-9D8F-F838BA556FA3}" presName="Child" presStyleLbl="revTx" presStyleIdx="4" presStyleCnt="9">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dgm:pt>
    <dgm:pt modelId="{D9B030D2-0AE0-4C7C-8EC4-102A7607BAC0}" type="pres">
      <dgm:prSet presAssocID="{9E670A3A-FB0B-43D4-97E7-18D810BAB357}" presName="ParentSmallAccent" presStyleLbl="fgAcc1" presStyleIdx="1" presStyleCnt="2"/>
      <dgm:spPr/>
    </dgm:pt>
    <dgm:pt modelId="{5E08F349-3F8E-4493-8782-0CF14F3DACE6}" type="pres">
      <dgm:prSet presAssocID="{9E670A3A-FB0B-43D4-97E7-18D810BAB357}" presName="Parent" presStyleLbl="revTx" presStyleIdx="5" presStyleCnt="9">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28E74F9-0443-4F16-AE39-D4D3D452A0E9}" type="pres">
      <dgm:prSet presAssocID="{561E6A65-6BD8-449B-8C43-A810A5FA4873}" presName="childComposite" presStyleCnt="0">
        <dgm:presLayoutVars>
          <dgm:chMax val="0"/>
          <dgm:chPref val="0"/>
        </dgm:presLayoutVars>
      </dgm:prSet>
      <dgm:spPr/>
    </dgm:pt>
    <dgm:pt modelId="{FC056C55-3BC6-40A6-94F1-8B5F179390C7}" type="pres">
      <dgm:prSet presAssocID="{561E6A65-6BD8-449B-8C43-A810A5FA4873}" presName="ChildAccent" presStyleLbl="solidFgAcc1" presStyleIdx="4" presStyleCnt="7"/>
      <dgm:spPr>
        <a:ln>
          <a:solidFill>
            <a:srgbClr val="EB3C00"/>
          </a:solidFill>
        </a:ln>
      </dgm:spPr>
    </dgm:pt>
    <dgm:pt modelId="{74D8EBA0-0BF1-487F-AD15-AD22B85B9D49}" type="pres">
      <dgm:prSet presAssocID="{561E6A65-6BD8-449B-8C43-A810A5FA4873}" presName="Child" presStyleLbl="revTx" presStyleIdx="6" presStyleCnt="9">
        <dgm:presLayoutVars>
          <dgm:chMax val="0"/>
          <dgm:chPref val="0"/>
          <dgm:bulletEnabled val="1"/>
        </dgm:presLayoutVars>
      </dgm:prSet>
      <dgm:spPr/>
    </dgm:pt>
    <dgm:pt modelId="{448359C4-9E9A-4F9C-A264-607C48EB4843}" type="pres">
      <dgm:prSet presAssocID="{2DFDE9BA-A87B-4E6E-A44F-F5B745F14344}" presName="childComposite" presStyleCnt="0">
        <dgm:presLayoutVars>
          <dgm:chMax val="0"/>
          <dgm:chPref val="0"/>
        </dgm:presLayoutVars>
      </dgm:prSet>
      <dgm:spPr/>
    </dgm:pt>
    <dgm:pt modelId="{D869E2FF-6EAE-46C2-9BA6-BB9819DE7E3F}" type="pres">
      <dgm:prSet presAssocID="{2DFDE9BA-A87B-4E6E-A44F-F5B745F14344}" presName="ChildAccent" presStyleLbl="solidFgAcc1" presStyleIdx="5" presStyleCnt="7"/>
      <dgm:spPr>
        <a:ln>
          <a:solidFill>
            <a:srgbClr val="EB3C00"/>
          </a:solidFill>
        </a:ln>
      </dgm:spPr>
    </dgm:pt>
    <dgm:pt modelId="{9B323942-C9D5-471D-BB2A-41DC31E496C2}" type="pres">
      <dgm:prSet presAssocID="{2DFDE9BA-A87B-4E6E-A44F-F5B745F14344}" presName="Child" presStyleLbl="revTx" presStyleIdx="7" presStyleCnt="9">
        <dgm:presLayoutVars>
          <dgm:chMax val="0"/>
          <dgm:chPref val="0"/>
          <dgm:bulletEnabled val="1"/>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6" presStyleCnt="7"/>
      <dgm:spPr>
        <a:ln>
          <a:solidFill>
            <a:srgbClr val="EB3C00"/>
          </a:solidFill>
        </a:ln>
      </dgm:spPr>
    </dgm:pt>
    <dgm:pt modelId="{16E874C2-56B2-4828-A74A-02E16D3BBAC6}" type="pres">
      <dgm:prSet presAssocID="{A0EE090E-9ADB-4155-81F3-16186262EDA1}" presName="Child" presStyleLbl="revTx" presStyleIdx="8" presStyleCnt="9">
        <dgm:presLayoutVars>
          <dgm:chMax val="0"/>
          <dgm:chPref val="0"/>
          <dgm:bulletEnabled val="1"/>
        </dgm:presLayoutVars>
      </dgm:prSet>
      <dgm:spPr/>
    </dgm:pt>
  </dgm:ptLst>
  <dgm:cxnLst>
    <dgm:cxn modelId="{EFB0D505-DA0F-4C05-B8CC-7C6D9848CDF6}" srcId="{D05FB12A-9F78-496E-94DA-9D3AB4FEAE28}" destId="{EF5485F2-BC57-48E4-BB84-7FE0880A4488}" srcOrd="0" destOrd="0" parTransId="{FADCFF57-C3AB-4BB7-9762-6D4324CCEDB3}" sibTransId="{EC8F553A-F2DA-41EC-9227-F28DA7F70390}"/>
    <dgm:cxn modelId="{084A0F1B-2A72-4B76-896B-C82EF1C942A6}" srcId="{EF5485F2-BC57-48E4-BB84-7FE0880A4488}" destId="{ED6FDDF0-F304-4131-9D8F-F838BA556FA3}" srcOrd="3" destOrd="0" parTransId="{FB261FCE-C012-4B2A-98E2-3AA2B5E1225F}" sibTransId="{1BEEF635-2D84-4A67-BE88-9B7CAB4E0A65}"/>
    <dgm:cxn modelId="{B451A325-EC66-4929-8CAB-0DFAEECDF1D8}" srcId="{EF5485F2-BC57-48E4-BB84-7FE0880A4488}" destId="{68CADE32-5EDF-4EC4-B0BA-AD4A9AFE2D67}" srcOrd="2" destOrd="0" parTransId="{44B4BFB2-051F-4329-807F-FBAD461121CE}" sibTransId="{E91FD68A-834A-46BA-8F64-B5BBFCF01184}"/>
    <dgm:cxn modelId="{2DBEDF31-EDED-4A60-B835-F8B66827A7F0}" type="presOf" srcId="{C7F36310-BA7D-4188-8519-B58695BEA5ED}" destId="{CB25BF6C-75C5-400C-94C6-F58AA818E797}" srcOrd="0" destOrd="0" presId="urn:microsoft.com/office/officeart/2008/layout/SquareAccentList"/>
    <dgm:cxn modelId="{81E4275E-B196-48C3-A3DF-E07A9BDC0D66}" type="presOf" srcId="{68CADE32-5EDF-4EC4-B0BA-AD4A9AFE2D67}" destId="{883751F0-A763-4A98-B7EF-74BF2E28D366}" srcOrd="0" destOrd="0" presId="urn:microsoft.com/office/officeart/2008/layout/SquareAccentList"/>
    <dgm:cxn modelId="{9477E741-2657-428E-9A2B-DCEBBD40AB20}" type="presOf" srcId="{EF5485F2-BC57-48E4-BB84-7FE0880A4488}" destId="{388E5B24-9D21-4EDF-8E14-4482760131E1}" srcOrd="0" destOrd="0" presId="urn:microsoft.com/office/officeart/2008/layout/SquareAccentList"/>
    <dgm:cxn modelId="{1DBC0666-7611-4DFD-BFB5-CB0506D35484}" type="presOf" srcId="{ADAAD169-E8FE-40F7-87C5-B925DF86DDDF}" destId="{EFA4E031-2D99-4BA5-B628-18A91791095C}" srcOrd="0" destOrd="0" presId="urn:microsoft.com/office/officeart/2008/layout/SquareAccentList"/>
    <dgm:cxn modelId="{124D4E59-B643-4538-A426-E9DD9A0F3CE4}" type="presOf" srcId="{9E670A3A-FB0B-43D4-97E7-18D810BAB357}" destId="{5E08F349-3F8E-4493-8782-0CF14F3DACE6}" srcOrd="0" destOrd="0" presId="urn:microsoft.com/office/officeart/2008/layout/SquareAccentList"/>
    <dgm:cxn modelId="{FADDAAA2-1BAD-4CDE-B6B3-D123889BE0A3}" type="presOf" srcId="{ED6FDDF0-F304-4131-9D8F-F838BA556FA3}" destId="{47D094FC-F32C-4860-AD52-EF11A7AAF8D2}" srcOrd="0" destOrd="0" presId="urn:microsoft.com/office/officeart/2008/layout/SquareAccentList"/>
    <dgm:cxn modelId="{AAAC99A6-06F3-4F98-A6A8-E991344E2660}" srcId="{EF5485F2-BC57-48E4-BB84-7FE0880A4488}" destId="{ADAAD169-E8FE-40F7-87C5-B925DF86DDDF}" srcOrd="0" destOrd="0" parTransId="{905F4E48-06C4-41CE-B152-E36453F9DF47}" sibTransId="{3B1BF3A0-CAFB-45A5-83CF-30378D2C28FC}"/>
    <dgm:cxn modelId="{5F2218B1-8967-4B74-A2D4-4D78390DAFD1}" srcId="{9E670A3A-FB0B-43D4-97E7-18D810BAB357}" destId="{A0EE090E-9ADB-4155-81F3-16186262EDA1}" srcOrd="2" destOrd="0" parTransId="{BCFF4904-6290-4100-AD4A-B6836A40DB4B}" sibTransId="{0F2FE42B-3933-45E0-B34A-082CA2A1A55F}"/>
    <dgm:cxn modelId="{7E5A60B3-B9D1-46AD-B8D1-84A150319D46}" type="presOf" srcId="{561E6A65-6BD8-449B-8C43-A810A5FA4873}" destId="{74D8EBA0-0BF1-487F-AD15-AD22B85B9D49}" srcOrd="0" destOrd="0" presId="urn:microsoft.com/office/officeart/2008/layout/SquareAccentList"/>
    <dgm:cxn modelId="{B11465B7-A5B6-4FD1-985E-868B0EB29E85}" srcId="{D05FB12A-9F78-496E-94DA-9D3AB4FEAE28}" destId="{9E670A3A-FB0B-43D4-97E7-18D810BAB357}" srcOrd="1" destOrd="0" parTransId="{D709B0FD-39F1-4FA6-8909-09D5CC9C9C74}" sibTransId="{E295F662-33C0-4A99-A3E3-7DE86AFDAFE8}"/>
    <dgm:cxn modelId="{A0FD86C2-5088-4D18-910C-EF248DEB64C0}" type="presOf" srcId="{2DFDE9BA-A87B-4E6E-A44F-F5B745F14344}" destId="{9B323942-C9D5-471D-BB2A-41DC31E496C2}" srcOrd="0" destOrd="0" presId="urn:microsoft.com/office/officeart/2008/layout/SquareAccentList"/>
    <dgm:cxn modelId="{A1818BD1-20F7-4422-89A8-1B05C0D2D541}" srcId="{9E670A3A-FB0B-43D4-97E7-18D810BAB357}" destId="{561E6A65-6BD8-449B-8C43-A810A5FA4873}" srcOrd="0" destOrd="0" parTransId="{B19D5745-EC2C-4699-B795-31BF95562B4C}" sibTransId="{88214EA5-1EF7-4EE9-992F-719172D206EC}"/>
    <dgm:cxn modelId="{D263A4D6-5906-4405-BA4F-BF13F39C09BE}" type="presOf" srcId="{D05FB12A-9F78-496E-94DA-9D3AB4FEAE28}" destId="{91A48E83-4DF5-40CF-97C3-68822DA6C26F}" srcOrd="0" destOrd="0" presId="urn:microsoft.com/office/officeart/2008/layout/SquareAccentList"/>
    <dgm:cxn modelId="{E3BA8CE1-18E5-419A-9724-85AF857C29DA}" srcId="{EF5485F2-BC57-48E4-BB84-7FE0880A4488}" destId="{C7F36310-BA7D-4188-8519-B58695BEA5ED}" srcOrd="1" destOrd="0" parTransId="{712728A5-4AB5-4185-96FC-2C1EB33CC1F7}" sibTransId="{DBD127A4-591B-4669-BD63-76D9A543C578}"/>
    <dgm:cxn modelId="{0D9A11F3-919A-4BA4-B644-039F8BD0A1F7}" type="presOf" srcId="{A0EE090E-9ADB-4155-81F3-16186262EDA1}" destId="{16E874C2-56B2-4828-A74A-02E16D3BBAC6}" srcOrd="0" destOrd="0" presId="urn:microsoft.com/office/officeart/2008/layout/SquareAccentList"/>
    <dgm:cxn modelId="{916ACCF9-E1BE-433F-926A-BC9CFCBE4D94}" srcId="{9E670A3A-FB0B-43D4-97E7-18D810BAB357}" destId="{2DFDE9BA-A87B-4E6E-A44F-F5B745F14344}" srcOrd="1" destOrd="0" parTransId="{2690A45E-4E32-4FA7-9A7A-D1771EEEDD3B}" sibTransId="{027E4E32-5664-43F7-B524-C9581A5AAF10}"/>
    <dgm:cxn modelId="{A3131C47-47E5-4348-BF68-23AF1351023D}" type="presParOf" srcId="{91A48E83-4DF5-40CF-97C3-68822DA6C26F}" destId="{03F30EDA-4526-4839-83C0-3E5881B35450}" srcOrd="0" destOrd="0" presId="urn:microsoft.com/office/officeart/2008/layout/SquareAccentList"/>
    <dgm:cxn modelId="{5862DD9A-C829-423F-9E7D-3E7F34BEFF97}" type="presParOf" srcId="{03F30EDA-4526-4839-83C0-3E5881B35450}" destId="{E21B4A00-5172-48CB-B97E-FCF55DB79560}" srcOrd="0" destOrd="0" presId="urn:microsoft.com/office/officeart/2008/layout/SquareAccentList"/>
    <dgm:cxn modelId="{9D4BAC8F-B77B-4081-877B-DAEEAFC9B48A}" type="presParOf" srcId="{E21B4A00-5172-48CB-B97E-FCF55DB79560}" destId="{5964866F-F5E2-496E-A7DA-95E90304A1E9}" srcOrd="0" destOrd="0" presId="urn:microsoft.com/office/officeart/2008/layout/SquareAccentList"/>
    <dgm:cxn modelId="{DF6C7C5C-A69D-4630-A31F-BAB1025F16B6}" type="presParOf" srcId="{E21B4A00-5172-48CB-B97E-FCF55DB79560}" destId="{114A94C1-E0F6-4E6A-881A-E0F8546BF0A4}" srcOrd="1" destOrd="0" presId="urn:microsoft.com/office/officeart/2008/layout/SquareAccentList"/>
    <dgm:cxn modelId="{CF97637C-2EF0-4944-844A-79D92FC2298F}" type="presParOf" srcId="{E21B4A00-5172-48CB-B97E-FCF55DB79560}" destId="{388E5B24-9D21-4EDF-8E14-4482760131E1}" srcOrd="2" destOrd="0" presId="urn:microsoft.com/office/officeart/2008/layout/SquareAccentList"/>
    <dgm:cxn modelId="{54875123-9937-480F-8442-E94858AED0A9}" type="presParOf" srcId="{03F30EDA-4526-4839-83C0-3E5881B35450}" destId="{1817C36F-87CE-4A36-B811-D9411941B68E}" srcOrd="1" destOrd="0" presId="urn:microsoft.com/office/officeart/2008/layout/SquareAccentList"/>
    <dgm:cxn modelId="{8CF0DC12-EE90-4111-A662-37491ABFCB06}" type="presParOf" srcId="{1817C36F-87CE-4A36-B811-D9411941B68E}" destId="{A5871F3D-EBF3-4493-871A-8AB5D8DE5772}" srcOrd="0" destOrd="0" presId="urn:microsoft.com/office/officeart/2008/layout/SquareAccentList"/>
    <dgm:cxn modelId="{C0D5BA7C-3ADD-4A1A-B394-5712EBC2D4C9}" type="presParOf" srcId="{A5871F3D-EBF3-4493-871A-8AB5D8DE5772}" destId="{DE6B2030-6F4F-4BEE-9FC4-AB6E6EA3CA73}" srcOrd="0" destOrd="0" presId="urn:microsoft.com/office/officeart/2008/layout/SquareAccentList"/>
    <dgm:cxn modelId="{B4D6F2FA-5AC2-4973-9C93-BE7C122B8AED}" type="presParOf" srcId="{A5871F3D-EBF3-4493-871A-8AB5D8DE5772}" destId="{EFA4E031-2D99-4BA5-B628-18A91791095C}" srcOrd="1" destOrd="0" presId="urn:microsoft.com/office/officeart/2008/layout/SquareAccentList"/>
    <dgm:cxn modelId="{1D845302-F2B1-481B-95A7-D17582575AC7}" type="presParOf" srcId="{1817C36F-87CE-4A36-B811-D9411941B68E}" destId="{C84E6299-4182-4291-92A4-E391C7318E99}" srcOrd="1" destOrd="0" presId="urn:microsoft.com/office/officeart/2008/layout/SquareAccentList"/>
    <dgm:cxn modelId="{351ED3D6-7E64-4EC3-A150-54F16A6C3100}" type="presParOf" srcId="{C84E6299-4182-4291-92A4-E391C7318E99}" destId="{847E8806-7DB8-463F-A893-6EDCBA24120C}" srcOrd="0" destOrd="0" presId="urn:microsoft.com/office/officeart/2008/layout/SquareAccentList"/>
    <dgm:cxn modelId="{72FAE293-B9D2-4FEF-9C96-AA83EC4B46A2}" type="presParOf" srcId="{C84E6299-4182-4291-92A4-E391C7318E99}" destId="{CB25BF6C-75C5-400C-94C6-F58AA818E797}" srcOrd="1" destOrd="0" presId="urn:microsoft.com/office/officeart/2008/layout/SquareAccentList"/>
    <dgm:cxn modelId="{9EB414C8-0678-4306-B87D-C4DD5B10802A}" type="presParOf" srcId="{1817C36F-87CE-4A36-B811-D9411941B68E}" destId="{5DABC290-9E27-4C3F-948A-B449BC131444}" srcOrd="2" destOrd="0" presId="urn:microsoft.com/office/officeart/2008/layout/SquareAccentList"/>
    <dgm:cxn modelId="{DF4A990A-4B6A-4DCA-9C95-602EBD5BD9B6}" type="presParOf" srcId="{5DABC290-9E27-4C3F-948A-B449BC131444}" destId="{E08DC340-9CDF-4C57-B232-45A28FA30183}" srcOrd="0" destOrd="0" presId="urn:microsoft.com/office/officeart/2008/layout/SquareAccentList"/>
    <dgm:cxn modelId="{E95D811E-568B-408B-8F73-1D07A952E049}" type="presParOf" srcId="{5DABC290-9E27-4C3F-948A-B449BC131444}" destId="{883751F0-A763-4A98-B7EF-74BF2E28D366}" srcOrd="1" destOrd="0" presId="urn:microsoft.com/office/officeart/2008/layout/SquareAccentList"/>
    <dgm:cxn modelId="{94D3C1D2-F30B-481C-BD5A-0E207E3EDC87}" type="presParOf" srcId="{1817C36F-87CE-4A36-B811-D9411941B68E}" destId="{32A1F33E-B705-4288-A082-1EA2469C02AE}" srcOrd="3" destOrd="0" presId="urn:microsoft.com/office/officeart/2008/layout/SquareAccentList"/>
    <dgm:cxn modelId="{6EBA994B-B2B9-4777-BEE6-36E847EB362D}" type="presParOf" srcId="{32A1F33E-B705-4288-A082-1EA2469C02AE}" destId="{E08556E9-9A79-467A-9E8C-C997BBE60C1D}" srcOrd="0" destOrd="0" presId="urn:microsoft.com/office/officeart/2008/layout/SquareAccentList"/>
    <dgm:cxn modelId="{1E1F19FE-BBD2-4333-985E-F1EBD78045E8}" type="presParOf" srcId="{32A1F33E-B705-4288-A082-1EA2469C02AE}" destId="{47D094FC-F32C-4860-AD52-EF11A7AAF8D2}" srcOrd="1" destOrd="0" presId="urn:microsoft.com/office/officeart/2008/layout/SquareAccentList"/>
    <dgm:cxn modelId="{07013AB8-762E-4FC6-BA1D-0B3D40BB02BE}" type="presParOf" srcId="{91A48E83-4DF5-40CF-97C3-68822DA6C26F}" destId="{D7727FCC-856B-4F94-88FA-F98530B35A17}" srcOrd="1" destOrd="0" presId="urn:microsoft.com/office/officeart/2008/layout/SquareAccentList"/>
    <dgm:cxn modelId="{82F39BC4-B467-4053-8D8C-95819C48B60B}" type="presParOf" srcId="{D7727FCC-856B-4F94-88FA-F98530B35A17}" destId="{F033CBAC-BA4E-46E5-BE10-4767A8DBB9D9}" srcOrd="0" destOrd="0" presId="urn:microsoft.com/office/officeart/2008/layout/SquareAccentList"/>
    <dgm:cxn modelId="{31AEB395-0C53-46E3-AD8B-09642D709BBF}" type="presParOf" srcId="{F033CBAC-BA4E-46E5-BE10-4767A8DBB9D9}" destId="{3F0A1A07-4EFD-4570-A257-290CFC01AEBF}" srcOrd="0" destOrd="0" presId="urn:microsoft.com/office/officeart/2008/layout/SquareAccentList"/>
    <dgm:cxn modelId="{6E1D898D-8F8A-426E-AE11-37BE4BBFD9FD}" type="presParOf" srcId="{F033CBAC-BA4E-46E5-BE10-4767A8DBB9D9}" destId="{D9B030D2-0AE0-4C7C-8EC4-102A7607BAC0}" srcOrd="1" destOrd="0" presId="urn:microsoft.com/office/officeart/2008/layout/SquareAccentList"/>
    <dgm:cxn modelId="{602ED3E4-3E26-4DF3-B799-E45501DFD4B6}" type="presParOf" srcId="{F033CBAC-BA4E-46E5-BE10-4767A8DBB9D9}" destId="{5E08F349-3F8E-4493-8782-0CF14F3DACE6}" srcOrd="2" destOrd="0" presId="urn:microsoft.com/office/officeart/2008/layout/SquareAccentList"/>
    <dgm:cxn modelId="{901448AB-2045-4543-948B-DB757921EC0E}" type="presParOf" srcId="{D7727FCC-856B-4F94-88FA-F98530B35A17}" destId="{F9786E49-B4A1-45B5-92F2-51684C0592A5}" srcOrd="1" destOrd="0" presId="urn:microsoft.com/office/officeart/2008/layout/SquareAccentList"/>
    <dgm:cxn modelId="{FDE8DFC1-1BFD-4F30-BA8F-BEFE75B79168}" type="presParOf" srcId="{F9786E49-B4A1-45B5-92F2-51684C0592A5}" destId="{428E74F9-0443-4F16-AE39-D4D3D452A0E9}" srcOrd="0" destOrd="0" presId="urn:microsoft.com/office/officeart/2008/layout/SquareAccentList"/>
    <dgm:cxn modelId="{DD734F00-7892-4EF5-9A72-AF2583ECF02C}" type="presParOf" srcId="{428E74F9-0443-4F16-AE39-D4D3D452A0E9}" destId="{FC056C55-3BC6-40A6-94F1-8B5F179390C7}" srcOrd="0" destOrd="0" presId="urn:microsoft.com/office/officeart/2008/layout/SquareAccentList"/>
    <dgm:cxn modelId="{0726C998-6EFA-402F-8913-EE5546EFD4D7}" type="presParOf" srcId="{428E74F9-0443-4F16-AE39-D4D3D452A0E9}" destId="{74D8EBA0-0BF1-487F-AD15-AD22B85B9D49}" srcOrd="1" destOrd="0" presId="urn:microsoft.com/office/officeart/2008/layout/SquareAccentList"/>
    <dgm:cxn modelId="{A1B8CCAD-4EDF-4ED7-95D5-0141C3A1D8C2}" type="presParOf" srcId="{F9786E49-B4A1-45B5-92F2-51684C0592A5}" destId="{448359C4-9E9A-4F9C-A264-607C48EB4843}" srcOrd="1" destOrd="0" presId="urn:microsoft.com/office/officeart/2008/layout/SquareAccentList"/>
    <dgm:cxn modelId="{2710DAA6-B406-4977-8130-95394C92D4AD}" type="presParOf" srcId="{448359C4-9E9A-4F9C-A264-607C48EB4843}" destId="{D869E2FF-6EAE-46C2-9BA6-BB9819DE7E3F}" srcOrd="0" destOrd="0" presId="urn:microsoft.com/office/officeart/2008/layout/SquareAccentList"/>
    <dgm:cxn modelId="{64AC1FFD-7D7C-48D7-BD30-26F44655044C}" type="presParOf" srcId="{448359C4-9E9A-4F9C-A264-607C48EB4843}" destId="{9B323942-C9D5-471D-BB2A-41DC31E496C2}" srcOrd="1" destOrd="0" presId="urn:microsoft.com/office/officeart/2008/layout/SquareAccentList"/>
    <dgm:cxn modelId="{DA413F3E-0AC8-4F80-8BD1-8F27D3DE9321}" type="presParOf" srcId="{F9786E49-B4A1-45B5-92F2-51684C0592A5}" destId="{4A627118-8A6D-42F9-8282-AE9BBC1A1A85}" srcOrd="2" destOrd="0" presId="urn:microsoft.com/office/officeart/2008/layout/SquareAccentList"/>
    <dgm:cxn modelId="{FE48C4B2-C9F4-421B-8691-1C90103D1C2F}" type="presParOf" srcId="{4A627118-8A6D-42F9-8282-AE9BBC1A1A85}" destId="{53B03F8D-9AC5-4946-B34F-AE20216D1C61}" srcOrd="0" destOrd="0" presId="urn:microsoft.com/office/officeart/2008/layout/SquareAccentList"/>
    <dgm:cxn modelId="{538BA725-907C-4B3C-B3BA-F86C85AE616D}"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dirty="0"/>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ADAAD169-E8FE-40F7-87C5-B925DF86DDDF}">
      <dgm:prSet phldrT="[Text]"/>
      <dgm:spPr/>
      <dgm:t>
        <a:bodyPr/>
        <a:lstStyle/>
        <a:p>
          <a:r>
            <a:rPr lang="en-US" dirty="0"/>
            <a:t>Module 1</a:t>
          </a:r>
        </a:p>
      </dgm:t>
    </dgm:pt>
    <dgm:pt modelId="{905F4E48-06C4-41CE-B152-E36453F9DF47}" type="parTrans" cxnId="{AAAC99A6-06F3-4F98-A6A8-E991344E2660}">
      <dgm:prSet/>
      <dgm:spPr/>
      <dgm:t>
        <a:bodyPr/>
        <a:lstStyle/>
        <a:p>
          <a:endParaRPr lang="en-US"/>
        </a:p>
      </dgm:t>
    </dgm:pt>
    <dgm:pt modelId="{3B1BF3A0-CAFB-45A5-83CF-30378D2C28FC}" type="sibTrans" cxnId="{AAAC99A6-06F3-4F98-A6A8-E991344E2660}">
      <dgm:prSet/>
      <dgm:spPr/>
      <dgm:t>
        <a:bodyPr/>
        <a:lstStyle/>
        <a:p>
          <a:endParaRPr lang="en-US"/>
        </a:p>
      </dgm:t>
    </dgm:pt>
    <dgm:pt modelId="{C7F36310-BA7D-4188-8519-B58695BEA5ED}">
      <dgm:prSet phldrT="[Text]"/>
      <dgm:spPr/>
      <dgm:t>
        <a:bodyPr/>
        <a:lstStyle/>
        <a:p>
          <a:r>
            <a:rPr lang="en-US" dirty="0"/>
            <a:t>Module 2</a:t>
          </a:r>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68CADE32-5EDF-4EC4-B0BA-AD4A9AFE2D67}">
      <dgm:prSet phldrT="[Text]"/>
      <dgm:spPr/>
      <dgm:t>
        <a:bodyPr/>
        <a:lstStyle/>
        <a:p>
          <a:r>
            <a:rPr lang="en-US" dirty="0"/>
            <a:t>Module 3</a:t>
          </a:r>
        </a:p>
      </dgm:t>
    </dgm:pt>
    <dgm:pt modelId="{44B4BFB2-051F-4329-807F-FBAD461121CE}" type="parTrans" cxnId="{B451A325-EC66-4929-8CAB-0DFAEECDF1D8}">
      <dgm:prSet/>
      <dgm:spPr/>
      <dgm:t>
        <a:bodyPr/>
        <a:lstStyle/>
        <a:p>
          <a:endParaRPr lang="en-US"/>
        </a:p>
      </dgm:t>
    </dgm:pt>
    <dgm:pt modelId="{E91FD68A-834A-46BA-8F64-B5BBFCF01184}" type="sibTrans" cxnId="{B451A325-EC66-4929-8CAB-0DFAEECDF1D8}">
      <dgm:prSet/>
      <dgm:spPr/>
      <dgm:t>
        <a:bodyPr/>
        <a:lstStyle/>
        <a:p>
          <a:endParaRPr lang="en-US"/>
        </a:p>
      </dgm:t>
    </dgm:pt>
    <dgm:pt modelId="{9E670A3A-FB0B-43D4-97E7-18D810BAB357}">
      <dgm:prSet phldrT="[Text]" phldr="1"/>
      <dgm:spPr/>
      <dgm:t>
        <a:bodyPr/>
        <a:lstStyle/>
        <a:p>
          <a:endParaRPr lang="en-US" dirty="0"/>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561E6A65-6BD8-449B-8C43-A810A5FA4873}">
      <dgm:prSet phldrT="[Text]"/>
      <dgm:spPr/>
      <dgm:t>
        <a:bodyPr/>
        <a:lstStyle/>
        <a:p>
          <a:r>
            <a:rPr lang="en-US" dirty="0"/>
            <a:t>Module 5</a:t>
          </a:r>
        </a:p>
      </dgm:t>
    </dgm:pt>
    <dgm:pt modelId="{B19D5745-EC2C-4699-B795-31BF95562B4C}" type="parTrans" cxnId="{A1818BD1-20F7-4422-89A8-1B05C0D2D541}">
      <dgm:prSet/>
      <dgm:spPr/>
      <dgm:t>
        <a:bodyPr/>
        <a:lstStyle/>
        <a:p>
          <a:endParaRPr lang="en-US"/>
        </a:p>
      </dgm:t>
    </dgm:pt>
    <dgm:pt modelId="{88214EA5-1EF7-4EE9-992F-719172D206EC}" type="sibTrans" cxnId="{A1818BD1-20F7-4422-89A8-1B05C0D2D541}">
      <dgm:prSet/>
      <dgm:spPr/>
      <dgm:t>
        <a:bodyPr/>
        <a:lstStyle/>
        <a:p>
          <a:endParaRPr lang="en-US"/>
        </a:p>
      </dgm:t>
    </dgm:pt>
    <dgm:pt modelId="{2DFDE9BA-A87B-4E6E-A44F-F5B745F14344}">
      <dgm:prSet phldrT="[Text]"/>
      <dgm:spPr/>
      <dgm:t>
        <a:bodyPr/>
        <a:lstStyle/>
        <a:p>
          <a:r>
            <a:rPr lang="en-US" dirty="0"/>
            <a:t>Module 6</a:t>
          </a:r>
        </a:p>
      </dgm:t>
    </dgm:pt>
    <dgm:pt modelId="{2690A45E-4E32-4FA7-9A7A-D1771EEEDD3B}" type="parTrans" cxnId="{916ACCF9-E1BE-433F-926A-BC9CFCBE4D94}">
      <dgm:prSet/>
      <dgm:spPr/>
      <dgm:t>
        <a:bodyPr/>
        <a:lstStyle/>
        <a:p>
          <a:endParaRPr lang="en-US"/>
        </a:p>
      </dgm:t>
    </dgm:pt>
    <dgm:pt modelId="{027E4E32-5664-43F7-B524-C9581A5AAF10}" type="sibTrans" cxnId="{916ACCF9-E1BE-433F-926A-BC9CFCBE4D94}">
      <dgm:prSet/>
      <dgm:spPr/>
      <dgm:t>
        <a:bodyPr/>
        <a:lstStyle/>
        <a:p>
          <a:endParaRPr lang="en-US"/>
        </a:p>
      </dgm:t>
    </dgm:pt>
    <dgm:pt modelId="{ED6FDDF0-F304-4131-9D8F-F838BA556FA3}">
      <dgm:prSet phldrT="[Text]"/>
      <dgm:spPr/>
      <dgm:t>
        <a:bodyPr/>
        <a:lstStyle/>
        <a:p>
          <a:r>
            <a:rPr lang="en-US" dirty="0"/>
            <a:t>Module 4</a:t>
          </a:r>
        </a:p>
      </dgm:t>
    </dgm:pt>
    <dgm:pt modelId="{FB261FCE-C012-4B2A-98E2-3AA2B5E1225F}" type="parTrans" cxnId="{084A0F1B-2A72-4B76-896B-C82EF1C942A6}">
      <dgm:prSet/>
      <dgm:spPr/>
      <dgm:t>
        <a:bodyPr/>
        <a:lstStyle/>
        <a:p>
          <a:endParaRPr lang="en-US"/>
        </a:p>
      </dgm:t>
    </dgm:pt>
    <dgm:pt modelId="{1BEEF635-2D84-4A67-BE88-9B7CAB4E0A65}" type="sibTrans" cxnId="{084A0F1B-2A72-4B76-896B-C82EF1C942A6}">
      <dgm:prSet/>
      <dgm:spPr/>
      <dgm:t>
        <a:bodyPr/>
        <a:lstStyle/>
        <a:p>
          <a:endParaRPr lang="en-US"/>
        </a:p>
      </dgm:t>
    </dgm:pt>
    <dgm:pt modelId="{A0EE090E-9ADB-4155-81F3-16186262EDA1}">
      <dgm:prSet phldrT="[Text]"/>
      <dgm:spPr/>
      <dgm:t>
        <a:bodyPr/>
        <a:lstStyle/>
        <a:p>
          <a:r>
            <a:rPr lang="en-US" dirty="0"/>
            <a:t>Module 7</a:t>
          </a:r>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dgm:pt>
    <dgm:pt modelId="{114A94C1-E0F6-4E6A-881A-E0F8546BF0A4}" type="pres">
      <dgm:prSet presAssocID="{EF5485F2-BC57-48E4-BB84-7FE0880A4488}" presName="ParentSmallAccent" presStyleLbl="fgAcc1" presStyleIdx="0" presStyleCnt="2"/>
      <dgm:spPr/>
    </dgm:pt>
    <dgm:pt modelId="{388E5B24-9D21-4EDF-8E14-4482760131E1}" type="pres">
      <dgm:prSet presAssocID="{EF5485F2-BC57-48E4-BB84-7FE0880A4488}" presName="Parent" presStyleLbl="revTx" presStyleIdx="0" presStyleCnt="9">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A5871F3D-EBF3-4493-871A-8AB5D8DE5772}" type="pres">
      <dgm:prSet presAssocID="{ADAAD169-E8FE-40F7-87C5-B925DF86DDDF}" presName="childComposite" presStyleCnt="0">
        <dgm:presLayoutVars>
          <dgm:chMax val="0"/>
          <dgm:chPref val="0"/>
        </dgm:presLayoutVars>
      </dgm:prSet>
      <dgm:spPr/>
    </dgm:pt>
    <dgm:pt modelId="{DE6B2030-6F4F-4BEE-9FC4-AB6E6EA3CA73}" type="pres">
      <dgm:prSet presAssocID="{ADAAD169-E8FE-40F7-87C5-B925DF86DDDF}" presName="ChildAccent" presStyleLbl="solidFgAcc1" presStyleIdx="0" presStyleCnt="7"/>
      <dgm:spPr>
        <a:ln>
          <a:solidFill>
            <a:srgbClr val="EB3C00"/>
          </a:solidFill>
        </a:ln>
      </dgm:spPr>
    </dgm:pt>
    <dgm:pt modelId="{EFA4E031-2D99-4BA5-B628-18A91791095C}" type="pres">
      <dgm:prSet presAssocID="{ADAAD169-E8FE-40F7-87C5-B925DF86DDDF}" presName="Child" presStyleLbl="revTx" presStyleIdx="1" presStyleCnt="9">
        <dgm:presLayoutVars>
          <dgm:chMax val="0"/>
          <dgm:chPref val="0"/>
          <dgm:bulletEnabled val="1"/>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1" presStyleCnt="7"/>
      <dgm:spPr>
        <a:ln>
          <a:solidFill>
            <a:srgbClr val="EB3C00"/>
          </a:solidFill>
        </a:ln>
      </dgm:spPr>
    </dgm:pt>
    <dgm:pt modelId="{CB25BF6C-75C5-400C-94C6-F58AA818E797}" type="pres">
      <dgm:prSet presAssocID="{C7F36310-BA7D-4188-8519-B58695BEA5ED}" presName="Child" presStyleLbl="revTx" presStyleIdx="2" presStyleCnt="9">
        <dgm:presLayoutVars>
          <dgm:chMax val="0"/>
          <dgm:chPref val="0"/>
          <dgm:bulletEnabled val="1"/>
        </dgm:presLayoutVars>
      </dgm:prSet>
      <dgm:spPr/>
    </dgm:pt>
    <dgm:pt modelId="{5DABC290-9E27-4C3F-948A-B449BC131444}" type="pres">
      <dgm:prSet presAssocID="{68CADE32-5EDF-4EC4-B0BA-AD4A9AFE2D67}" presName="childComposite" presStyleCnt="0">
        <dgm:presLayoutVars>
          <dgm:chMax val="0"/>
          <dgm:chPref val="0"/>
        </dgm:presLayoutVars>
      </dgm:prSet>
      <dgm:spPr/>
    </dgm:pt>
    <dgm:pt modelId="{E08DC340-9CDF-4C57-B232-45A28FA30183}" type="pres">
      <dgm:prSet presAssocID="{68CADE32-5EDF-4EC4-B0BA-AD4A9AFE2D67}" presName="ChildAccent" presStyleLbl="solidFgAcc1" presStyleIdx="2" presStyleCnt="7"/>
      <dgm:spPr>
        <a:ln>
          <a:solidFill>
            <a:srgbClr val="EB3C00"/>
          </a:solidFill>
        </a:ln>
      </dgm:spPr>
    </dgm:pt>
    <dgm:pt modelId="{883751F0-A763-4A98-B7EF-74BF2E28D366}" type="pres">
      <dgm:prSet presAssocID="{68CADE32-5EDF-4EC4-B0BA-AD4A9AFE2D67}" presName="Child" presStyleLbl="revTx" presStyleIdx="3" presStyleCnt="9">
        <dgm:presLayoutVars>
          <dgm:chMax val="0"/>
          <dgm:chPref val="0"/>
          <dgm:bulletEnabled val="1"/>
        </dgm:presLayoutVars>
      </dgm:prSet>
      <dgm:spPr/>
    </dgm:pt>
    <dgm:pt modelId="{32A1F33E-B705-4288-A082-1EA2469C02AE}" type="pres">
      <dgm:prSet presAssocID="{ED6FDDF0-F304-4131-9D8F-F838BA556FA3}" presName="childComposite" presStyleCnt="0">
        <dgm:presLayoutVars>
          <dgm:chMax val="0"/>
          <dgm:chPref val="0"/>
        </dgm:presLayoutVars>
      </dgm:prSet>
      <dgm:spPr/>
    </dgm:pt>
    <dgm:pt modelId="{E08556E9-9A79-467A-9E8C-C997BBE60C1D}" type="pres">
      <dgm:prSet presAssocID="{ED6FDDF0-F304-4131-9D8F-F838BA556FA3}" presName="ChildAccent" presStyleLbl="solidFgAcc1" presStyleIdx="3" presStyleCnt="7"/>
      <dgm:spPr>
        <a:ln>
          <a:solidFill>
            <a:srgbClr val="EB3C00"/>
          </a:solidFill>
        </a:ln>
      </dgm:spPr>
    </dgm:pt>
    <dgm:pt modelId="{47D094FC-F32C-4860-AD52-EF11A7AAF8D2}" type="pres">
      <dgm:prSet presAssocID="{ED6FDDF0-F304-4131-9D8F-F838BA556FA3}" presName="Child" presStyleLbl="revTx" presStyleIdx="4" presStyleCnt="9">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dgm:pt>
    <dgm:pt modelId="{D9B030D2-0AE0-4C7C-8EC4-102A7607BAC0}" type="pres">
      <dgm:prSet presAssocID="{9E670A3A-FB0B-43D4-97E7-18D810BAB357}" presName="ParentSmallAccent" presStyleLbl="fgAcc1" presStyleIdx="1" presStyleCnt="2"/>
      <dgm:spPr/>
    </dgm:pt>
    <dgm:pt modelId="{5E08F349-3F8E-4493-8782-0CF14F3DACE6}" type="pres">
      <dgm:prSet presAssocID="{9E670A3A-FB0B-43D4-97E7-18D810BAB357}" presName="Parent" presStyleLbl="revTx" presStyleIdx="5" presStyleCnt="9">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28E74F9-0443-4F16-AE39-D4D3D452A0E9}" type="pres">
      <dgm:prSet presAssocID="{561E6A65-6BD8-449B-8C43-A810A5FA4873}" presName="childComposite" presStyleCnt="0">
        <dgm:presLayoutVars>
          <dgm:chMax val="0"/>
          <dgm:chPref val="0"/>
        </dgm:presLayoutVars>
      </dgm:prSet>
      <dgm:spPr/>
    </dgm:pt>
    <dgm:pt modelId="{FC056C55-3BC6-40A6-94F1-8B5F179390C7}" type="pres">
      <dgm:prSet presAssocID="{561E6A65-6BD8-449B-8C43-A810A5FA4873}" presName="ChildAccent" presStyleLbl="solidFgAcc1" presStyleIdx="4" presStyleCnt="7"/>
      <dgm:spPr>
        <a:ln>
          <a:solidFill>
            <a:srgbClr val="EB3C00"/>
          </a:solidFill>
        </a:ln>
      </dgm:spPr>
    </dgm:pt>
    <dgm:pt modelId="{74D8EBA0-0BF1-487F-AD15-AD22B85B9D49}" type="pres">
      <dgm:prSet presAssocID="{561E6A65-6BD8-449B-8C43-A810A5FA4873}" presName="Child" presStyleLbl="revTx" presStyleIdx="6" presStyleCnt="9">
        <dgm:presLayoutVars>
          <dgm:chMax val="0"/>
          <dgm:chPref val="0"/>
          <dgm:bulletEnabled val="1"/>
        </dgm:presLayoutVars>
      </dgm:prSet>
      <dgm:spPr/>
    </dgm:pt>
    <dgm:pt modelId="{448359C4-9E9A-4F9C-A264-607C48EB4843}" type="pres">
      <dgm:prSet presAssocID="{2DFDE9BA-A87B-4E6E-A44F-F5B745F14344}" presName="childComposite" presStyleCnt="0">
        <dgm:presLayoutVars>
          <dgm:chMax val="0"/>
          <dgm:chPref val="0"/>
        </dgm:presLayoutVars>
      </dgm:prSet>
      <dgm:spPr/>
    </dgm:pt>
    <dgm:pt modelId="{D869E2FF-6EAE-46C2-9BA6-BB9819DE7E3F}" type="pres">
      <dgm:prSet presAssocID="{2DFDE9BA-A87B-4E6E-A44F-F5B745F14344}" presName="ChildAccent" presStyleLbl="solidFgAcc1" presStyleIdx="5" presStyleCnt="7"/>
      <dgm:spPr>
        <a:ln>
          <a:solidFill>
            <a:srgbClr val="EB3C00"/>
          </a:solidFill>
        </a:ln>
      </dgm:spPr>
    </dgm:pt>
    <dgm:pt modelId="{9B323942-C9D5-471D-BB2A-41DC31E496C2}" type="pres">
      <dgm:prSet presAssocID="{2DFDE9BA-A87B-4E6E-A44F-F5B745F14344}" presName="Child" presStyleLbl="revTx" presStyleIdx="7" presStyleCnt="9">
        <dgm:presLayoutVars>
          <dgm:chMax val="0"/>
          <dgm:chPref val="0"/>
          <dgm:bulletEnabled val="1"/>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6" presStyleCnt="7"/>
      <dgm:spPr>
        <a:ln>
          <a:solidFill>
            <a:srgbClr val="EB3C00"/>
          </a:solidFill>
        </a:ln>
      </dgm:spPr>
    </dgm:pt>
    <dgm:pt modelId="{16E874C2-56B2-4828-A74A-02E16D3BBAC6}" type="pres">
      <dgm:prSet presAssocID="{A0EE090E-9ADB-4155-81F3-16186262EDA1}" presName="Child" presStyleLbl="revTx" presStyleIdx="8" presStyleCnt="9">
        <dgm:presLayoutVars>
          <dgm:chMax val="0"/>
          <dgm:chPref val="0"/>
          <dgm:bulletEnabled val="1"/>
        </dgm:presLayoutVars>
      </dgm:prSet>
      <dgm:spPr/>
    </dgm:pt>
  </dgm:ptLst>
  <dgm:cxnLst>
    <dgm:cxn modelId="{454EBF00-C151-43A3-A5FE-2CADD45C05AB}" type="presOf" srcId="{ED6FDDF0-F304-4131-9D8F-F838BA556FA3}" destId="{47D094FC-F32C-4860-AD52-EF11A7AAF8D2}" srcOrd="0" destOrd="0" presId="urn:microsoft.com/office/officeart/2008/layout/SquareAccentList"/>
    <dgm:cxn modelId="{DA826A02-98B3-47A1-A65D-9A2580C8A2C4}" type="presOf" srcId="{D05FB12A-9F78-496E-94DA-9D3AB4FEAE28}" destId="{91A48E83-4DF5-40CF-97C3-68822DA6C26F}" srcOrd="0" destOrd="0" presId="urn:microsoft.com/office/officeart/2008/layout/SquareAccentList"/>
    <dgm:cxn modelId="{EFB0D505-DA0F-4C05-B8CC-7C6D9848CDF6}" srcId="{D05FB12A-9F78-496E-94DA-9D3AB4FEAE28}" destId="{EF5485F2-BC57-48E4-BB84-7FE0880A4488}" srcOrd="0" destOrd="0" parTransId="{FADCFF57-C3AB-4BB7-9762-6D4324CCEDB3}" sibTransId="{EC8F553A-F2DA-41EC-9227-F28DA7F70390}"/>
    <dgm:cxn modelId="{084A0F1B-2A72-4B76-896B-C82EF1C942A6}" srcId="{EF5485F2-BC57-48E4-BB84-7FE0880A4488}" destId="{ED6FDDF0-F304-4131-9D8F-F838BA556FA3}" srcOrd="3" destOrd="0" parTransId="{FB261FCE-C012-4B2A-98E2-3AA2B5E1225F}" sibTransId="{1BEEF635-2D84-4A67-BE88-9B7CAB4E0A65}"/>
    <dgm:cxn modelId="{B451A325-EC66-4929-8CAB-0DFAEECDF1D8}" srcId="{EF5485F2-BC57-48E4-BB84-7FE0880A4488}" destId="{68CADE32-5EDF-4EC4-B0BA-AD4A9AFE2D67}" srcOrd="2" destOrd="0" parTransId="{44B4BFB2-051F-4329-807F-FBAD461121CE}" sibTransId="{E91FD68A-834A-46BA-8F64-B5BBFCF01184}"/>
    <dgm:cxn modelId="{C42AAB46-3AC1-45F0-823D-579D360464F1}" type="presOf" srcId="{ADAAD169-E8FE-40F7-87C5-B925DF86DDDF}" destId="{EFA4E031-2D99-4BA5-B628-18A91791095C}" srcOrd="0" destOrd="0" presId="urn:microsoft.com/office/officeart/2008/layout/SquareAccentList"/>
    <dgm:cxn modelId="{B451306A-D704-4178-896D-5AAEE5DAD28E}" type="presOf" srcId="{EF5485F2-BC57-48E4-BB84-7FE0880A4488}" destId="{388E5B24-9D21-4EDF-8E14-4482760131E1}" srcOrd="0" destOrd="0" presId="urn:microsoft.com/office/officeart/2008/layout/SquareAccentList"/>
    <dgm:cxn modelId="{ECEEA372-888E-4AEF-BE2F-1820472FAF83}" type="presOf" srcId="{561E6A65-6BD8-449B-8C43-A810A5FA4873}" destId="{74D8EBA0-0BF1-487F-AD15-AD22B85B9D49}" srcOrd="0" destOrd="0" presId="urn:microsoft.com/office/officeart/2008/layout/SquareAccentList"/>
    <dgm:cxn modelId="{43222779-80A0-4058-9105-F54167D76FB5}" type="presOf" srcId="{68CADE32-5EDF-4EC4-B0BA-AD4A9AFE2D67}" destId="{883751F0-A763-4A98-B7EF-74BF2E28D366}" srcOrd="0" destOrd="0" presId="urn:microsoft.com/office/officeart/2008/layout/SquareAccentList"/>
    <dgm:cxn modelId="{23F83492-1650-4191-B7F4-57E3FA4F96E6}" type="presOf" srcId="{9E670A3A-FB0B-43D4-97E7-18D810BAB357}" destId="{5E08F349-3F8E-4493-8782-0CF14F3DACE6}" srcOrd="0" destOrd="0" presId="urn:microsoft.com/office/officeart/2008/layout/SquareAccentList"/>
    <dgm:cxn modelId="{4BCCD79C-FEEB-47E1-B6E6-F113F1422526}" type="presOf" srcId="{A0EE090E-9ADB-4155-81F3-16186262EDA1}" destId="{16E874C2-56B2-4828-A74A-02E16D3BBAC6}" srcOrd="0" destOrd="0" presId="urn:microsoft.com/office/officeart/2008/layout/SquareAccentList"/>
    <dgm:cxn modelId="{AAAC99A6-06F3-4F98-A6A8-E991344E2660}" srcId="{EF5485F2-BC57-48E4-BB84-7FE0880A4488}" destId="{ADAAD169-E8FE-40F7-87C5-B925DF86DDDF}" srcOrd="0" destOrd="0" parTransId="{905F4E48-06C4-41CE-B152-E36453F9DF47}" sibTransId="{3B1BF3A0-CAFB-45A5-83CF-30378D2C28FC}"/>
    <dgm:cxn modelId="{5F2218B1-8967-4B74-A2D4-4D78390DAFD1}" srcId="{9E670A3A-FB0B-43D4-97E7-18D810BAB357}" destId="{A0EE090E-9ADB-4155-81F3-16186262EDA1}" srcOrd="2" destOrd="0" parTransId="{BCFF4904-6290-4100-AD4A-B6836A40DB4B}" sibTransId="{0F2FE42B-3933-45E0-B34A-082CA2A1A55F}"/>
    <dgm:cxn modelId="{B11465B7-A5B6-4FD1-985E-868B0EB29E85}" srcId="{D05FB12A-9F78-496E-94DA-9D3AB4FEAE28}" destId="{9E670A3A-FB0B-43D4-97E7-18D810BAB357}" srcOrd="1" destOrd="0" parTransId="{D709B0FD-39F1-4FA6-8909-09D5CC9C9C74}" sibTransId="{E295F662-33C0-4A99-A3E3-7DE86AFDAFE8}"/>
    <dgm:cxn modelId="{43E17EC5-681A-4964-BE0C-DFBBF853162B}" type="presOf" srcId="{C7F36310-BA7D-4188-8519-B58695BEA5ED}" destId="{CB25BF6C-75C5-400C-94C6-F58AA818E797}" srcOrd="0" destOrd="0" presId="urn:microsoft.com/office/officeart/2008/layout/SquareAccentList"/>
    <dgm:cxn modelId="{A1818BD1-20F7-4422-89A8-1B05C0D2D541}" srcId="{9E670A3A-FB0B-43D4-97E7-18D810BAB357}" destId="{561E6A65-6BD8-449B-8C43-A810A5FA4873}" srcOrd="0" destOrd="0" parTransId="{B19D5745-EC2C-4699-B795-31BF95562B4C}" sibTransId="{88214EA5-1EF7-4EE9-992F-719172D206EC}"/>
    <dgm:cxn modelId="{31945BE0-8BC5-4FC9-84A3-72F3C5D9E60B}" type="presOf" srcId="{2DFDE9BA-A87B-4E6E-A44F-F5B745F14344}" destId="{9B323942-C9D5-471D-BB2A-41DC31E496C2}" srcOrd="0" destOrd="0" presId="urn:microsoft.com/office/officeart/2008/layout/SquareAccentList"/>
    <dgm:cxn modelId="{E3BA8CE1-18E5-419A-9724-85AF857C29DA}" srcId="{EF5485F2-BC57-48E4-BB84-7FE0880A4488}" destId="{C7F36310-BA7D-4188-8519-B58695BEA5ED}" srcOrd="1" destOrd="0" parTransId="{712728A5-4AB5-4185-96FC-2C1EB33CC1F7}" sibTransId="{DBD127A4-591B-4669-BD63-76D9A543C578}"/>
    <dgm:cxn modelId="{916ACCF9-E1BE-433F-926A-BC9CFCBE4D94}" srcId="{9E670A3A-FB0B-43D4-97E7-18D810BAB357}" destId="{2DFDE9BA-A87B-4E6E-A44F-F5B745F14344}" srcOrd="1" destOrd="0" parTransId="{2690A45E-4E32-4FA7-9A7A-D1771EEEDD3B}" sibTransId="{027E4E32-5664-43F7-B524-C9581A5AAF10}"/>
    <dgm:cxn modelId="{0D6E69BF-96B3-47E1-868F-AD2062D8FF8A}" type="presParOf" srcId="{91A48E83-4DF5-40CF-97C3-68822DA6C26F}" destId="{03F30EDA-4526-4839-83C0-3E5881B35450}" srcOrd="0" destOrd="0" presId="urn:microsoft.com/office/officeart/2008/layout/SquareAccentList"/>
    <dgm:cxn modelId="{4F29176D-3503-4E68-8826-D3BD3940C1C4}" type="presParOf" srcId="{03F30EDA-4526-4839-83C0-3E5881B35450}" destId="{E21B4A00-5172-48CB-B97E-FCF55DB79560}" srcOrd="0" destOrd="0" presId="urn:microsoft.com/office/officeart/2008/layout/SquareAccentList"/>
    <dgm:cxn modelId="{CEFFD31F-19BE-4146-9910-459ADBFB6F23}" type="presParOf" srcId="{E21B4A00-5172-48CB-B97E-FCF55DB79560}" destId="{5964866F-F5E2-496E-A7DA-95E90304A1E9}" srcOrd="0" destOrd="0" presId="urn:microsoft.com/office/officeart/2008/layout/SquareAccentList"/>
    <dgm:cxn modelId="{9B6752A7-F9C3-4DBA-8AB6-BC2A0E76B72E}" type="presParOf" srcId="{E21B4A00-5172-48CB-B97E-FCF55DB79560}" destId="{114A94C1-E0F6-4E6A-881A-E0F8546BF0A4}" srcOrd="1" destOrd="0" presId="urn:microsoft.com/office/officeart/2008/layout/SquareAccentList"/>
    <dgm:cxn modelId="{5F2946CF-802E-4948-8283-D6D5EBED391C}" type="presParOf" srcId="{E21B4A00-5172-48CB-B97E-FCF55DB79560}" destId="{388E5B24-9D21-4EDF-8E14-4482760131E1}" srcOrd="2" destOrd="0" presId="urn:microsoft.com/office/officeart/2008/layout/SquareAccentList"/>
    <dgm:cxn modelId="{523F7616-B667-4703-95E6-083BA63FC3E6}" type="presParOf" srcId="{03F30EDA-4526-4839-83C0-3E5881B35450}" destId="{1817C36F-87CE-4A36-B811-D9411941B68E}" srcOrd="1" destOrd="0" presId="urn:microsoft.com/office/officeart/2008/layout/SquareAccentList"/>
    <dgm:cxn modelId="{B49D6A3E-B2BE-49CE-A953-3EC6267834F9}" type="presParOf" srcId="{1817C36F-87CE-4A36-B811-D9411941B68E}" destId="{A5871F3D-EBF3-4493-871A-8AB5D8DE5772}" srcOrd="0" destOrd="0" presId="urn:microsoft.com/office/officeart/2008/layout/SquareAccentList"/>
    <dgm:cxn modelId="{FEC4415E-119C-4AAE-8380-99684E654416}" type="presParOf" srcId="{A5871F3D-EBF3-4493-871A-8AB5D8DE5772}" destId="{DE6B2030-6F4F-4BEE-9FC4-AB6E6EA3CA73}" srcOrd="0" destOrd="0" presId="urn:microsoft.com/office/officeart/2008/layout/SquareAccentList"/>
    <dgm:cxn modelId="{79E0A64E-56F1-4B2D-9D65-A3892B6C3772}" type="presParOf" srcId="{A5871F3D-EBF3-4493-871A-8AB5D8DE5772}" destId="{EFA4E031-2D99-4BA5-B628-18A91791095C}" srcOrd="1" destOrd="0" presId="urn:microsoft.com/office/officeart/2008/layout/SquareAccentList"/>
    <dgm:cxn modelId="{26B3AAB0-B6D1-4620-89D3-42E7C26E2195}" type="presParOf" srcId="{1817C36F-87CE-4A36-B811-D9411941B68E}" destId="{C84E6299-4182-4291-92A4-E391C7318E99}" srcOrd="1" destOrd="0" presId="urn:microsoft.com/office/officeart/2008/layout/SquareAccentList"/>
    <dgm:cxn modelId="{269CF7CD-A031-4722-851B-145E98F2FD74}" type="presParOf" srcId="{C84E6299-4182-4291-92A4-E391C7318E99}" destId="{847E8806-7DB8-463F-A893-6EDCBA24120C}" srcOrd="0" destOrd="0" presId="urn:microsoft.com/office/officeart/2008/layout/SquareAccentList"/>
    <dgm:cxn modelId="{C53645FC-450C-4AC2-A954-C0CF78B50A4E}" type="presParOf" srcId="{C84E6299-4182-4291-92A4-E391C7318E99}" destId="{CB25BF6C-75C5-400C-94C6-F58AA818E797}" srcOrd="1" destOrd="0" presId="urn:microsoft.com/office/officeart/2008/layout/SquareAccentList"/>
    <dgm:cxn modelId="{DF9A4A0C-2A52-4BD3-9C01-A6D270E1E29A}" type="presParOf" srcId="{1817C36F-87CE-4A36-B811-D9411941B68E}" destId="{5DABC290-9E27-4C3F-948A-B449BC131444}" srcOrd="2" destOrd="0" presId="urn:microsoft.com/office/officeart/2008/layout/SquareAccentList"/>
    <dgm:cxn modelId="{DAAE9280-0D2C-4F6D-9C26-2B6295052F3B}" type="presParOf" srcId="{5DABC290-9E27-4C3F-948A-B449BC131444}" destId="{E08DC340-9CDF-4C57-B232-45A28FA30183}" srcOrd="0" destOrd="0" presId="urn:microsoft.com/office/officeart/2008/layout/SquareAccentList"/>
    <dgm:cxn modelId="{E29DC3C7-D673-4234-B9A7-9F4866DC24F3}" type="presParOf" srcId="{5DABC290-9E27-4C3F-948A-B449BC131444}" destId="{883751F0-A763-4A98-B7EF-74BF2E28D366}" srcOrd="1" destOrd="0" presId="urn:microsoft.com/office/officeart/2008/layout/SquareAccentList"/>
    <dgm:cxn modelId="{DD4399AE-02DD-4B7D-853A-E7DBD90211BC}" type="presParOf" srcId="{1817C36F-87CE-4A36-B811-D9411941B68E}" destId="{32A1F33E-B705-4288-A082-1EA2469C02AE}" srcOrd="3" destOrd="0" presId="urn:microsoft.com/office/officeart/2008/layout/SquareAccentList"/>
    <dgm:cxn modelId="{546F7095-8ED5-4F53-8DED-A7C833442DE6}" type="presParOf" srcId="{32A1F33E-B705-4288-A082-1EA2469C02AE}" destId="{E08556E9-9A79-467A-9E8C-C997BBE60C1D}" srcOrd="0" destOrd="0" presId="urn:microsoft.com/office/officeart/2008/layout/SquareAccentList"/>
    <dgm:cxn modelId="{55E4B3B6-A9D9-42AD-A81C-C57339EDC47C}" type="presParOf" srcId="{32A1F33E-B705-4288-A082-1EA2469C02AE}" destId="{47D094FC-F32C-4860-AD52-EF11A7AAF8D2}" srcOrd="1" destOrd="0" presId="urn:microsoft.com/office/officeart/2008/layout/SquareAccentList"/>
    <dgm:cxn modelId="{FA89D234-9004-42D2-B2DA-4680BAE61468}" type="presParOf" srcId="{91A48E83-4DF5-40CF-97C3-68822DA6C26F}" destId="{D7727FCC-856B-4F94-88FA-F98530B35A17}" srcOrd="1" destOrd="0" presId="urn:microsoft.com/office/officeart/2008/layout/SquareAccentList"/>
    <dgm:cxn modelId="{5FC269E9-C3E0-4C6B-95FB-3E9AB39DE60F}" type="presParOf" srcId="{D7727FCC-856B-4F94-88FA-F98530B35A17}" destId="{F033CBAC-BA4E-46E5-BE10-4767A8DBB9D9}" srcOrd="0" destOrd="0" presId="urn:microsoft.com/office/officeart/2008/layout/SquareAccentList"/>
    <dgm:cxn modelId="{BA45455A-0CA3-4CF2-AF18-B7D9EA5FD146}" type="presParOf" srcId="{F033CBAC-BA4E-46E5-BE10-4767A8DBB9D9}" destId="{3F0A1A07-4EFD-4570-A257-290CFC01AEBF}" srcOrd="0" destOrd="0" presId="urn:microsoft.com/office/officeart/2008/layout/SquareAccentList"/>
    <dgm:cxn modelId="{A819990A-778F-4BB6-B350-187D37FFF440}" type="presParOf" srcId="{F033CBAC-BA4E-46E5-BE10-4767A8DBB9D9}" destId="{D9B030D2-0AE0-4C7C-8EC4-102A7607BAC0}" srcOrd="1" destOrd="0" presId="urn:microsoft.com/office/officeart/2008/layout/SquareAccentList"/>
    <dgm:cxn modelId="{B1BC2F71-5DF0-489B-91B0-CDEFD6EE6073}" type="presParOf" srcId="{F033CBAC-BA4E-46E5-BE10-4767A8DBB9D9}" destId="{5E08F349-3F8E-4493-8782-0CF14F3DACE6}" srcOrd="2" destOrd="0" presId="urn:microsoft.com/office/officeart/2008/layout/SquareAccentList"/>
    <dgm:cxn modelId="{557393B1-6D83-4958-9D89-08D4A769204B}" type="presParOf" srcId="{D7727FCC-856B-4F94-88FA-F98530B35A17}" destId="{F9786E49-B4A1-45B5-92F2-51684C0592A5}" srcOrd="1" destOrd="0" presId="urn:microsoft.com/office/officeart/2008/layout/SquareAccentList"/>
    <dgm:cxn modelId="{EF3E89F2-91AD-433D-AD35-39E8F885F9FA}" type="presParOf" srcId="{F9786E49-B4A1-45B5-92F2-51684C0592A5}" destId="{428E74F9-0443-4F16-AE39-D4D3D452A0E9}" srcOrd="0" destOrd="0" presId="urn:microsoft.com/office/officeart/2008/layout/SquareAccentList"/>
    <dgm:cxn modelId="{908F91D1-056B-4344-AA40-9B4EC56500FA}" type="presParOf" srcId="{428E74F9-0443-4F16-AE39-D4D3D452A0E9}" destId="{FC056C55-3BC6-40A6-94F1-8B5F179390C7}" srcOrd="0" destOrd="0" presId="urn:microsoft.com/office/officeart/2008/layout/SquareAccentList"/>
    <dgm:cxn modelId="{8D1F6F8E-501A-4C81-8E68-171A5E339E06}" type="presParOf" srcId="{428E74F9-0443-4F16-AE39-D4D3D452A0E9}" destId="{74D8EBA0-0BF1-487F-AD15-AD22B85B9D49}" srcOrd="1" destOrd="0" presId="urn:microsoft.com/office/officeart/2008/layout/SquareAccentList"/>
    <dgm:cxn modelId="{DF0678E8-1DE2-4912-9B27-9C1537405BAC}" type="presParOf" srcId="{F9786E49-B4A1-45B5-92F2-51684C0592A5}" destId="{448359C4-9E9A-4F9C-A264-607C48EB4843}" srcOrd="1" destOrd="0" presId="urn:microsoft.com/office/officeart/2008/layout/SquareAccentList"/>
    <dgm:cxn modelId="{94BD29A4-9D82-4B62-98D7-4508610630DE}" type="presParOf" srcId="{448359C4-9E9A-4F9C-A264-607C48EB4843}" destId="{D869E2FF-6EAE-46C2-9BA6-BB9819DE7E3F}" srcOrd="0" destOrd="0" presId="urn:microsoft.com/office/officeart/2008/layout/SquareAccentList"/>
    <dgm:cxn modelId="{03B32504-BF8A-420A-B23D-D46F5AAE72F2}" type="presParOf" srcId="{448359C4-9E9A-4F9C-A264-607C48EB4843}" destId="{9B323942-C9D5-471D-BB2A-41DC31E496C2}" srcOrd="1" destOrd="0" presId="urn:microsoft.com/office/officeart/2008/layout/SquareAccentList"/>
    <dgm:cxn modelId="{3878A319-E21F-425D-9FA8-5BC200486F80}" type="presParOf" srcId="{F9786E49-B4A1-45B5-92F2-51684C0592A5}" destId="{4A627118-8A6D-42F9-8282-AE9BBC1A1A85}" srcOrd="2" destOrd="0" presId="urn:microsoft.com/office/officeart/2008/layout/SquareAccentList"/>
    <dgm:cxn modelId="{C02409E2-BFCF-450E-A2B2-600F84713619}" type="presParOf" srcId="{4A627118-8A6D-42F9-8282-AE9BBC1A1A85}" destId="{53B03F8D-9AC5-4946-B34F-AE20216D1C61}" srcOrd="0" destOrd="0" presId="urn:microsoft.com/office/officeart/2008/layout/SquareAccentList"/>
    <dgm:cxn modelId="{20859595-569E-4DDF-B351-CC1DF38B9058}"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5FB12A-9F78-496E-94DA-9D3AB4FEAE28}"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EF5485F2-BC57-48E4-BB84-7FE0880A4488}">
      <dgm:prSet phldrT="[Text]" phldr="1"/>
      <dgm:spPr/>
      <dgm:t>
        <a:bodyPr/>
        <a:lstStyle/>
        <a:p>
          <a:endParaRPr lang="en-US" dirty="0"/>
        </a:p>
      </dgm:t>
    </dgm:pt>
    <dgm:pt modelId="{FADCFF57-C3AB-4BB7-9762-6D4324CCEDB3}" type="parTrans" cxnId="{EFB0D505-DA0F-4C05-B8CC-7C6D9848CDF6}">
      <dgm:prSet/>
      <dgm:spPr/>
      <dgm:t>
        <a:bodyPr/>
        <a:lstStyle/>
        <a:p>
          <a:endParaRPr lang="en-US"/>
        </a:p>
      </dgm:t>
    </dgm:pt>
    <dgm:pt modelId="{EC8F553A-F2DA-41EC-9227-F28DA7F70390}" type="sibTrans" cxnId="{EFB0D505-DA0F-4C05-B8CC-7C6D9848CDF6}">
      <dgm:prSet/>
      <dgm:spPr/>
      <dgm:t>
        <a:bodyPr/>
        <a:lstStyle/>
        <a:p>
          <a:endParaRPr lang="en-US"/>
        </a:p>
      </dgm:t>
    </dgm:pt>
    <dgm:pt modelId="{C7F36310-BA7D-4188-8519-B58695BEA5ED}">
      <dgm:prSet phldrT="[Text]" phldr="1"/>
      <dgm:spPr/>
      <dgm:t>
        <a:bodyPr/>
        <a:lstStyle/>
        <a:p>
          <a:endParaRPr lang="en-US" dirty="0"/>
        </a:p>
      </dgm:t>
    </dgm:pt>
    <dgm:pt modelId="{712728A5-4AB5-4185-96FC-2C1EB33CC1F7}" type="parTrans" cxnId="{E3BA8CE1-18E5-419A-9724-85AF857C29DA}">
      <dgm:prSet/>
      <dgm:spPr/>
      <dgm:t>
        <a:bodyPr/>
        <a:lstStyle/>
        <a:p>
          <a:endParaRPr lang="en-US"/>
        </a:p>
      </dgm:t>
    </dgm:pt>
    <dgm:pt modelId="{DBD127A4-591B-4669-BD63-76D9A543C578}" type="sibTrans" cxnId="{E3BA8CE1-18E5-419A-9724-85AF857C29DA}">
      <dgm:prSet/>
      <dgm:spPr/>
      <dgm:t>
        <a:bodyPr/>
        <a:lstStyle/>
        <a:p>
          <a:endParaRPr lang="en-US"/>
        </a:p>
      </dgm:t>
    </dgm:pt>
    <dgm:pt modelId="{9E670A3A-FB0B-43D4-97E7-18D810BAB357}">
      <dgm:prSet phldrT="[Text]" phldr="1"/>
      <dgm:spPr/>
      <dgm:t>
        <a:bodyPr/>
        <a:lstStyle/>
        <a:p>
          <a:endParaRPr lang="en-US" dirty="0"/>
        </a:p>
      </dgm:t>
    </dgm:pt>
    <dgm:pt modelId="{D709B0FD-39F1-4FA6-8909-09D5CC9C9C74}" type="parTrans" cxnId="{B11465B7-A5B6-4FD1-985E-868B0EB29E85}">
      <dgm:prSet/>
      <dgm:spPr/>
      <dgm:t>
        <a:bodyPr/>
        <a:lstStyle/>
        <a:p>
          <a:endParaRPr lang="en-US"/>
        </a:p>
      </dgm:t>
    </dgm:pt>
    <dgm:pt modelId="{E295F662-33C0-4A99-A3E3-7DE86AFDAFE8}" type="sibTrans" cxnId="{B11465B7-A5B6-4FD1-985E-868B0EB29E85}">
      <dgm:prSet/>
      <dgm:spPr/>
      <dgm:t>
        <a:bodyPr/>
        <a:lstStyle/>
        <a:p>
          <a:endParaRPr lang="en-US"/>
        </a:p>
      </dgm:t>
    </dgm:pt>
    <dgm:pt modelId="{A0EE090E-9ADB-4155-81F3-16186262EDA1}">
      <dgm:prSet phldrT="[Text]" phldr="1"/>
      <dgm:spPr/>
      <dgm:t>
        <a:bodyPr/>
        <a:lstStyle/>
        <a:p>
          <a:endParaRPr lang="en-US" dirty="0"/>
        </a:p>
      </dgm:t>
    </dgm:pt>
    <dgm:pt modelId="{BCFF4904-6290-4100-AD4A-B6836A40DB4B}" type="parTrans" cxnId="{5F2218B1-8967-4B74-A2D4-4D78390DAFD1}">
      <dgm:prSet/>
      <dgm:spPr/>
      <dgm:t>
        <a:bodyPr/>
        <a:lstStyle/>
        <a:p>
          <a:endParaRPr lang="en-US"/>
        </a:p>
      </dgm:t>
    </dgm:pt>
    <dgm:pt modelId="{0F2FE42B-3933-45E0-B34A-082CA2A1A55F}" type="sibTrans" cxnId="{5F2218B1-8967-4B74-A2D4-4D78390DAFD1}">
      <dgm:prSet/>
      <dgm:spPr/>
      <dgm:t>
        <a:bodyPr/>
        <a:lstStyle/>
        <a:p>
          <a:endParaRPr lang="en-US"/>
        </a:p>
      </dgm:t>
    </dgm:pt>
    <dgm:pt modelId="{91A48E83-4DF5-40CF-97C3-68822DA6C26F}" type="pres">
      <dgm:prSet presAssocID="{D05FB12A-9F78-496E-94DA-9D3AB4FEAE28}" presName="layout" presStyleCnt="0">
        <dgm:presLayoutVars>
          <dgm:chMax/>
          <dgm:chPref/>
          <dgm:dir/>
          <dgm:resizeHandles/>
        </dgm:presLayoutVars>
      </dgm:prSet>
      <dgm:spPr/>
    </dgm:pt>
    <dgm:pt modelId="{03F30EDA-4526-4839-83C0-3E5881B35450}" type="pres">
      <dgm:prSet presAssocID="{EF5485F2-BC57-48E4-BB84-7FE0880A4488}" presName="root" presStyleCnt="0">
        <dgm:presLayoutVars>
          <dgm:chMax/>
          <dgm:chPref/>
        </dgm:presLayoutVars>
      </dgm:prSet>
      <dgm:spPr/>
    </dgm:pt>
    <dgm:pt modelId="{E21B4A00-5172-48CB-B97E-FCF55DB79560}" type="pres">
      <dgm:prSet presAssocID="{EF5485F2-BC57-48E4-BB84-7FE0880A4488}" presName="rootComposite" presStyleCnt="0">
        <dgm:presLayoutVars/>
      </dgm:prSet>
      <dgm:spPr/>
    </dgm:pt>
    <dgm:pt modelId="{5964866F-F5E2-496E-A7DA-95E90304A1E9}" type="pres">
      <dgm:prSet presAssocID="{EF5485F2-BC57-48E4-BB84-7FE0880A4488}" presName="ParentAccent" presStyleLbl="alignNode1" presStyleIdx="0" presStyleCnt="2"/>
      <dgm:spPr>
        <a:noFill/>
        <a:ln>
          <a:noFill/>
        </a:ln>
      </dgm:spPr>
    </dgm:pt>
    <dgm:pt modelId="{114A94C1-E0F6-4E6A-881A-E0F8546BF0A4}" type="pres">
      <dgm:prSet presAssocID="{EF5485F2-BC57-48E4-BB84-7FE0880A4488}" presName="ParentSmallAccent" presStyleLbl="fgAcc1" presStyleIdx="0" presStyleCnt="2"/>
      <dgm:spPr>
        <a:ln>
          <a:solidFill>
            <a:srgbClr val="EB3C00"/>
          </a:solidFill>
        </a:ln>
      </dgm:spPr>
    </dgm:pt>
    <dgm:pt modelId="{388E5B24-9D21-4EDF-8E14-4482760131E1}" type="pres">
      <dgm:prSet presAssocID="{EF5485F2-BC57-48E4-BB84-7FE0880A4488}" presName="Parent" presStyleLbl="revTx" presStyleIdx="0" presStyleCnt="4">
        <dgm:presLayoutVars>
          <dgm:chMax/>
          <dgm:chPref val="4"/>
          <dgm:bulletEnabled val="1"/>
        </dgm:presLayoutVars>
      </dgm:prSet>
      <dgm:spPr/>
    </dgm:pt>
    <dgm:pt modelId="{1817C36F-87CE-4A36-B811-D9411941B68E}" type="pres">
      <dgm:prSet presAssocID="{EF5485F2-BC57-48E4-BB84-7FE0880A4488}" presName="childShape" presStyleCnt="0">
        <dgm:presLayoutVars>
          <dgm:chMax val="0"/>
          <dgm:chPref val="0"/>
        </dgm:presLayoutVars>
      </dgm:prSet>
      <dgm:spPr/>
    </dgm:pt>
    <dgm:pt modelId="{C84E6299-4182-4291-92A4-E391C7318E99}" type="pres">
      <dgm:prSet presAssocID="{C7F36310-BA7D-4188-8519-B58695BEA5ED}" presName="childComposite" presStyleCnt="0">
        <dgm:presLayoutVars>
          <dgm:chMax val="0"/>
          <dgm:chPref val="0"/>
        </dgm:presLayoutVars>
      </dgm:prSet>
      <dgm:spPr/>
    </dgm:pt>
    <dgm:pt modelId="{847E8806-7DB8-463F-A893-6EDCBA24120C}" type="pres">
      <dgm:prSet presAssocID="{C7F36310-BA7D-4188-8519-B58695BEA5ED}" presName="ChildAccent" presStyleLbl="solidFgAcc1" presStyleIdx="0" presStyleCnt="2" custLinFactY="97087" custLinFactNeighborX="-589" custLinFactNeighborY="100000"/>
      <dgm:spPr>
        <a:ln>
          <a:solidFill>
            <a:srgbClr val="EB3C00"/>
          </a:solidFill>
        </a:ln>
      </dgm:spPr>
    </dgm:pt>
    <dgm:pt modelId="{CB25BF6C-75C5-400C-94C6-F58AA818E797}" type="pres">
      <dgm:prSet presAssocID="{C7F36310-BA7D-4188-8519-B58695BEA5ED}" presName="Child" presStyleLbl="revTx" presStyleIdx="1" presStyleCnt="4" custLinFactNeighborX="-47" custLinFactNeighborY="84550">
        <dgm:presLayoutVars>
          <dgm:chMax val="0"/>
          <dgm:chPref val="0"/>
          <dgm:bulletEnabled val="1"/>
        </dgm:presLayoutVars>
      </dgm:prSet>
      <dgm:spPr/>
    </dgm:pt>
    <dgm:pt modelId="{D7727FCC-856B-4F94-88FA-F98530B35A17}" type="pres">
      <dgm:prSet presAssocID="{9E670A3A-FB0B-43D4-97E7-18D810BAB357}" presName="root" presStyleCnt="0">
        <dgm:presLayoutVars>
          <dgm:chMax/>
          <dgm:chPref/>
        </dgm:presLayoutVars>
      </dgm:prSet>
      <dgm:spPr/>
    </dgm:pt>
    <dgm:pt modelId="{F033CBAC-BA4E-46E5-BE10-4767A8DBB9D9}" type="pres">
      <dgm:prSet presAssocID="{9E670A3A-FB0B-43D4-97E7-18D810BAB357}" presName="rootComposite" presStyleCnt="0">
        <dgm:presLayoutVars/>
      </dgm:prSet>
      <dgm:spPr/>
    </dgm:pt>
    <dgm:pt modelId="{3F0A1A07-4EFD-4570-A257-290CFC01AEBF}" type="pres">
      <dgm:prSet presAssocID="{9E670A3A-FB0B-43D4-97E7-18D810BAB357}" presName="ParentAccent" presStyleLbl="alignNode1" presStyleIdx="1" presStyleCnt="2"/>
      <dgm:spPr>
        <a:noFill/>
        <a:ln>
          <a:noFill/>
        </a:ln>
      </dgm:spPr>
    </dgm:pt>
    <dgm:pt modelId="{D9B030D2-0AE0-4C7C-8EC4-102A7607BAC0}" type="pres">
      <dgm:prSet presAssocID="{9E670A3A-FB0B-43D4-97E7-18D810BAB357}" presName="ParentSmallAccent" presStyleLbl="fgAcc1" presStyleIdx="1" presStyleCnt="2"/>
      <dgm:spPr>
        <a:ln>
          <a:solidFill>
            <a:srgbClr val="EB3C00"/>
          </a:solidFill>
        </a:ln>
      </dgm:spPr>
    </dgm:pt>
    <dgm:pt modelId="{5E08F349-3F8E-4493-8782-0CF14F3DACE6}" type="pres">
      <dgm:prSet presAssocID="{9E670A3A-FB0B-43D4-97E7-18D810BAB357}" presName="Parent" presStyleLbl="revTx" presStyleIdx="2" presStyleCnt="4">
        <dgm:presLayoutVars>
          <dgm:chMax/>
          <dgm:chPref val="4"/>
          <dgm:bulletEnabled val="1"/>
        </dgm:presLayoutVars>
      </dgm:prSet>
      <dgm:spPr/>
    </dgm:pt>
    <dgm:pt modelId="{F9786E49-B4A1-45B5-92F2-51684C0592A5}" type="pres">
      <dgm:prSet presAssocID="{9E670A3A-FB0B-43D4-97E7-18D810BAB357}" presName="childShape" presStyleCnt="0">
        <dgm:presLayoutVars>
          <dgm:chMax val="0"/>
          <dgm:chPref val="0"/>
        </dgm:presLayoutVars>
      </dgm:prSet>
      <dgm:spPr/>
    </dgm:pt>
    <dgm:pt modelId="{4A627118-8A6D-42F9-8282-AE9BBC1A1A85}" type="pres">
      <dgm:prSet presAssocID="{A0EE090E-9ADB-4155-81F3-16186262EDA1}" presName="childComposite" presStyleCnt="0">
        <dgm:presLayoutVars>
          <dgm:chMax val="0"/>
          <dgm:chPref val="0"/>
        </dgm:presLayoutVars>
      </dgm:prSet>
      <dgm:spPr/>
    </dgm:pt>
    <dgm:pt modelId="{53B03F8D-9AC5-4946-B34F-AE20216D1C61}" type="pres">
      <dgm:prSet presAssocID="{A0EE090E-9ADB-4155-81F3-16186262EDA1}" presName="ChildAccent" presStyleLbl="solidFgAcc1" presStyleIdx="1" presStyleCnt="2" custLinFactY="94424" custLinFactNeighborX="1667" custLinFactNeighborY="100000"/>
      <dgm:spPr>
        <a:ln>
          <a:solidFill>
            <a:srgbClr val="EB3C00"/>
          </a:solidFill>
        </a:ln>
      </dgm:spPr>
    </dgm:pt>
    <dgm:pt modelId="{16E874C2-56B2-4828-A74A-02E16D3BBAC6}" type="pres">
      <dgm:prSet presAssocID="{A0EE090E-9ADB-4155-81F3-16186262EDA1}" presName="Child" presStyleLbl="revTx" presStyleIdx="3" presStyleCnt="4" custLinFactNeighborX="131" custLinFactNeighborY="83408">
        <dgm:presLayoutVars>
          <dgm:chMax val="0"/>
          <dgm:chPref val="0"/>
          <dgm:bulletEnabled val="1"/>
        </dgm:presLayoutVars>
      </dgm:prSet>
      <dgm:spPr/>
    </dgm:pt>
  </dgm:ptLst>
  <dgm:cxnLst>
    <dgm:cxn modelId="{EFB0D505-DA0F-4C05-B8CC-7C6D9848CDF6}" srcId="{D05FB12A-9F78-496E-94DA-9D3AB4FEAE28}" destId="{EF5485F2-BC57-48E4-BB84-7FE0880A4488}" srcOrd="0" destOrd="0" parTransId="{FADCFF57-C3AB-4BB7-9762-6D4324CCEDB3}" sibTransId="{EC8F553A-F2DA-41EC-9227-F28DA7F70390}"/>
    <dgm:cxn modelId="{1711C030-6E02-4E11-A52B-A35CDC4A4866}" type="presOf" srcId="{A0EE090E-9ADB-4155-81F3-16186262EDA1}" destId="{16E874C2-56B2-4828-A74A-02E16D3BBAC6}" srcOrd="0" destOrd="0" presId="urn:microsoft.com/office/officeart/2008/layout/SquareAccentList"/>
    <dgm:cxn modelId="{7A06B48F-118D-492B-8649-F8D836B12F61}" type="presOf" srcId="{C7F36310-BA7D-4188-8519-B58695BEA5ED}" destId="{CB25BF6C-75C5-400C-94C6-F58AA818E797}" srcOrd="0" destOrd="0" presId="urn:microsoft.com/office/officeart/2008/layout/SquareAccentList"/>
    <dgm:cxn modelId="{5F2218B1-8967-4B74-A2D4-4D78390DAFD1}" srcId="{9E670A3A-FB0B-43D4-97E7-18D810BAB357}" destId="{A0EE090E-9ADB-4155-81F3-16186262EDA1}" srcOrd="0" destOrd="0" parTransId="{BCFF4904-6290-4100-AD4A-B6836A40DB4B}" sibTransId="{0F2FE42B-3933-45E0-B34A-082CA2A1A55F}"/>
    <dgm:cxn modelId="{B11465B7-A5B6-4FD1-985E-868B0EB29E85}" srcId="{D05FB12A-9F78-496E-94DA-9D3AB4FEAE28}" destId="{9E670A3A-FB0B-43D4-97E7-18D810BAB357}" srcOrd="1" destOrd="0" parTransId="{D709B0FD-39F1-4FA6-8909-09D5CC9C9C74}" sibTransId="{E295F662-33C0-4A99-A3E3-7DE86AFDAFE8}"/>
    <dgm:cxn modelId="{339EA3DD-E0DE-48BE-834E-BB9B26B8D364}" type="presOf" srcId="{9E670A3A-FB0B-43D4-97E7-18D810BAB357}" destId="{5E08F349-3F8E-4493-8782-0CF14F3DACE6}" srcOrd="0" destOrd="0" presId="urn:microsoft.com/office/officeart/2008/layout/SquareAccentList"/>
    <dgm:cxn modelId="{E3BA8CE1-18E5-419A-9724-85AF857C29DA}" srcId="{EF5485F2-BC57-48E4-BB84-7FE0880A4488}" destId="{C7F36310-BA7D-4188-8519-B58695BEA5ED}" srcOrd="0" destOrd="0" parTransId="{712728A5-4AB5-4185-96FC-2C1EB33CC1F7}" sibTransId="{DBD127A4-591B-4669-BD63-76D9A543C578}"/>
    <dgm:cxn modelId="{A12692E1-5D25-44A3-8DAE-30C7640D9D1C}" type="presOf" srcId="{D05FB12A-9F78-496E-94DA-9D3AB4FEAE28}" destId="{91A48E83-4DF5-40CF-97C3-68822DA6C26F}" srcOrd="0" destOrd="0" presId="urn:microsoft.com/office/officeart/2008/layout/SquareAccentList"/>
    <dgm:cxn modelId="{3CC6C7F4-BF25-4D4B-92A0-5E5CC9ECC496}" type="presOf" srcId="{EF5485F2-BC57-48E4-BB84-7FE0880A4488}" destId="{388E5B24-9D21-4EDF-8E14-4482760131E1}" srcOrd="0" destOrd="0" presId="urn:microsoft.com/office/officeart/2008/layout/SquareAccentList"/>
    <dgm:cxn modelId="{49CA4DD7-7024-4EAC-BA4B-A1FE9AE3A1B8}" type="presParOf" srcId="{91A48E83-4DF5-40CF-97C3-68822DA6C26F}" destId="{03F30EDA-4526-4839-83C0-3E5881B35450}" srcOrd="0" destOrd="0" presId="urn:microsoft.com/office/officeart/2008/layout/SquareAccentList"/>
    <dgm:cxn modelId="{5E6B1F14-FC06-403A-9ADA-BEEF3C7CF668}" type="presParOf" srcId="{03F30EDA-4526-4839-83C0-3E5881B35450}" destId="{E21B4A00-5172-48CB-B97E-FCF55DB79560}" srcOrd="0" destOrd="0" presId="urn:microsoft.com/office/officeart/2008/layout/SquareAccentList"/>
    <dgm:cxn modelId="{D4036243-71DD-4E04-8C56-256E168B151D}" type="presParOf" srcId="{E21B4A00-5172-48CB-B97E-FCF55DB79560}" destId="{5964866F-F5E2-496E-A7DA-95E90304A1E9}" srcOrd="0" destOrd="0" presId="urn:microsoft.com/office/officeart/2008/layout/SquareAccentList"/>
    <dgm:cxn modelId="{477395FA-F7AF-4699-BF28-5C989BF50414}" type="presParOf" srcId="{E21B4A00-5172-48CB-B97E-FCF55DB79560}" destId="{114A94C1-E0F6-4E6A-881A-E0F8546BF0A4}" srcOrd="1" destOrd="0" presId="urn:microsoft.com/office/officeart/2008/layout/SquareAccentList"/>
    <dgm:cxn modelId="{B535FF92-99D9-438A-9E99-9C9B17B1C780}" type="presParOf" srcId="{E21B4A00-5172-48CB-B97E-FCF55DB79560}" destId="{388E5B24-9D21-4EDF-8E14-4482760131E1}" srcOrd="2" destOrd="0" presId="urn:microsoft.com/office/officeart/2008/layout/SquareAccentList"/>
    <dgm:cxn modelId="{EBC85217-16BC-4FA6-8B14-D44795590524}" type="presParOf" srcId="{03F30EDA-4526-4839-83C0-3E5881B35450}" destId="{1817C36F-87CE-4A36-B811-D9411941B68E}" srcOrd="1" destOrd="0" presId="urn:microsoft.com/office/officeart/2008/layout/SquareAccentList"/>
    <dgm:cxn modelId="{2982F22A-3C19-4F39-B01F-7879CAE81F2D}" type="presParOf" srcId="{1817C36F-87CE-4A36-B811-D9411941B68E}" destId="{C84E6299-4182-4291-92A4-E391C7318E99}" srcOrd="0" destOrd="0" presId="urn:microsoft.com/office/officeart/2008/layout/SquareAccentList"/>
    <dgm:cxn modelId="{DCAE5457-15B5-42DC-9C0A-96E26B8CA350}" type="presParOf" srcId="{C84E6299-4182-4291-92A4-E391C7318E99}" destId="{847E8806-7DB8-463F-A893-6EDCBA24120C}" srcOrd="0" destOrd="0" presId="urn:microsoft.com/office/officeart/2008/layout/SquareAccentList"/>
    <dgm:cxn modelId="{65223E6E-FC60-45F6-99F6-7BA7B0E6E5B0}" type="presParOf" srcId="{C84E6299-4182-4291-92A4-E391C7318E99}" destId="{CB25BF6C-75C5-400C-94C6-F58AA818E797}" srcOrd="1" destOrd="0" presId="urn:microsoft.com/office/officeart/2008/layout/SquareAccentList"/>
    <dgm:cxn modelId="{A2FFCDB9-F41A-4EF8-97E6-930910057A68}" type="presParOf" srcId="{91A48E83-4DF5-40CF-97C3-68822DA6C26F}" destId="{D7727FCC-856B-4F94-88FA-F98530B35A17}" srcOrd="1" destOrd="0" presId="urn:microsoft.com/office/officeart/2008/layout/SquareAccentList"/>
    <dgm:cxn modelId="{AC0CDA3B-D470-4261-8F34-36DDA71BB962}" type="presParOf" srcId="{D7727FCC-856B-4F94-88FA-F98530B35A17}" destId="{F033CBAC-BA4E-46E5-BE10-4767A8DBB9D9}" srcOrd="0" destOrd="0" presId="urn:microsoft.com/office/officeart/2008/layout/SquareAccentList"/>
    <dgm:cxn modelId="{297E1A18-1C0D-42B8-B900-26B3C494FFB8}" type="presParOf" srcId="{F033CBAC-BA4E-46E5-BE10-4767A8DBB9D9}" destId="{3F0A1A07-4EFD-4570-A257-290CFC01AEBF}" srcOrd="0" destOrd="0" presId="urn:microsoft.com/office/officeart/2008/layout/SquareAccentList"/>
    <dgm:cxn modelId="{5DB45B8A-2B18-4200-B7F5-BBD2E1D51FF1}" type="presParOf" srcId="{F033CBAC-BA4E-46E5-BE10-4767A8DBB9D9}" destId="{D9B030D2-0AE0-4C7C-8EC4-102A7607BAC0}" srcOrd="1" destOrd="0" presId="urn:microsoft.com/office/officeart/2008/layout/SquareAccentList"/>
    <dgm:cxn modelId="{0279F356-82B3-4A23-92F1-D0C447B538F5}" type="presParOf" srcId="{F033CBAC-BA4E-46E5-BE10-4767A8DBB9D9}" destId="{5E08F349-3F8E-4493-8782-0CF14F3DACE6}" srcOrd="2" destOrd="0" presId="urn:microsoft.com/office/officeart/2008/layout/SquareAccentList"/>
    <dgm:cxn modelId="{75EBA1CA-97F2-48B0-8DC8-FEFEB1A50940}" type="presParOf" srcId="{D7727FCC-856B-4F94-88FA-F98530B35A17}" destId="{F9786E49-B4A1-45B5-92F2-51684C0592A5}" srcOrd="1" destOrd="0" presId="urn:microsoft.com/office/officeart/2008/layout/SquareAccentList"/>
    <dgm:cxn modelId="{5B94652A-62E8-40C8-85FD-4EA93532B60D}" type="presParOf" srcId="{F9786E49-B4A1-45B5-92F2-51684C0592A5}" destId="{4A627118-8A6D-42F9-8282-AE9BBC1A1A85}" srcOrd="0" destOrd="0" presId="urn:microsoft.com/office/officeart/2008/layout/SquareAccentList"/>
    <dgm:cxn modelId="{3576FF3F-80DE-4A28-A073-A5AB1A5BEFF7}" type="presParOf" srcId="{4A627118-8A6D-42F9-8282-AE9BBC1A1A85}" destId="{53B03F8D-9AC5-4946-B34F-AE20216D1C61}" srcOrd="0" destOrd="0" presId="urn:microsoft.com/office/officeart/2008/layout/SquareAccentList"/>
    <dgm:cxn modelId="{4A70316C-9B61-41ED-809F-B0678C34CFCE}" type="presParOf" srcId="{4A627118-8A6D-42F9-8282-AE9BBC1A1A85}" destId="{16E874C2-56B2-4828-A74A-02E16D3BBAC6}"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160CCE-0B03-4288-A013-DAABD3F5982C}" type="doc">
      <dgm:prSet loTypeId="urn:microsoft.com/office/officeart/2005/8/layout/hProcess9" loCatId="process" qsTypeId="urn:microsoft.com/office/officeart/2005/8/quickstyle/simple1" qsCatId="simple" csTypeId="urn:microsoft.com/office/officeart/2005/8/colors/accent1_2" csCatId="accent1" phldr="1"/>
      <dgm:spPr/>
    </dgm:pt>
    <dgm:pt modelId="{67ECFC65-182A-423E-9197-138B23723837}">
      <dgm:prSet phldrT="[Text]" custT="1"/>
      <dgm:spPr>
        <a:xfrm>
          <a:off x="3552" y="685799"/>
          <a:ext cx="2308412" cy="914400"/>
        </a:xfrm>
        <a:prstGeom prst="roundRect">
          <a:avLst/>
        </a:prstGeom>
        <a:solidFill>
          <a:srgbClr val="4DB0FF"/>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mn-cs"/>
            </a:rPr>
            <a:t>rehost</a:t>
          </a:r>
        </a:p>
      </dgm:t>
    </dgm:pt>
    <dgm:pt modelId="{393701CD-C59D-44F4-8919-34EE9620F317}" type="parTrans" cxnId="{F34237A3-43AA-48CE-8E99-05191AC153EC}">
      <dgm:prSet/>
      <dgm:spPr/>
      <dgm:t>
        <a:bodyPr/>
        <a:lstStyle/>
        <a:p>
          <a:pPr rtl="0"/>
          <a:endParaRPr lang="ar-SA" sz="1100">
            <a:solidFill>
              <a:schemeClr val="accent3"/>
            </a:solidFill>
            <a:latin typeface="Lato" pitchFamily="34" charset="0"/>
          </a:endParaRPr>
        </a:p>
      </dgm:t>
    </dgm:pt>
    <dgm:pt modelId="{BD1127E8-8A44-43AD-BA1A-087987997087}" type="sibTrans" cxnId="{F34237A3-43AA-48CE-8E99-05191AC153EC}">
      <dgm:prSet/>
      <dgm:spPr/>
      <dgm:t>
        <a:bodyPr/>
        <a:lstStyle/>
        <a:p>
          <a:pPr rtl="0"/>
          <a:endParaRPr lang="ar-SA" sz="1100">
            <a:solidFill>
              <a:schemeClr val="accent3"/>
            </a:solidFill>
            <a:latin typeface="Lato" pitchFamily="34" charset="0"/>
          </a:endParaRPr>
        </a:p>
      </dgm:t>
    </dgm:pt>
    <dgm:pt modelId="{F42DDD85-916C-4F66-8684-EFFD02DD937E}">
      <dgm:prSet phldrT="[Text]" custT="1"/>
      <dgm:spPr>
        <a:xfrm>
          <a:off x="2696701" y="685799"/>
          <a:ext cx="2308412" cy="914400"/>
        </a:xfrm>
        <a:prstGeom prst="roundRect">
          <a:avLst/>
        </a:prstGeom>
        <a:solidFill>
          <a:srgbClr val="4DB0FF"/>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mn-cs"/>
            </a:rPr>
            <a:t>refactor</a:t>
          </a:r>
        </a:p>
      </dgm:t>
    </dgm:pt>
    <dgm:pt modelId="{2AC3552B-83CE-4DB1-A967-DE2B63B832A8}" type="parTrans" cxnId="{F7AFDDC2-000C-4939-B40A-81195C3F86F8}">
      <dgm:prSet/>
      <dgm:spPr/>
      <dgm:t>
        <a:bodyPr/>
        <a:lstStyle/>
        <a:p>
          <a:pPr rtl="0"/>
          <a:endParaRPr lang="ar-SA" sz="1100">
            <a:solidFill>
              <a:schemeClr val="accent3"/>
            </a:solidFill>
            <a:latin typeface="Lato" pitchFamily="34" charset="0"/>
          </a:endParaRPr>
        </a:p>
      </dgm:t>
    </dgm:pt>
    <dgm:pt modelId="{933DBBD2-A153-49DD-94F7-C74DAC9A8B40}" type="sibTrans" cxnId="{F7AFDDC2-000C-4939-B40A-81195C3F86F8}">
      <dgm:prSet/>
      <dgm:spPr/>
      <dgm:t>
        <a:bodyPr/>
        <a:lstStyle/>
        <a:p>
          <a:pPr rtl="0"/>
          <a:endParaRPr lang="ar-SA" sz="1100">
            <a:solidFill>
              <a:schemeClr val="accent3"/>
            </a:solidFill>
            <a:latin typeface="Lato" pitchFamily="34" charset="0"/>
          </a:endParaRPr>
        </a:p>
      </dgm:t>
    </dgm:pt>
    <dgm:pt modelId="{1E67C69F-FEF4-4B5C-9FA0-A8264C8236C5}">
      <dgm:prSet phldrT="[Text]" custT="1"/>
      <dgm:spPr>
        <a:xfrm>
          <a:off x="5389849" y="685799"/>
          <a:ext cx="2308412" cy="914400"/>
        </a:xfrm>
        <a:prstGeom prst="roundRect">
          <a:avLst/>
        </a:prstGeom>
        <a:solidFill>
          <a:srgbClr val="4DB0FF"/>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Arial" panose="020B0604020202020204" pitchFamily="34" charset="0"/>
            </a:rPr>
            <a:t>rearchitect</a:t>
          </a:r>
          <a:endParaRPr lang="ar-SA" sz="1800" b="1" cap="all" baseline="0">
            <a:solidFill>
              <a:srgbClr val="FFFFFF"/>
            </a:solidFill>
            <a:latin typeface="Segoe UI"/>
            <a:ea typeface="+mn-ea"/>
            <a:cs typeface="Arial" panose="020B0604020202020204" pitchFamily="34" charset="0"/>
          </a:endParaRPr>
        </a:p>
      </dgm:t>
    </dgm:pt>
    <dgm:pt modelId="{AC2B3733-3E84-4E60-90ED-226408463491}" type="parTrans" cxnId="{119882A3-664C-4552-B92B-B6D8CE3DCA96}">
      <dgm:prSet/>
      <dgm:spPr/>
      <dgm:t>
        <a:bodyPr/>
        <a:lstStyle/>
        <a:p>
          <a:pPr rtl="0"/>
          <a:endParaRPr lang="ar-SA" sz="1100">
            <a:latin typeface="Lato" pitchFamily="34" charset="0"/>
          </a:endParaRPr>
        </a:p>
      </dgm:t>
    </dgm:pt>
    <dgm:pt modelId="{434BF7D1-DD8E-4EC9-BCAE-B44306BB1B28}" type="sibTrans" cxnId="{119882A3-664C-4552-B92B-B6D8CE3DCA96}">
      <dgm:prSet/>
      <dgm:spPr/>
      <dgm:t>
        <a:bodyPr/>
        <a:lstStyle/>
        <a:p>
          <a:pPr rtl="0"/>
          <a:endParaRPr lang="ar-SA" sz="1100">
            <a:latin typeface="Lato" pitchFamily="34" charset="0"/>
          </a:endParaRPr>
        </a:p>
      </dgm:t>
    </dgm:pt>
    <dgm:pt modelId="{6DEB8CF0-C677-49FE-9301-0FDB29E29E8A}">
      <dgm:prSet phldrT="[Text]" custT="1"/>
      <dgm:spPr>
        <a:xfrm>
          <a:off x="8082997" y="685799"/>
          <a:ext cx="2308412" cy="914400"/>
        </a:xfrm>
        <a:prstGeom prst="roundRect">
          <a:avLst/>
        </a:prstGeom>
        <a:solidFill>
          <a:srgbClr val="0359A0"/>
        </a:solidFill>
        <a:ln w="12700" cap="flat" cmpd="sng" algn="ctr">
          <a:noFill/>
          <a:prstDash val="solid"/>
          <a:miter lim="800000"/>
        </a:ln>
        <a:effectLst/>
      </dgm:spPr>
      <dgm:t>
        <a:bodyPr/>
        <a:lstStyle/>
        <a:p>
          <a:pPr rtl="0">
            <a:lnSpc>
              <a:spcPct val="100000"/>
            </a:lnSpc>
            <a:buNone/>
          </a:pPr>
          <a:r>
            <a:rPr lang="en-US" sz="1800" b="1" i="0" cap="all" baseline="0" dirty="0">
              <a:solidFill>
                <a:srgbClr val="FFFFFF"/>
              </a:solidFill>
              <a:latin typeface="+mn-lt"/>
              <a:ea typeface="+mn-ea"/>
              <a:cs typeface="Segoe UI Semibold" panose="020B0702040204020203" pitchFamily="34" charset="0"/>
            </a:rPr>
            <a:t>Rebuild/</a:t>
          </a:r>
          <a:br>
            <a:rPr lang="en-US" sz="1800" b="1" i="0" cap="all" baseline="0" dirty="0">
              <a:solidFill>
                <a:srgbClr val="FFFFFF"/>
              </a:solidFill>
              <a:latin typeface="+mn-lt"/>
              <a:ea typeface="+mn-ea"/>
              <a:cs typeface="Segoe UI Semibold" panose="020B0702040204020203" pitchFamily="34" charset="0"/>
            </a:rPr>
          </a:br>
          <a:r>
            <a:rPr lang="en-US" sz="1800" b="1" i="0" cap="all" baseline="0" dirty="0">
              <a:solidFill>
                <a:srgbClr val="FFFFFF"/>
              </a:solidFill>
              <a:latin typeface="+mn-lt"/>
              <a:ea typeface="+mn-ea"/>
              <a:cs typeface="Segoe UI Semibold" panose="020B0702040204020203" pitchFamily="34" charset="0"/>
            </a:rPr>
            <a:t>build new</a:t>
          </a:r>
        </a:p>
      </dgm:t>
    </dgm:pt>
    <dgm:pt modelId="{F84E8045-D89B-4131-A80B-96CC4AE72AA7}" type="sibTrans" cxnId="{A39B6BFF-F788-4C81-B8BC-FC5CB2D30720}">
      <dgm:prSet/>
      <dgm:spPr/>
      <dgm:t>
        <a:bodyPr/>
        <a:lstStyle/>
        <a:p>
          <a:pPr rtl="0"/>
          <a:endParaRPr lang="ar-SA" sz="1100">
            <a:solidFill>
              <a:schemeClr val="accent3"/>
            </a:solidFill>
            <a:latin typeface="Lato" pitchFamily="34" charset="0"/>
          </a:endParaRPr>
        </a:p>
      </dgm:t>
    </dgm:pt>
    <dgm:pt modelId="{BDDD1A23-E4BC-44D0-B6DC-DB4A57638D8D}" type="parTrans" cxnId="{A39B6BFF-F788-4C81-B8BC-FC5CB2D30720}">
      <dgm:prSet/>
      <dgm:spPr/>
      <dgm:t>
        <a:bodyPr/>
        <a:lstStyle/>
        <a:p>
          <a:pPr rtl="0"/>
          <a:endParaRPr lang="ar-SA" sz="1100">
            <a:solidFill>
              <a:schemeClr val="accent3"/>
            </a:solidFill>
            <a:latin typeface="Lato" pitchFamily="34" charset="0"/>
          </a:endParaRPr>
        </a:p>
      </dgm:t>
    </dgm:pt>
    <dgm:pt modelId="{2408681E-B783-4FF3-A564-6D6B4B929FB9}" type="pres">
      <dgm:prSet presAssocID="{A3160CCE-0B03-4288-A013-DAABD3F5982C}" presName="CompostProcess" presStyleCnt="0">
        <dgm:presLayoutVars>
          <dgm:dir/>
          <dgm:resizeHandles val="exact"/>
        </dgm:presLayoutVars>
      </dgm:prSet>
      <dgm:spPr/>
    </dgm:pt>
    <dgm:pt modelId="{51E50623-EC79-434C-B3D5-0727D282F4EE}" type="pres">
      <dgm:prSet presAssocID="{A3160CCE-0B03-4288-A013-DAABD3F5982C}" presName="arrow" presStyleLbl="bgShp" presStyleIdx="0" presStyleCnt="1" custLinFactNeighborY="-6337"/>
      <dgm:spPr>
        <a:xfrm>
          <a:off x="779622" y="0"/>
          <a:ext cx="8835718" cy="2286000"/>
        </a:xfrm>
        <a:prstGeom prst="rightArrow">
          <a:avLst/>
        </a:prstGeom>
        <a:solidFill>
          <a:srgbClr val="DCDCDC"/>
        </a:solidFill>
        <a:ln w="12700">
          <a:noFill/>
        </a:ln>
        <a:effectLst/>
      </dgm:spPr>
    </dgm:pt>
    <dgm:pt modelId="{2C1A825A-41E2-42A4-B752-A878041F25CD}" type="pres">
      <dgm:prSet presAssocID="{A3160CCE-0B03-4288-A013-DAABD3F5982C}" presName="linearProcess" presStyleCnt="0"/>
      <dgm:spPr/>
    </dgm:pt>
    <dgm:pt modelId="{7084A55A-5C9D-4566-A5B7-73BF679F7964}" type="pres">
      <dgm:prSet presAssocID="{67ECFC65-182A-423E-9197-138B23723837}" presName="textNode" presStyleLbl="node1" presStyleIdx="0" presStyleCnt="4">
        <dgm:presLayoutVars>
          <dgm:bulletEnabled val="1"/>
        </dgm:presLayoutVars>
      </dgm:prSet>
      <dgm:spPr/>
    </dgm:pt>
    <dgm:pt modelId="{5879723F-8189-4170-ABAA-E4535FAB41F1}" type="pres">
      <dgm:prSet presAssocID="{BD1127E8-8A44-43AD-BA1A-087987997087}" presName="sibTrans" presStyleCnt="0"/>
      <dgm:spPr/>
    </dgm:pt>
    <dgm:pt modelId="{B88E841F-EC82-47E6-ADD1-0842E2832BB3}" type="pres">
      <dgm:prSet presAssocID="{F42DDD85-916C-4F66-8684-EFFD02DD937E}" presName="textNode" presStyleLbl="node1" presStyleIdx="1" presStyleCnt="4">
        <dgm:presLayoutVars>
          <dgm:bulletEnabled val="1"/>
        </dgm:presLayoutVars>
      </dgm:prSet>
      <dgm:spPr/>
    </dgm:pt>
    <dgm:pt modelId="{D6617A87-C82F-4456-992F-9E74E8499D69}" type="pres">
      <dgm:prSet presAssocID="{933DBBD2-A153-49DD-94F7-C74DAC9A8B40}" presName="sibTrans" presStyleCnt="0"/>
      <dgm:spPr/>
    </dgm:pt>
    <dgm:pt modelId="{A5648989-8A09-479A-B9B9-CDD207E5A022}" type="pres">
      <dgm:prSet presAssocID="{1E67C69F-FEF4-4B5C-9FA0-A8264C8236C5}" presName="textNode" presStyleLbl="node1" presStyleIdx="2" presStyleCnt="4">
        <dgm:presLayoutVars>
          <dgm:bulletEnabled val="1"/>
        </dgm:presLayoutVars>
      </dgm:prSet>
      <dgm:spPr/>
    </dgm:pt>
    <dgm:pt modelId="{DA4896DC-C76A-4EB9-8897-55F2F73CD171}" type="pres">
      <dgm:prSet presAssocID="{434BF7D1-DD8E-4EC9-BCAE-B44306BB1B28}" presName="sibTrans" presStyleCnt="0"/>
      <dgm:spPr/>
    </dgm:pt>
    <dgm:pt modelId="{D5D6290C-3E64-4014-86DE-83191D739228}" type="pres">
      <dgm:prSet presAssocID="{6DEB8CF0-C677-49FE-9301-0FDB29E29E8A}" presName="textNode" presStyleLbl="node1" presStyleIdx="3" presStyleCnt="4">
        <dgm:presLayoutVars>
          <dgm:bulletEnabled val="1"/>
        </dgm:presLayoutVars>
      </dgm:prSet>
      <dgm:spPr/>
    </dgm:pt>
  </dgm:ptLst>
  <dgm:cxnLst>
    <dgm:cxn modelId="{0D86DC11-F791-424E-9BA0-F1CBD130441F}" type="presOf" srcId="{1E67C69F-FEF4-4B5C-9FA0-A8264C8236C5}" destId="{A5648989-8A09-479A-B9B9-CDD207E5A022}" srcOrd="0" destOrd="0" presId="urn:microsoft.com/office/officeart/2005/8/layout/hProcess9"/>
    <dgm:cxn modelId="{A0A86332-FD0B-45D2-A097-7682B225AD4E}" type="presOf" srcId="{6DEB8CF0-C677-49FE-9301-0FDB29E29E8A}" destId="{D5D6290C-3E64-4014-86DE-83191D739228}" srcOrd="0" destOrd="0" presId="urn:microsoft.com/office/officeart/2005/8/layout/hProcess9"/>
    <dgm:cxn modelId="{D2E99D95-F73F-41A1-96CB-87C9EC3E03F7}" type="presOf" srcId="{A3160CCE-0B03-4288-A013-DAABD3F5982C}" destId="{2408681E-B783-4FF3-A564-6D6B4B929FB9}" srcOrd="0" destOrd="0" presId="urn:microsoft.com/office/officeart/2005/8/layout/hProcess9"/>
    <dgm:cxn modelId="{F34237A3-43AA-48CE-8E99-05191AC153EC}" srcId="{A3160CCE-0B03-4288-A013-DAABD3F5982C}" destId="{67ECFC65-182A-423E-9197-138B23723837}" srcOrd="0" destOrd="0" parTransId="{393701CD-C59D-44F4-8919-34EE9620F317}" sibTransId="{BD1127E8-8A44-43AD-BA1A-087987997087}"/>
    <dgm:cxn modelId="{119882A3-664C-4552-B92B-B6D8CE3DCA96}" srcId="{A3160CCE-0B03-4288-A013-DAABD3F5982C}" destId="{1E67C69F-FEF4-4B5C-9FA0-A8264C8236C5}" srcOrd="2" destOrd="0" parTransId="{AC2B3733-3E84-4E60-90ED-226408463491}" sibTransId="{434BF7D1-DD8E-4EC9-BCAE-B44306BB1B28}"/>
    <dgm:cxn modelId="{2FB2BAB8-1736-4E15-9FA7-E20573156636}" type="presOf" srcId="{67ECFC65-182A-423E-9197-138B23723837}" destId="{7084A55A-5C9D-4566-A5B7-73BF679F7964}" srcOrd="0" destOrd="0" presId="urn:microsoft.com/office/officeart/2005/8/layout/hProcess9"/>
    <dgm:cxn modelId="{F7AFDDC2-000C-4939-B40A-81195C3F86F8}" srcId="{A3160CCE-0B03-4288-A013-DAABD3F5982C}" destId="{F42DDD85-916C-4F66-8684-EFFD02DD937E}" srcOrd="1" destOrd="0" parTransId="{2AC3552B-83CE-4DB1-A967-DE2B63B832A8}" sibTransId="{933DBBD2-A153-49DD-94F7-C74DAC9A8B40}"/>
    <dgm:cxn modelId="{88F977E9-2D5D-4F04-A0B4-EB93A5CB6D5B}" type="presOf" srcId="{F42DDD85-916C-4F66-8684-EFFD02DD937E}" destId="{B88E841F-EC82-47E6-ADD1-0842E2832BB3}" srcOrd="0" destOrd="0" presId="urn:microsoft.com/office/officeart/2005/8/layout/hProcess9"/>
    <dgm:cxn modelId="{A39B6BFF-F788-4C81-B8BC-FC5CB2D30720}" srcId="{A3160CCE-0B03-4288-A013-DAABD3F5982C}" destId="{6DEB8CF0-C677-49FE-9301-0FDB29E29E8A}" srcOrd="3" destOrd="0" parTransId="{BDDD1A23-E4BC-44D0-B6DC-DB4A57638D8D}" sibTransId="{F84E8045-D89B-4131-A80B-96CC4AE72AA7}"/>
    <dgm:cxn modelId="{3EB6BA48-8C8E-45FF-93E0-8F8AE505E70B}" type="presParOf" srcId="{2408681E-B783-4FF3-A564-6D6B4B929FB9}" destId="{51E50623-EC79-434C-B3D5-0727D282F4EE}" srcOrd="0" destOrd="0" presId="urn:microsoft.com/office/officeart/2005/8/layout/hProcess9"/>
    <dgm:cxn modelId="{4374F4E5-C2FD-4EA1-8C44-DE37EA61DEF7}" type="presParOf" srcId="{2408681E-B783-4FF3-A564-6D6B4B929FB9}" destId="{2C1A825A-41E2-42A4-B752-A878041F25CD}" srcOrd="1" destOrd="0" presId="urn:microsoft.com/office/officeart/2005/8/layout/hProcess9"/>
    <dgm:cxn modelId="{117EA370-B937-457C-8E5E-546810B3494C}" type="presParOf" srcId="{2C1A825A-41E2-42A4-B752-A878041F25CD}" destId="{7084A55A-5C9D-4566-A5B7-73BF679F7964}" srcOrd="0" destOrd="0" presId="urn:microsoft.com/office/officeart/2005/8/layout/hProcess9"/>
    <dgm:cxn modelId="{824466F9-5D0D-469E-8BB7-FD86B9B0E85A}" type="presParOf" srcId="{2C1A825A-41E2-42A4-B752-A878041F25CD}" destId="{5879723F-8189-4170-ABAA-E4535FAB41F1}" srcOrd="1" destOrd="0" presId="urn:microsoft.com/office/officeart/2005/8/layout/hProcess9"/>
    <dgm:cxn modelId="{E65F3C30-ABF3-4440-9227-7831D7DBF885}" type="presParOf" srcId="{2C1A825A-41E2-42A4-B752-A878041F25CD}" destId="{B88E841F-EC82-47E6-ADD1-0842E2832BB3}" srcOrd="2" destOrd="0" presId="urn:microsoft.com/office/officeart/2005/8/layout/hProcess9"/>
    <dgm:cxn modelId="{1E79A242-0C2A-43FA-BBBF-63F7375283E4}" type="presParOf" srcId="{2C1A825A-41E2-42A4-B752-A878041F25CD}" destId="{D6617A87-C82F-4456-992F-9E74E8499D69}" srcOrd="3" destOrd="0" presId="urn:microsoft.com/office/officeart/2005/8/layout/hProcess9"/>
    <dgm:cxn modelId="{D4D484C6-570C-43EA-BC62-90198AE15022}" type="presParOf" srcId="{2C1A825A-41E2-42A4-B752-A878041F25CD}" destId="{A5648989-8A09-479A-B9B9-CDD207E5A022}" srcOrd="4" destOrd="0" presId="urn:microsoft.com/office/officeart/2005/8/layout/hProcess9"/>
    <dgm:cxn modelId="{76464FA4-03C7-423F-BB7F-10286246FE1F}" type="presParOf" srcId="{2C1A825A-41E2-42A4-B752-A878041F25CD}" destId="{DA4896DC-C76A-4EB9-8897-55F2F73CD171}" srcOrd="5" destOrd="0" presId="urn:microsoft.com/office/officeart/2005/8/layout/hProcess9"/>
    <dgm:cxn modelId="{94F512C2-DC4B-4AE9-9134-2C7DEE785B7C}" type="presParOf" srcId="{2C1A825A-41E2-42A4-B752-A878041F25CD}" destId="{D5D6290C-3E64-4014-86DE-83191D739228}"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399F4D-E34A-4139-B5E3-C52528F8E58F}" type="doc">
      <dgm:prSet loTypeId="urn:microsoft.com/office/officeart/2005/8/layout/StepDownProcess" loCatId="process" qsTypeId="urn:microsoft.com/office/officeart/2005/8/quickstyle/simple1" qsCatId="simple" csTypeId="urn:microsoft.com/office/officeart/2005/8/colors/accent4_3" csCatId="accent4" phldr="1"/>
      <dgm:spPr/>
      <dgm:t>
        <a:bodyPr/>
        <a:lstStyle/>
        <a:p>
          <a:endParaRPr lang="en-US"/>
        </a:p>
      </dgm:t>
    </dgm:pt>
    <dgm:pt modelId="{6950A3A0-F5FD-4DF3-BD35-33B5C1B28D66}">
      <dgm:prSet phldrT="[Texte]"/>
      <dgm:spPr/>
      <dgm:t>
        <a:bodyPr/>
        <a:lstStyle/>
        <a:p>
          <a:r>
            <a:rPr lang="en-US" dirty="0"/>
            <a:t>DevOps Project</a:t>
          </a:r>
        </a:p>
      </dgm:t>
    </dgm:pt>
    <dgm:pt modelId="{12133244-9CE6-4CEA-9413-245B24B6B500}" type="parTrans" cxnId="{F333F0D5-E286-48E3-9CCC-5315C1306110}">
      <dgm:prSet/>
      <dgm:spPr/>
      <dgm:t>
        <a:bodyPr/>
        <a:lstStyle/>
        <a:p>
          <a:endParaRPr lang="en-US"/>
        </a:p>
      </dgm:t>
    </dgm:pt>
    <dgm:pt modelId="{E11051EC-41D3-4B77-92B8-D31EC50BCC03}" type="sibTrans" cxnId="{F333F0D5-E286-48E3-9CCC-5315C1306110}">
      <dgm:prSet/>
      <dgm:spPr/>
      <dgm:t>
        <a:bodyPr/>
        <a:lstStyle/>
        <a:p>
          <a:endParaRPr lang="en-US"/>
        </a:p>
      </dgm:t>
    </dgm:pt>
    <dgm:pt modelId="{D8ECCBDE-7FBF-4F41-B49A-946018926BFB}">
      <dgm:prSet phldrT="[Texte]"/>
      <dgm:spPr/>
      <dgm:t>
        <a:bodyPr/>
        <a:lstStyle/>
        <a:p>
          <a:r>
            <a:rPr lang="en-US" dirty="0"/>
            <a:t>1 or many per DevOps organization</a:t>
          </a:r>
        </a:p>
      </dgm:t>
    </dgm:pt>
    <dgm:pt modelId="{B412FF33-88B3-4C8A-BAFF-58CE4F6FFE11}" type="parTrans" cxnId="{B157B550-3ED1-4F63-A970-5985FE6E604A}">
      <dgm:prSet/>
      <dgm:spPr/>
      <dgm:t>
        <a:bodyPr/>
        <a:lstStyle/>
        <a:p>
          <a:endParaRPr lang="en-US"/>
        </a:p>
      </dgm:t>
    </dgm:pt>
    <dgm:pt modelId="{CCE89CCD-6527-4741-822F-0127F9F65AB0}" type="sibTrans" cxnId="{B157B550-3ED1-4F63-A970-5985FE6E604A}">
      <dgm:prSet/>
      <dgm:spPr/>
      <dgm:t>
        <a:bodyPr/>
        <a:lstStyle/>
        <a:p>
          <a:endParaRPr lang="en-US"/>
        </a:p>
      </dgm:t>
    </dgm:pt>
    <dgm:pt modelId="{20CCF979-6C12-41E7-A7C7-52361D2424A0}">
      <dgm:prSet phldrT="[Texte]"/>
      <dgm:spPr/>
      <dgm:t>
        <a:bodyPr/>
        <a:lstStyle/>
        <a:p>
          <a:r>
            <a:rPr lang="en-US" dirty="0"/>
            <a:t>Repos</a:t>
          </a:r>
        </a:p>
      </dgm:t>
    </dgm:pt>
    <dgm:pt modelId="{F09C913F-59CD-4C1B-98AE-8569AF3A4535}" type="parTrans" cxnId="{BF81C516-8230-4408-8AFA-1F2DDA4C4057}">
      <dgm:prSet/>
      <dgm:spPr/>
      <dgm:t>
        <a:bodyPr/>
        <a:lstStyle/>
        <a:p>
          <a:endParaRPr lang="en-US"/>
        </a:p>
      </dgm:t>
    </dgm:pt>
    <dgm:pt modelId="{0C8ED686-7F16-4D1B-B924-1F2D19377A02}" type="sibTrans" cxnId="{BF81C516-8230-4408-8AFA-1F2DDA4C4057}">
      <dgm:prSet/>
      <dgm:spPr/>
      <dgm:t>
        <a:bodyPr/>
        <a:lstStyle/>
        <a:p>
          <a:endParaRPr lang="en-US"/>
        </a:p>
      </dgm:t>
    </dgm:pt>
    <dgm:pt modelId="{1241FEA2-A9BE-4F4C-8130-9EE80E676EC1}">
      <dgm:prSet phldrT="[Texte]"/>
      <dgm:spPr/>
      <dgm:t>
        <a:bodyPr/>
        <a:lstStyle/>
        <a:p>
          <a:r>
            <a:rPr lang="en-US" dirty="0"/>
            <a:t>1 or many per DevOps Project</a:t>
          </a:r>
        </a:p>
      </dgm:t>
    </dgm:pt>
    <dgm:pt modelId="{29B79B9C-89BC-4E53-B885-E7463B606FBA}" type="parTrans" cxnId="{F1CC6780-8EF4-47BB-9648-37446B9E103C}">
      <dgm:prSet/>
      <dgm:spPr/>
      <dgm:t>
        <a:bodyPr/>
        <a:lstStyle/>
        <a:p>
          <a:endParaRPr lang="en-US"/>
        </a:p>
      </dgm:t>
    </dgm:pt>
    <dgm:pt modelId="{49F4D310-ECCC-4FD9-ACC1-BDDF80E11CF9}" type="sibTrans" cxnId="{F1CC6780-8EF4-47BB-9648-37446B9E103C}">
      <dgm:prSet/>
      <dgm:spPr/>
      <dgm:t>
        <a:bodyPr/>
        <a:lstStyle/>
        <a:p>
          <a:endParaRPr lang="en-US"/>
        </a:p>
      </dgm:t>
    </dgm:pt>
    <dgm:pt modelId="{DF078CBE-28E7-4739-91C1-CBAC1004E23B}">
      <dgm:prSet phldrT="[Texte]"/>
      <dgm:spPr/>
      <dgm:t>
        <a:bodyPr/>
        <a:lstStyle/>
        <a:p>
          <a:r>
            <a:rPr lang="en-US" dirty="0"/>
            <a:t>Azure DevOps Organization</a:t>
          </a:r>
        </a:p>
      </dgm:t>
    </dgm:pt>
    <dgm:pt modelId="{B2D89D0A-0216-4E41-8149-45A4312292D9}" type="parTrans" cxnId="{D473F31F-6AEB-445E-BB46-BE11E5A6CB8B}">
      <dgm:prSet/>
      <dgm:spPr/>
      <dgm:t>
        <a:bodyPr/>
        <a:lstStyle/>
        <a:p>
          <a:endParaRPr lang="en-US"/>
        </a:p>
      </dgm:t>
    </dgm:pt>
    <dgm:pt modelId="{15640BCE-C409-4A89-8F18-ED4682EF1202}" type="sibTrans" cxnId="{D473F31F-6AEB-445E-BB46-BE11E5A6CB8B}">
      <dgm:prSet/>
      <dgm:spPr/>
      <dgm:t>
        <a:bodyPr/>
        <a:lstStyle/>
        <a:p>
          <a:endParaRPr lang="en-US"/>
        </a:p>
      </dgm:t>
    </dgm:pt>
    <dgm:pt modelId="{6D30E4C5-0110-47BF-9375-3DB525EE2EED}">
      <dgm:prSet phldrT="[Texte]"/>
      <dgm:spPr/>
      <dgm:t>
        <a:bodyPr/>
        <a:lstStyle/>
        <a:p>
          <a:r>
            <a:rPr lang="en-US" dirty="0"/>
            <a:t>1 or many per organization/ company</a:t>
          </a:r>
        </a:p>
      </dgm:t>
    </dgm:pt>
    <dgm:pt modelId="{1635CED9-A43B-4FDB-9E8F-11A9BB3B82AA}" type="parTrans" cxnId="{4C8801B3-4738-4CD7-81E8-F02C65462C4A}">
      <dgm:prSet/>
      <dgm:spPr/>
      <dgm:t>
        <a:bodyPr/>
        <a:lstStyle/>
        <a:p>
          <a:endParaRPr lang="en-US"/>
        </a:p>
      </dgm:t>
    </dgm:pt>
    <dgm:pt modelId="{72240492-E50D-46D6-92CD-C6088E64F007}" type="sibTrans" cxnId="{4C8801B3-4738-4CD7-81E8-F02C65462C4A}">
      <dgm:prSet/>
      <dgm:spPr/>
      <dgm:t>
        <a:bodyPr/>
        <a:lstStyle/>
        <a:p>
          <a:endParaRPr lang="en-US"/>
        </a:p>
      </dgm:t>
    </dgm:pt>
    <dgm:pt modelId="{D3E0EED5-E1E8-41B3-A720-B69D9C469741}">
      <dgm:prSet phldrT="[Texte]"/>
      <dgm:spPr/>
      <dgm:t>
        <a:bodyPr/>
        <a:lstStyle/>
        <a:p>
          <a:r>
            <a:rPr lang="en-US" dirty="0"/>
            <a:t>e.g. 1 per Business Unit</a:t>
          </a:r>
        </a:p>
      </dgm:t>
    </dgm:pt>
    <dgm:pt modelId="{85DD11AC-68CE-4FA7-832F-499FE3DCDEEF}" type="parTrans" cxnId="{457EACD8-7B92-4A82-8479-998886538684}">
      <dgm:prSet/>
      <dgm:spPr/>
      <dgm:t>
        <a:bodyPr/>
        <a:lstStyle/>
        <a:p>
          <a:endParaRPr lang="en-US"/>
        </a:p>
      </dgm:t>
    </dgm:pt>
    <dgm:pt modelId="{D5E59393-D7C7-4A24-BA88-9C39157F9F6C}" type="sibTrans" cxnId="{457EACD8-7B92-4A82-8479-998886538684}">
      <dgm:prSet/>
      <dgm:spPr/>
      <dgm:t>
        <a:bodyPr/>
        <a:lstStyle/>
        <a:p>
          <a:endParaRPr lang="en-US"/>
        </a:p>
      </dgm:t>
    </dgm:pt>
    <dgm:pt modelId="{DFFEB1BD-8F4D-49A2-8939-B059933E4821}">
      <dgm:prSet phldrT="[Texte]"/>
      <dgm:spPr/>
      <dgm:t>
        <a:bodyPr/>
        <a:lstStyle/>
        <a:p>
          <a:r>
            <a:rPr lang="en-US" dirty="0"/>
            <a:t>1 DevOps Project per project</a:t>
          </a:r>
        </a:p>
      </dgm:t>
    </dgm:pt>
    <dgm:pt modelId="{A20AC439-E84C-439F-A777-4D0D1F16839D}" type="parTrans" cxnId="{D19A95CA-6F8F-4BA4-82A2-BA29B32C9F08}">
      <dgm:prSet/>
      <dgm:spPr/>
      <dgm:t>
        <a:bodyPr/>
        <a:lstStyle/>
        <a:p>
          <a:endParaRPr lang="en-US"/>
        </a:p>
      </dgm:t>
    </dgm:pt>
    <dgm:pt modelId="{9403845E-9D8F-424E-846E-BE34C059EADB}" type="sibTrans" cxnId="{D19A95CA-6F8F-4BA4-82A2-BA29B32C9F08}">
      <dgm:prSet/>
      <dgm:spPr/>
      <dgm:t>
        <a:bodyPr/>
        <a:lstStyle/>
        <a:p>
          <a:endParaRPr lang="en-US"/>
        </a:p>
      </dgm:t>
    </dgm:pt>
    <dgm:pt modelId="{D2978F14-0D64-41FE-AC50-44FC609F08C1}">
      <dgm:prSet phldrT="[Texte]"/>
      <dgm:spPr/>
      <dgm:t>
        <a:bodyPr/>
        <a:lstStyle/>
        <a:p>
          <a:endParaRPr lang="en-US" dirty="0"/>
        </a:p>
      </dgm:t>
    </dgm:pt>
    <dgm:pt modelId="{4958E35B-F300-44B5-89B1-6844A96665D5}" type="parTrans" cxnId="{1F459500-3E57-461B-8DA5-C83624C43736}">
      <dgm:prSet/>
      <dgm:spPr/>
      <dgm:t>
        <a:bodyPr/>
        <a:lstStyle/>
        <a:p>
          <a:endParaRPr lang="en-US"/>
        </a:p>
      </dgm:t>
    </dgm:pt>
    <dgm:pt modelId="{B8CF1B91-EF25-49A9-8D06-4DE49B27D50E}" type="sibTrans" cxnId="{1F459500-3E57-461B-8DA5-C83624C43736}">
      <dgm:prSet/>
      <dgm:spPr/>
      <dgm:t>
        <a:bodyPr/>
        <a:lstStyle/>
        <a:p>
          <a:endParaRPr lang="en-US"/>
        </a:p>
      </dgm:t>
    </dgm:pt>
    <dgm:pt modelId="{01A98C3A-EE1D-4FDB-BDE8-9900EA3B7AA9}">
      <dgm:prSet phldrT="[Texte]"/>
      <dgm:spPr/>
      <dgm:t>
        <a:bodyPr/>
        <a:lstStyle/>
        <a:p>
          <a:r>
            <a:rPr lang="en-US" dirty="0"/>
            <a:t>1 per layer: front, middle, back</a:t>
          </a:r>
        </a:p>
      </dgm:t>
    </dgm:pt>
    <dgm:pt modelId="{470E380B-90AD-4DED-B277-03BDE65AB066}" type="parTrans" cxnId="{014D8632-BAFA-434D-A577-F901C7066BA2}">
      <dgm:prSet/>
      <dgm:spPr/>
      <dgm:t>
        <a:bodyPr/>
        <a:lstStyle/>
        <a:p>
          <a:endParaRPr lang="en-US"/>
        </a:p>
      </dgm:t>
    </dgm:pt>
    <dgm:pt modelId="{D44E2A4E-2405-4D2A-A271-01867BE691C0}" type="sibTrans" cxnId="{014D8632-BAFA-434D-A577-F901C7066BA2}">
      <dgm:prSet/>
      <dgm:spPr/>
      <dgm:t>
        <a:bodyPr/>
        <a:lstStyle/>
        <a:p>
          <a:endParaRPr lang="en-US"/>
        </a:p>
      </dgm:t>
    </dgm:pt>
    <dgm:pt modelId="{63D25A91-BE7A-4A85-8F0C-7FFF2A3B59BA}" type="pres">
      <dgm:prSet presAssocID="{78399F4D-E34A-4139-B5E3-C52528F8E58F}" presName="rootnode" presStyleCnt="0">
        <dgm:presLayoutVars>
          <dgm:chMax/>
          <dgm:chPref/>
          <dgm:dir/>
          <dgm:animLvl val="lvl"/>
        </dgm:presLayoutVars>
      </dgm:prSet>
      <dgm:spPr/>
    </dgm:pt>
    <dgm:pt modelId="{BB00E011-815D-4483-99F3-AEE460B726BA}" type="pres">
      <dgm:prSet presAssocID="{DF078CBE-28E7-4739-91C1-CBAC1004E23B}" presName="composite" presStyleCnt="0"/>
      <dgm:spPr/>
    </dgm:pt>
    <dgm:pt modelId="{FCB109D5-0FFD-4320-BDE5-C23053A14E37}" type="pres">
      <dgm:prSet presAssocID="{DF078CBE-28E7-4739-91C1-CBAC1004E23B}" presName="bentUpArrow1" presStyleLbl="alignImgPlace1" presStyleIdx="0" presStyleCnt="2"/>
      <dgm:spPr/>
    </dgm:pt>
    <dgm:pt modelId="{21105F2C-3F36-47FD-AEA0-4EDFD96A7B42}" type="pres">
      <dgm:prSet presAssocID="{DF078CBE-28E7-4739-91C1-CBAC1004E23B}" presName="ParentText" presStyleLbl="node1" presStyleIdx="0" presStyleCnt="3">
        <dgm:presLayoutVars>
          <dgm:chMax val="1"/>
          <dgm:chPref val="1"/>
          <dgm:bulletEnabled val="1"/>
        </dgm:presLayoutVars>
      </dgm:prSet>
      <dgm:spPr/>
    </dgm:pt>
    <dgm:pt modelId="{1082A019-FAFA-4B77-89FD-CEBD003A3D5D}" type="pres">
      <dgm:prSet presAssocID="{DF078CBE-28E7-4739-91C1-CBAC1004E23B}" presName="ChildText" presStyleLbl="revTx" presStyleIdx="0" presStyleCnt="3">
        <dgm:presLayoutVars>
          <dgm:chMax val="0"/>
          <dgm:chPref val="0"/>
          <dgm:bulletEnabled val="1"/>
        </dgm:presLayoutVars>
      </dgm:prSet>
      <dgm:spPr/>
    </dgm:pt>
    <dgm:pt modelId="{1EE3AC38-C476-4F00-9B67-FADC7382D012}" type="pres">
      <dgm:prSet presAssocID="{15640BCE-C409-4A89-8F18-ED4682EF1202}" presName="sibTrans" presStyleCnt="0"/>
      <dgm:spPr/>
    </dgm:pt>
    <dgm:pt modelId="{78279A5C-CA4F-4828-B5AF-DE3F18A1FEDE}" type="pres">
      <dgm:prSet presAssocID="{6950A3A0-F5FD-4DF3-BD35-33B5C1B28D66}" presName="composite" presStyleCnt="0"/>
      <dgm:spPr/>
    </dgm:pt>
    <dgm:pt modelId="{3C958313-C05A-4F75-98DE-29B294181A23}" type="pres">
      <dgm:prSet presAssocID="{6950A3A0-F5FD-4DF3-BD35-33B5C1B28D66}" presName="bentUpArrow1" presStyleLbl="alignImgPlace1" presStyleIdx="1" presStyleCnt="2"/>
      <dgm:spPr/>
    </dgm:pt>
    <dgm:pt modelId="{8F70EC7F-86DD-4699-AD26-C6353B579A09}" type="pres">
      <dgm:prSet presAssocID="{6950A3A0-F5FD-4DF3-BD35-33B5C1B28D66}" presName="ParentText" presStyleLbl="node1" presStyleIdx="1" presStyleCnt="3">
        <dgm:presLayoutVars>
          <dgm:chMax val="1"/>
          <dgm:chPref val="1"/>
          <dgm:bulletEnabled val="1"/>
        </dgm:presLayoutVars>
      </dgm:prSet>
      <dgm:spPr/>
    </dgm:pt>
    <dgm:pt modelId="{2D88E45C-6FA6-4A62-A6D0-32F771C5AA07}" type="pres">
      <dgm:prSet presAssocID="{6950A3A0-F5FD-4DF3-BD35-33B5C1B28D66}" presName="ChildText" presStyleLbl="revTx" presStyleIdx="1" presStyleCnt="3">
        <dgm:presLayoutVars>
          <dgm:chMax val="0"/>
          <dgm:chPref val="0"/>
          <dgm:bulletEnabled val="1"/>
        </dgm:presLayoutVars>
      </dgm:prSet>
      <dgm:spPr/>
    </dgm:pt>
    <dgm:pt modelId="{E8CFC24B-085D-4E25-908D-A94BBF379B7E}" type="pres">
      <dgm:prSet presAssocID="{E11051EC-41D3-4B77-92B8-D31EC50BCC03}" presName="sibTrans" presStyleCnt="0"/>
      <dgm:spPr/>
    </dgm:pt>
    <dgm:pt modelId="{8E123EEC-0A15-4164-BC53-D08BBA366EF1}" type="pres">
      <dgm:prSet presAssocID="{20CCF979-6C12-41E7-A7C7-52361D2424A0}" presName="composite" presStyleCnt="0"/>
      <dgm:spPr/>
    </dgm:pt>
    <dgm:pt modelId="{D6AEE74F-6565-4288-8EBE-760C55A3787C}" type="pres">
      <dgm:prSet presAssocID="{20CCF979-6C12-41E7-A7C7-52361D2424A0}" presName="ParentText" presStyleLbl="node1" presStyleIdx="2" presStyleCnt="3">
        <dgm:presLayoutVars>
          <dgm:chMax val="1"/>
          <dgm:chPref val="1"/>
          <dgm:bulletEnabled val="1"/>
        </dgm:presLayoutVars>
      </dgm:prSet>
      <dgm:spPr/>
    </dgm:pt>
    <dgm:pt modelId="{E2ADAFB8-DA30-49E5-B38E-FC6FCCC8F939}" type="pres">
      <dgm:prSet presAssocID="{20CCF979-6C12-41E7-A7C7-52361D2424A0}" presName="FinalChildText" presStyleLbl="revTx" presStyleIdx="2" presStyleCnt="3">
        <dgm:presLayoutVars>
          <dgm:chMax val="0"/>
          <dgm:chPref val="0"/>
          <dgm:bulletEnabled val="1"/>
        </dgm:presLayoutVars>
      </dgm:prSet>
      <dgm:spPr/>
    </dgm:pt>
  </dgm:ptLst>
  <dgm:cxnLst>
    <dgm:cxn modelId="{1F459500-3E57-461B-8DA5-C83624C43736}" srcId="{20CCF979-6C12-41E7-A7C7-52361D2424A0}" destId="{D2978F14-0D64-41FE-AC50-44FC609F08C1}" srcOrd="2" destOrd="0" parTransId="{4958E35B-F300-44B5-89B1-6844A96665D5}" sibTransId="{B8CF1B91-EF25-49A9-8D06-4DE49B27D50E}"/>
    <dgm:cxn modelId="{64E37710-EB1C-48F3-95C4-94A6CF49DA23}" type="presOf" srcId="{20CCF979-6C12-41E7-A7C7-52361D2424A0}" destId="{D6AEE74F-6565-4288-8EBE-760C55A3787C}" srcOrd="0" destOrd="0" presId="urn:microsoft.com/office/officeart/2005/8/layout/StepDownProcess"/>
    <dgm:cxn modelId="{BF81C516-8230-4408-8AFA-1F2DDA4C4057}" srcId="{78399F4D-E34A-4139-B5E3-C52528F8E58F}" destId="{20CCF979-6C12-41E7-A7C7-52361D2424A0}" srcOrd="2" destOrd="0" parTransId="{F09C913F-59CD-4C1B-98AE-8569AF3A4535}" sibTransId="{0C8ED686-7F16-4D1B-B924-1F2D19377A02}"/>
    <dgm:cxn modelId="{D473F31F-6AEB-445E-BB46-BE11E5A6CB8B}" srcId="{78399F4D-E34A-4139-B5E3-C52528F8E58F}" destId="{DF078CBE-28E7-4739-91C1-CBAC1004E23B}" srcOrd="0" destOrd="0" parTransId="{B2D89D0A-0216-4E41-8149-45A4312292D9}" sibTransId="{15640BCE-C409-4A89-8F18-ED4682EF1202}"/>
    <dgm:cxn modelId="{21AC1029-E134-42A7-AEB9-FB0C2E33D923}" type="presOf" srcId="{01A98C3A-EE1D-4FDB-BDE8-9900EA3B7AA9}" destId="{E2ADAFB8-DA30-49E5-B38E-FC6FCCC8F939}" srcOrd="0" destOrd="1" presId="urn:microsoft.com/office/officeart/2005/8/layout/StepDownProcess"/>
    <dgm:cxn modelId="{6DF34731-DEAF-4971-9C6B-A1F3803FC3B1}" type="presOf" srcId="{D2978F14-0D64-41FE-AC50-44FC609F08C1}" destId="{E2ADAFB8-DA30-49E5-B38E-FC6FCCC8F939}" srcOrd="0" destOrd="2" presId="urn:microsoft.com/office/officeart/2005/8/layout/StepDownProcess"/>
    <dgm:cxn modelId="{014D8632-BAFA-434D-A577-F901C7066BA2}" srcId="{20CCF979-6C12-41E7-A7C7-52361D2424A0}" destId="{01A98C3A-EE1D-4FDB-BDE8-9900EA3B7AA9}" srcOrd="1" destOrd="0" parTransId="{470E380B-90AD-4DED-B277-03BDE65AB066}" sibTransId="{D44E2A4E-2405-4D2A-A271-01867BE691C0}"/>
    <dgm:cxn modelId="{63BB9A44-67A0-473A-8E6D-03677F5AB77D}" type="presOf" srcId="{78399F4D-E34A-4139-B5E3-C52528F8E58F}" destId="{63D25A91-BE7A-4A85-8F0C-7FFF2A3B59BA}" srcOrd="0" destOrd="0" presId="urn:microsoft.com/office/officeart/2005/8/layout/StepDownProcess"/>
    <dgm:cxn modelId="{9C93156D-44BC-4C0F-BC38-E7D9DC72746D}" type="presOf" srcId="{6950A3A0-F5FD-4DF3-BD35-33B5C1B28D66}" destId="{8F70EC7F-86DD-4699-AD26-C6353B579A09}" srcOrd="0" destOrd="0" presId="urn:microsoft.com/office/officeart/2005/8/layout/StepDownProcess"/>
    <dgm:cxn modelId="{66204A4D-DC4F-4813-B58C-921C6888B3AA}" type="presOf" srcId="{1241FEA2-A9BE-4F4C-8130-9EE80E676EC1}" destId="{E2ADAFB8-DA30-49E5-B38E-FC6FCCC8F939}" srcOrd="0" destOrd="0" presId="urn:microsoft.com/office/officeart/2005/8/layout/StepDownProcess"/>
    <dgm:cxn modelId="{B157B550-3ED1-4F63-A970-5985FE6E604A}" srcId="{6950A3A0-F5FD-4DF3-BD35-33B5C1B28D66}" destId="{D8ECCBDE-7FBF-4F41-B49A-946018926BFB}" srcOrd="0" destOrd="0" parTransId="{B412FF33-88B3-4C8A-BAFF-58CE4F6FFE11}" sibTransId="{CCE89CCD-6527-4741-822F-0127F9F65AB0}"/>
    <dgm:cxn modelId="{0D2EBA56-5D3D-453C-ABF3-5AB057100DF0}" type="presOf" srcId="{D8ECCBDE-7FBF-4F41-B49A-946018926BFB}" destId="{2D88E45C-6FA6-4A62-A6D0-32F771C5AA07}" srcOrd="0" destOrd="0" presId="urn:microsoft.com/office/officeart/2005/8/layout/StepDownProcess"/>
    <dgm:cxn modelId="{F1CC6780-8EF4-47BB-9648-37446B9E103C}" srcId="{20CCF979-6C12-41E7-A7C7-52361D2424A0}" destId="{1241FEA2-A9BE-4F4C-8130-9EE80E676EC1}" srcOrd="0" destOrd="0" parTransId="{29B79B9C-89BC-4E53-B885-E7463B606FBA}" sibTransId="{49F4D310-ECCC-4FD9-ACC1-BDDF80E11CF9}"/>
    <dgm:cxn modelId="{4C8801B3-4738-4CD7-81E8-F02C65462C4A}" srcId="{DF078CBE-28E7-4739-91C1-CBAC1004E23B}" destId="{6D30E4C5-0110-47BF-9375-3DB525EE2EED}" srcOrd="0" destOrd="0" parTransId="{1635CED9-A43B-4FDB-9E8F-11A9BB3B82AA}" sibTransId="{72240492-E50D-46D6-92CD-C6088E64F007}"/>
    <dgm:cxn modelId="{C0FC82BC-EBDE-400E-AADA-45E88E078B30}" type="presOf" srcId="{D3E0EED5-E1E8-41B3-A720-B69D9C469741}" destId="{1082A019-FAFA-4B77-89FD-CEBD003A3D5D}" srcOrd="0" destOrd="1" presId="urn:microsoft.com/office/officeart/2005/8/layout/StepDownProcess"/>
    <dgm:cxn modelId="{7A3542C2-7592-4A15-8188-E6A2566A4110}" type="presOf" srcId="{DFFEB1BD-8F4D-49A2-8939-B059933E4821}" destId="{2D88E45C-6FA6-4A62-A6D0-32F771C5AA07}" srcOrd="0" destOrd="1" presId="urn:microsoft.com/office/officeart/2005/8/layout/StepDownProcess"/>
    <dgm:cxn modelId="{D19A95CA-6F8F-4BA4-82A2-BA29B32C9F08}" srcId="{6950A3A0-F5FD-4DF3-BD35-33B5C1B28D66}" destId="{DFFEB1BD-8F4D-49A2-8939-B059933E4821}" srcOrd="1" destOrd="0" parTransId="{A20AC439-E84C-439F-A777-4D0D1F16839D}" sibTransId="{9403845E-9D8F-424E-846E-BE34C059EADB}"/>
    <dgm:cxn modelId="{F333F0D5-E286-48E3-9CCC-5315C1306110}" srcId="{78399F4D-E34A-4139-B5E3-C52528F8E58F}" destId="{6950A3A0-F5FD-4DF3-BD35-33B5C1B28D66}" srcOrd="1" destOrd="0" parTransId="{12133244-9CE6-4CEA-9413-245B24B6B500}" sibTransId="{E11051EC-41D3-4B77-92B8-D31EC50BCC03}"/>
    <dgm:cxn modelId="{457EACD8-7B92-4A82-8479-998886538684}" srcId="{DF078CBE-28E7-4739-91C1-CBAC1004E23B}" destId="{D3E0EED5-E1E8-41B3-A720-B69D9C469741}" srcOrd="1" destOrd="0" parTransId="{85DD11AC-68CE-4FA7-832F-499FE3DCDEEF}" sibTransId="{D5E59393-D7C7-4A24-BA88-9C39157F9F6C}"/>
    <dgm:cxn modelId="{813872E2-A124-4186-8E20-5EE788DB7AED}" type="presOf" srcId="{DF078CBE-28E7-4739-91C1-CBAC1004E23B}" destId="{21105F2C-3F36-47FD-AEA0-4EDFD96A7B42}" srcOrd="0" destOrd="0" presId="urn:microsoft.com/office/officeart/2005/8/layout/StepDownProcess"/>
    <dgm:cxn modelId="{D0F8C7E5-7056-4E4B-AFB1-AF0F6A3B8A97}" type="presOf" srcId="{6D30E4C5-0110-47BF-9375-3DB525EE2EED}" destId="{1082A019-FAFA-4B77-89FD-CEBD003A3D5D}" srcOrd="0" destOrd="0" presId="urn:microsoft.com/office/officeart/2005/8/layout/StepDownProcess"/>
    <dgm:cxn modelId="{ACFDDD96-94E8-4D8D-BDDF-6F2702A14109}" type="presParOf" srcId="{63D25A91-BE7A-4A85-8F0C-7FFF2A3B59BA}" destId="{BB00E011-815D-4483-99F3-AEE460B726BA}" srcOrd="0" destOrd="0" presId="urn:microsoft.com/office/officeart/2005/8/layout/StepDownProcess"/>
    <dgm:cxn modelId="{281C4B63-7F56-4D04-A7AE-4E39E2013F47}" type="presParOf" srcId="{BB00E011-815D-4483-99F3-AEE460B726BA}" destId="{FCB109D5-0FFD-4320-BDE5-C23053A14E37}" srcOrd="0" destOrd="0" presId="urn:microsoft.com/office/officeart/2005/8/layout/StepDownProcess"/>
    <dgm:cxn modelId="{FC572748-39ED-4A8E-9CE6-AB0049126AFC}" type="presParOf" srcId="{BB00E011-815D-4483-99F3-AEE460B726BA}" destId="{21105F2C-3F36-47FD-AEA0-4EDFD96A7B42}" srcOrd="1" destOrd="0" presId="urn:microsoft.com/office/officeart/2005/8/layout/StepDownProcess"/>
    <dgm:cxn modelId="{9A0DD4FC-4C7B-421F-9798-D0B502F88B85}" type="presParOf" srcId="{BB00E011-815D-4483-99F3-AEE460B726BA}" destId="{1082A019-FAFA-4B77-89FD-CEBD003A3D5D}" srcOrd="2" destOrd="0" presId="urn:microsoft.com/office/officeart/2005/8/layout/StepDownProcess"/>
    <dgm:cxn modelId="{EE96FF1C-981A-4AD6-96F7-689BF165E6A6}" type="presParOf" srcId="{63D25A91-BE7A-4A85-8F0C-7FFF2A3B59BA}" destId="{1EE3AC38-C476-4F00-9B67-FADC7382D012}" srcOrd="1" destOrd="0" presId="urn:microsoft.com/office/officeart/2005/8/layout/StepDownProcess"/>
    <dgm:cxn modelId="{8E9A150D-88FE-4BFD-B054-47AC68DE6E14}" type="presParOf" srcId="{63D25A91-BE7A-4A85-8F0C-7FFF2A3B59BA}" destId="{78279A5C-CA4F-4828-B5AF-DE3F18A1FEDE}" srcOrd="2" destOrd="0" presId="urn:microsoft.com/office/officeart/2005/8/layout/StepDownProcess"/>
    <dgm:cxn modelId="{0A718BA2-36DC-4E26-B03A-9F3859F2C6DA}" type="presParOf" srcId="{78279A5C-CA4F-4828-B5AF-DE3F18A1FEDE}" destId="{3C958313-C05A-4F75-98DE-29B294181A23}" srcOrd="0" destOrd="0" presId="urn:microsoft.com/office/officeart/2005/8/layout/StepDownProcess"/>
    <dgm:cxn modelId="{DFD50E90-B75E-4687-AE8D-306E07C0DF98}" type="presParOf" srcId="{78279A5C-CA4F-4828-B5AF-DE3F18A1FEDE}" destId="{8F70EC7F-86DD-4699-AD26-C6353B579A09}" srcOrd="1" destOrd="0" presId="urn:microsoft.com/office/officeart/2005/8/layout/StepDownProcess"/>
    <dgm:cxn modelId="{BF4DE5FA-8911-4F27-A18E-60FFC7CDF821}" type="presParOf" srcId="{78279A5C-CA4F-4828-B5AF-DE3F18A1FEDE}" destId="{2D88E45C-6FA6-4A62-A6D0-32F771C5AA07}" srcOrd="2" destOrd="0" presId="urn:microsoft.com/office/officeart/2005/8/layout/StepDownProcess"/>
    <dgm:cxn modelId="{5C6D3D9B-40CB-4DAC-A127-464D72DABA29}" type="presParOf" srcId="{63D25A91-BE7A-4A85-8F0C-7FFF2A3B59BA}" destId="{E8CFC24B-085D-4E25-908D-A94BBF379B7E}" srcOrd="3" destOrd="0" presId="urn:microsoft.com/office/officeart/2005/8/layout/StepDownProcess"/>
    <dgm:cxn modelId="{701B4B28-2C61-49D6-A056-500E30B52582}" type="presParOf" srcId="{63D25A91-BE7A-4A85-8F0C-7FFF2A3B59BA}" destId="{8E123EEC-0A15-4164-BC53-D08BBA366EF1}" srcOrd="4" destOrd="0" presId="urn:microsoft.com/office/officeart/2005/8/layout/StepDownProcess"/>
    <dgm:cxn modelId="{E4A48670-4521-4CED-85F2-5ADDD561C0BA}" type="presParOf" srcId="{8E123EEC-0A15-4164-BC53-D08BBA366EF1}" destId="{D6AEE74F-6565-4288-8EBE-760C55A3787C}" srcOrd="0" destOrd="0" presId="urn:microsoft.com/office/officeart/2005/8/layout/StepDownProcess"/>
    <dgm:cxn modelId="{8D00A8FC-2299-4B00-B346-A861157892B0}" type="presParOf" srcId="{8E123EEC-0A15-4164-BC53-D08BBA366EF1}" destId="{E2ADAFB8-DA30-49E5-B38E-FC6FCCC8F939}"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A6AEDC-653D-4AAD-AE21-9A2B67AEDF51}" type="doc">
      <dgm:prSet loTypeId="urn:microsoft.com/office/officeart/2005/8/layout/vProcess5" loCatId="process" qsTypeId="urn:microsoft.com/office/officeart/2005/8/quickstyle/simple1" qsCatId="simple" csTypeId="urn:microsoft.com/office/officeart/2005/8/colors/colorful3" csCatId="colorful" phldr="1"/>
      <dgm:spPr/>
    </dgm:pt>
    <dgm:pt modelId="{87A0FA1A-A4AE-4D05-9EDC-38BD15179E0C}">
      <dgm:prSet phldrT="[Texte]"/>
      <dgm:spPr>
        <a:solidFill>
          <a:srgbClr val="7438B6"/>
        </a:solidFill>
      </dgm:spPr>
      <dgm:t>
        <a:bodyPr/>
        <a:lstStyle/>
        <a:p>
          <a:r>
            <a:rPr lang="en-US" dirty="0">
              <a:solidFill>
                <a:schemeClr val="bg1"/>
              </a:solidFill>
            </a:rPr>
            <a:t>TFS – Team Foundation Server </a:t>
          </a:r>
          <a:r>
            <a:rPr lang="en-US" dirty="0"/>
            <a:t>2017, 2018, (</a:t>
          </a:r>
          <a:r>
            <a:rPr lang="en-US" strike="sngStrike" dirty="0"/>
            <a:t>2019</a:t>
          </a:r>
          <a:r>
            <a:rPr lang="en-US" dirty="0"/>
            <a:t>?)</a:t>
          </a:r>
        </a:p>
      </dgm:t>
    </dgm:pt>
    <dgm:pt modelId="{8D5AAB32-68C3-42DB-BBE4-5B9D1B94E818}" type="parTrans" cxnId="{E2E97A32-A822-4F7C-97CD-57BBE9C81F9E}">
      <dgm:prSet/>
      <dgm:spPr/>
      <dgm:t>
        <a:bodyPr/>
        <a:lstStyle/>
        <a:p>
          <a:endParaRPr lang="en-US"/>
        </a:p>
      </dgm:t>
    </dgm:pt>
    <dgm:pt modelId="{9655F844-6D3F-4B3B-89D4-5F692772A607}" type="sibTrans" cxnId="{E2E97A32-A822-4F7C-97CD-57BBE9C81F9E}">
      <dgm:prSet/>
      <dgm:spPr/>
      <dgm:t>
        <a:bodyPr/>
        <a:lstStyle/>
        <a:p>
          <a:endParaRPr lang="en-US"/>
        </a:p>
      </dgm:t>
    </dgm:pt>
    <dgm:pt modelId="{D7FD6EB1-5DF7-4F35-885C-D0A6E9F99FFD}">
      <dgm:prSet phldrT="[Texte]"/>
      <dgm:spPr>
        <a:solidFill>
          <a:srgbClr val="5C2D91"/>
        </a:solidFill>
      </dgm:spPr>
      <dgm:t>
        <a:bodyPr/>
        <a:lstStyle/>
        <a:p>
          <a:r>
            <a:rPr lang="en-US" dirty="0"/>
            <a:t>Azure DevOps Server</a:t>
          </a:r>
        </a:p>
      </dgm:t>
    </dgm:pt>
    <dgm:pt modelId="{DAE5DFFD-EAD7-4785-A5B2-6FE7F597380D}" type="parTrans" cxnId="{9B1B5F64-4471-457F-AAA6-D003456D138B}">
      <dgm:prSet/>
      <dgm:spPr/>
      <dgm:t>
        <a:bodyPr/>
        <a:lstStyle/>
        <a:p>
          <a:endParaRPr lang="en-US"/>
        </a:p>
      </dgm:t>
    </dgm:pt>
    <dgm:pt modelId="{6CA1A17F-5020-4EF4-A536-4CB7E9830B5D}" type="sibTrans" cxnId="{9B1B5F64-4471-457F-AAA6-D003456D138B}">
      <dgm:prSet/>
      <dgm:spPr/>
      <dgm:t>
        <a:bodyPr/>
        <a:lstStyle/>
        <a:p>
          <a:endParaRPr lang="en-US"/>
        </a:p>
      </dgm:t>
    </dgm:pt>
    <dgm:pt modelId="{2C59482B-4C84-44EC-8D82-6D0B6FBB0117}">
      <dgm:prSet phldrT="[Texte]"/>
      <dgm:spPr>
        <a:solidFill>
          <a:srgbClr val="BFA2E2"/>
        </a:solidFill>
      </dgm:spPr>
      <dgm:t>
        <a:bodyPr/>
        <a:lstStyle/>
        <a:p>
          <a:r>
            <a:rPr lang="en-US" dirty="0">
              <a:solidFill>
                <a:schemeClr val="bg1"/>
              </a:solidFill>
            </a:rPr>
            <a:t>TFS – Team Foundation Server 2005, 2008, 2010</a:t>
          </a:r>
        </a:p>
      </dgm:t>
    </dgm:pt>
    <dgm:pt modelId="{0C57828D-9468-4847-80D4-BDC1FE0EFAC1}" type="sibTrans" cxnId="{4F13F689-13DB-4466-AE3F-F69EA9E7D840}">
      <dgm:prSet/>
      <dgm:spPr/>
      <dgm:t>
        <a:bodyPr/>
        <a:lstStyle/>
        <a:p>
          <a:endParaRPr lang="en-US"/>
        </a:p>
      </dgm:t>
    </dgm:pt>
    <dgm:pt modelId="{C8AC12BF-7EDB-41F7-9909-FB7EE97F1A8C}" type="parTrans" cxnId="{4F13F689-13DB-4466-AE3F-F69EA9E7D840}">
      <dgm:prSet/>
      <dgm:spPr/>
      <dgm:t>
        <a:bodyPr/>
        <a:lstStyle/>
        <a:p>
          <a:endParaRPr lang="en-US"/>
        </a:p>
      </dgm:t>
    </dgm:pt>
    <dgm:pt modelId="{3EDC0900-B8D8-41D7-9E73-7F295B2C4CD2}">
      <dgm:prSet phldrT="[Texte]"/>
      <dgm:spPr>
        <a:solidFill>
          <a:srgbClr val="9463CF"/>
        </a:solidFill>
      </dgm:spPr>
      <dgm:t>
        <a:bodyPr/>
        <a:lstStyle/>
        <a:p>
          <a:r>
            <a:rPr lang="en-US" dirty="0">
              <a:solidFill>
                <a:schemeClr val="bg1"/>
              </a:solidFill>
            </a:rPr>
            <a:t>TFS – Team Foundation Server </a:t>
          </a:r>
          <a:r>
            <a:rPr lang="en-US" dirty="0"/>
            <a:t>2012, 2013, 2015</a:t>
          </a:r>
        </a:p>
      </dgm:t>
    </dgm:pt>
    <dgm:pt modelId="{C8556812-01AB-46A1-A3AC-5C859F6CA877}" type="sibTrans" cxnId="{FF93BF0A-8910-4820-8B2A-E73B47E6B2E6}">
      <dgm:prSet/>
      <dgm:spPr/>
      <dgm:t>
        <a:bodyPr/>
        <a:lstStyle/>
        <a:p>
          <a:endParaRPr lang="en-US"/>
        </a:p>
      </dgm:t>
    </dgm:pt>
    <dgm:pt modelId="{533DBC79-F381-4971-9C09-8CF691A2D190}" type="parTrans" cxnId="{FF93BF0A-8910-4820-8B2A-E73B47E6B2E6}">
      <dgm:prSet/>
      <dgm:spPr/>
      <dgm:t>
        <a:bodyPr/>
        <a:lstStyle/>
        <a:p>
          <a:endParaRPr lang="en-US"/>
        </a:p>
      </dgm:t>
    </dgm:pt>
    <dgm:pt modelId="{B243938D-D092-450F-AFBA-C410D553759F}" type="pres">
      <dgm:prSet presAssocID="{C8A6AEDC-653D-4AAD-AE21-9A2B67AEDF51}" presName="outerComposite" presStyleCnt="0">
        <dgm:presLayoutVars>
          <dgm:chMax val="5"/>
          <dgm:dir/>
          <dgm:resizeHandles val="exact"/>
        </dgm:presLayoutVars>
      </dgm:prSet>
      <dgm:spPr/>
    </dgm:pt>
    <dgm:pt modelId="{1A406EC7-E083-43D3-98C4-BBFD67FC9282}" type="pres">
      <dgm:prSet presAssocID="{C8A6AEDC-653D-4AAD-AE21-9A2B67AEDF51}" presName="dummyMaxCanvas" presStyleCnt="0">
        <dgm:presLayoutVars/>
      </dgm:prSet>
      <dgm:spPr/>
    </dgm:pt>
    <dgm:pt modelId="{1420C534-ABD9-4E4F-ABCE-7AA7602C1CFD}" type="pres">
      <dgm:prSet presAssocID="{C8A6AEDC-653D-4AAD-AE21-9A2B67AEDF51}" presName="FourNodes_1" presStyleLbl="node1" presStyleIdx="0" presStyleCnt="4">
        <dgm:presLayoutVars>
          <dgm:bulletEnabled val="1"/>
        </dgm:presLayoutVars>
      </dgm:prSet>
      <dgm:spPr/>
    </dgm:pt>
    <dgm:pt modelId="{9AC3FB40-EDD6-4A55-9907-208E3654832C}" type="pres">
      <dgm:prSet presAssocID="{C8A6AEDC-653D-4AAD-AE21-9A2B67AEDF51}" presName="FourNodes_2" presStyleLbl="node1" presStyleIdx="1" presStyleCnt="4">
        <dgm:presLayoutVars>
          <dgm:bulletEnabled val="1"/>
        </dgm:presLayoutVars>
      </dgm:prSet>
      <dgm:spPr/>
    </dgm:pt>
    <dgm:pt modelId="{B51AADD7-8C3A-4E0D-98DA-EC40DD2C81E5}" type="pres">
      <dgm:prSet presAssocID="{C8A6AEDC-653D-4AAD-AE21-9A2B67AEDF51}" presName="FourNodes_3" presStyleLbl="node1" presStyleIdx="2" presStyleCnt="4">
        <dgm:presLayoutVars>
          <dgm:bulletEnabled val="1"/>
        </dgm:presLayoutVars>
      </dgm:prSet>
      <dgm:spPr/>
    </dgm:pt>
    <dgm:pt modelId="{F0A1DF38-E034-4D64-A741-156372BDAAF6}" type="pres">
      <dgm:prSet presAssocID="{C8A6AEDC-653D-4AAD-AE21-9A2B67AEDF51}" presName="FourNodes_4" presStyleLbl="node1" presStyleIdx="3" presStyleCnt="4">
        <dgm:presLayoutVars>
          <dgm:bulletEnabled val="1"/>
        </dgm:presLayoutVars>
      </dgm:prSet>
      <dgm:spPr/>
    </dgm:pt>
    <dgm:pt modelId="{7E2C56AE-A18E-4319-88A9-36249CE86F75}" type="pres">
      <dgm:prSet presAssocID="{C8A6AEDC-653D-4AAD-AE21-9A2B67AEDF51}" presName="FourConn_1-2" presStyleLbl="fgAccFollowNode1" presStyleIdx="0" presStyleCnt="3">
        <dgm:presLayoutVars>
          <dgm:bulletEnabled val="1"/>
        </dgm:presLayoutVars>
      </dgm:prSet>
      <dgm:spPr/>
    </dgm:pt>
    <dgm:pt modelId="{86562FEE-76DB-45A1-B693-62FFD8385A08}" type="pres">
      <dgm:prSet presAssocID="{C8A6AEDC-653D-4AAD-AE21-9A2B67AEDF51}" presName="FourConn_2-3" presStyleLbl="fgAccFollowNode1" presStyleIdx="1" presStyleCnt="3">
        <dgm:presLayoutVars>
          <dgm:bulletEnabled val="1"/>
        </dgm:presLayoutVars>
      </dgm:prSet>
      <dgm:spPr/>
    </dgm:pt>
    <dgm:pt modelId="{48F4D1BF-44DD-4DCA-8C90-3027190E579A}" type="pres">
      <dgm:prSet presAssocID="{C8A6AEDC-653D-4AAD-AE21-9A2B67AEDF51}" presName="FourConn_3-4" presStyleLbl="fgAccFollowNode1" presStyleIdx="2" presStyleCnt="3">
        <dgm:presLayoutVars>
          <dgm:bulletEnabled val="1"/>
        </dgm:presLayoutVars>
      </dgm:prSet>
      <dgm:spPr/>
    </dgm:pt>
    <dgm:pt modelId="{CD57F0F0-7906-485A-90BC-F2C0317F0201}" type="pres">
      <dgm:prSet presAssocID="{C8A6AEDC-653D-4AAD-AE21-9A2B67AEDF51}" presName="FourNodes_1_text" presStyleLbl="node1" presStyleIdx="3" presStyleCnt="4">
        <dgm:presLayoutVars>
          <dgm:bulletEnabled val="1"/>
        </dgm:presLayoutVars>
      </dgm:prSet>
      <dgm:spPr/>
    </dgm:pt>
    <dgm:pt modelId="{529D8C0A-10A8-47C8-B8EC-9775FFE5E2F0}" type="pres">
      <dgm:prSet presAssocID="{C8A6AEDC-653D-4AAD-AE21-9A2B67AEDF51}" presName="FourNodes_2_text" presStyleLbl="node1" presStyleIdx="3" presStyleCnt="4">
        <dgm:presLayoutVars>
          <dgm:bulletEnabled val="1"/>
        </dgm:presLayoutVars>
      </dgm:prSet>
      <dgm:spPr/>
    </dgm:pt>
    <dgm:pt modelId="{21B2E03B-6D81-4BF1-A42F-F569ED513990}" type="pres">
      <dgm:prSet presAssocID="{C8A6AEDC-653D-4AAD-AE21-9A2B67AEDF51}" presName="FourNodes_3_text" presStyleLbl="node1" presStyleIdx="3" presStyleCnt="4">
        <dgm:presLayoutVars>
          <dgm:bulletEnabled val="1"/>
        </dgm:presLayoutVars>
      </dgm:prSet>
      <dgm:spPr/>
    </dgm:pt>
    <dgm:pt modelId="{57BD0BB7-EA01-4A2A-A048-AC6A5C5191E3}" type="pres">
      <dgm:prSet presAssocID="{C8A6AEDC-653D-4AAD-AE21-9A2B67AEDF51}" presName="FourNodes_4_text" presStyleLbl="node1" presStyleIdx="3" presStyleCnt="4">
        <dgm:presLayoutVars>
          <dgm:bulletEnabled val="1"/>
        </dgm:presLayoutVars>
      </dgm:prSet>
      <dgm:spPr/>
    </dgm:pt>
  </dgm:ptLst>
  <dgm:cxnLst>
    <dgm:cxn modelId="{FF93BF0A-8910-4820-8B2A-E73B47E6B2E6}" srcId="{C8A6AEDC-653D-4AAD-AE21-9A2B67AEDF51}" destId="{3EDC0900-B8D8-41D7-9E73-7F295B2C4CD2}" srcOrd="1" destOrd="0" parTransId="{533DBC79-F381-4971-9C09-8CF691A2D190}" sibTransId="{C8556812-01AB-46A1-A3AC-5C859F6CA877}"/>
    <dgm:cxn modelId="{E2E97A32-A822-4F7C-97CD-57BBE9C81F9E}" srcId="{C8A6AEDC-653D-4AAD-AE21-9A2B67AEDF51}" destId="{87A0FA1A-A4AE-4D05-9EDC-38BD15179E0C}" srcOrd="2" destOrd="0" parTransId="{8D5AAB32-68C3-42DB-BBE4-5B9D1B94E818}" sibTransId="{9655F844-6D3F-4B3B-89D4-5F692772A607}"/>
    <dgm:cxn modelId="{381DD63D-9CC4-4D58-8855-164EB90AC732}" type="presOf" srcId="{C8A6AEDC-653D-4AAD-AE21-9A2B67AEDF51}" destId="{B243938D-D092-450F-AFBA-C410D553759F}" srcOrd="0" destOrd="0" presId="urn:microsoft.com/office/officeart/2005/8/layout/vProcess5"/>
    <dgm:cxn modelId="{3D66A55D-C556-41C7-830F-161CBFA9CDF1}" type="presOf" srcId="{D7FD6EB1-5DF7-4F35-885C-D0A6E9F99FFD}" destId="{57BD0BB7-EA01-4A2A-A048-AC6A5C5191E3}" srcOrd="1" destOrd="0" presId="urn:microsoft.com/office/officeart/2005/8/layout/vProcess5"/>
    <dgm:cxn modelId="{88F50343-9E75-45AB-BE33-25F1C7439938}" type="presOf" srcId="{3EDC0900-B8D8-41D7-9E73-7F295B2C4CD2}" destId="{529D8C0A-10A8-47C8-B8EC-9775FFE5E2F0}" srcOrd="1" destOrd="0" presId="urn:microsoft.com/office/officeart/2005/8/layout/vProcess5"/>
    <dgm:cxn modelId="{9B1B5F64-4471-457F-AAA6-D003456D138B}" srcId="{C8A6AEDC-653D-4AAD-AE21-9A2B67AEDF51}" destId="{D7FD6EB1-5DF7-4F35-885C-D0A6E9F99FFD}" srcOrd="3" destOrd="0" parTransId="{DAE5DFFD-EAD7-4785-A5B2-6FE7F597380D}" sibTransId="{6CA1A17F-5020-4EF4-A536-4CB7E9830B5D}"/>
    <dgm:cxn modelId="{27792966-74F7-4232-9FC5-9DF713A15F9B}" type="presOf" srcId="{D7FD6EB1-5DF7-4F35-885C-D0A6E9F99FFD}" destId="{F0A1DF38-E034-4D64-A741-156372BDAAF6}" srcOrd="0" destOrd="0" presId="urn:microsoft.com/office/officeart/2005/8/layout/vProcess5"/>
    <dgm:cxn modelId="{0A65D570-C03B-41AD-841D-105DCB61DC91}" type="presOf" srcId="{0C57828D-9468-4847-80D4-BDC1FE0EFAC1}" destId="{7E2C56AE-A18E-4319-88A9-36249CE86F75}" srcOrd="0" destOrd="0" presId="urn:microsoft.com/office/officeart/2005/8/layout/vProcess5"/>
    <dgm:cxn modelId="{9BADF955-964F-49B2-81AD-1D0B175E51F4}" type="presOf" srcId="{87A0FA1A-A4AE-4D05-9EDC-38BD15179E0C}" destId="{B51AADD7-8C3A-4E0D-98DA-EC40DD2C81E5}" srcOrd="0" destOrd="0" presId="urn:microsoft.com/office/officeart/2005/8/layout/vProcess5"/>
    <dgm:cxn modelId="{942C2F82-E1E3-4A39-9F93-A088870646CA}" type="presOf" srcId="{3EDC0900-B8D8-41D7-9E73-7F295B2C4CD2}" destId="{9AC3FB40-EDD6-4A55-9907-208E3654832C}" srcOrd="0" destOrd="0" presId="urn:microsoft.com/office/officeart/2005/8/layout/vProcess5"/>
    <dgm:cxn modelId="{4F13F689-13DB-4466-AE3F-F69EA9E7D840}" srcId="{C8A6AEDC-653D-4AAD-AE21-9A2B67AEDF51}" destId="{2C59482B-4C84-44EC-8D82-6D0B6FBB0117}" srcOrd="0" destOrd="0" parTransId="{C8AC12BF-7EDB-41F7-9909-FB7EE97F1A8C}" sibTransId="{0C57828D-9468-4847-80D4-BDC1FE0EFAC1}"/>
    <dgm:cxn modelId="{7CF87BA9-FBE1-49F5-91D4-84350C6EE2AC}" type="presOf" srcId="{2C59482B-4C84-44EC-8D82-6D0B6FBB0117}" destId="{1420C534-ABD9-4E4F-ABCE-7AA7602C1CFD}" srcOrd="0" destOrd="0" presId="urn:microsoft.com/office/officeart/2005/8/layout/vProcess5"/>
    <dgm:cxn modelId="{9C24F8DC-13C9-4619-B1C9-FCF6E81093B0}" type="presOf" srcId="{9655F844-6D3F-4B3B-89D4-5F692772A607}" destId="{48F4D1BF-44DD-4DCA-8C90-3027190E579A}" srcOrd="0" destOrd="0" presId="urn:microsoft.com/office/officeart/2005/8/layout/vProcess5"/>
    <dgm:cxn modelId="{915540E0-E3A5-4DFD-9A0B-FDD74B75CB45}" type="presOf" srcId="{2C59482B-4C84-44EC-8D82-6D0B6FBB0117}" destId="{CD57F0F0-7906-485A-90BC-F2C0317F0201}" srcOrd="1" destOrd="0" presId="urn:microsoft.com/office/officeart/2005/8/layout/vProcess5"/>
    <dgm:cxn modelId="{C41976E3-BB00-4909-8A93-4CB83C02617D}" type="presOf" srcId="{87A0FA1A-A4AE-4D05-9EDC-38BD15179E0C}" destId="{21B2E03B-6D81-4BF1-A42F-F569ED513990}" srcOrd="1" destOrd="0" presId="urn:microsoft.com/office/officeart/2005/8/layout/vProcess5"/>
    <dgm:cxn modelId="{7F1C06EE-B2B7-4C7D-8F61-3DB38BC762F3}" type="presOf" srcId="{C8556812-01AB-46A1-A3AC-5C859F6CA877}" destId="{86562FEE-76DB-45A1-B693-62FFD8385A08}" srcOrd="0" destOrd="0" presId="urn:microsoft.com/office/officeart/2005/8/layout/vProcess5"/>
    <dgm:cxn modelId="{8A720739-ED91-4D79-816F-E6ACBDA128C2}" type="presParOf" srcId="{B243938D-D092-450F-AFBA-C410D553759F}" destId="{1A406EC7-E083-43D3-98C4-BBFD67FC9282}" srcOrd="0" destOrd="0" presId="urn:microsoft.com/office/officeart/2005/8/layout/vProcess5"/>
    <dgm:cxn modelId="{6E9A90D9-D820-4CE9-BAA1-B0400435535A}" type="presParOf" srcId="{B243938D-D092-450F-AFBA-C410D553759F}" destId="{1420C534-ABD9-4E4F-ABCE-7AA7602C1CFD}" srcOrd="1" destOrd="0" presId="urn:microsoft.com/office/officeart/2005/8/layout/vProcess5"/>
    <dgm:cxn modelId="{1F1BAB2E-D422-403C-91F8-D939D2581CBA}" type="presParOf" srcId="{B243938D-D092-450F-AFBA-C410D553759F}" destId="{9AC3FB40-EDD6-4A55-9907-208E3654832C}" srcOrd="2" destOrd="0" presId="urn:microsoft.com/office/officeart/2005/8/layout/vProcess5"/>
    <dgm:cxn modelId="{766E7094-51F1-4395-AFF7-29E69BBCD34C}" type="presParOf" srcId="{B243938D-D092-450F-AFBA-C410D553759F}" destId="{B51AADD7-8C3A-4E0D-98DA-EC40DD2C81E5}" srcOrd="3" destOrd="0" presId="urn:microsoft.com/office/officeart/2005/8/layout/vProcess5"/>
    <dgm:cxn modelId="{FFFBD0BE-4AA1-4F29-96B4-D4286F470FF5}" type="presParOf" srcId="{B243938D-D092-450F-AFBA-C410D553759F}" destId="{F0A1DF38-E034-4D64-A741-156372BDAAF6}" srcOrd="4" destOrd="0" presId="urn:microsoft.com/office/officeart/2005/8/layout/vProcess5"/>
    <dgm:cxn modelId="{E96DBF92-724F-4830-9A69-96EF86F41862}" type="presParOf" srcId="{B243938D-D092-450F-AFBA-C410D553759F}" destId="{7E2C56AE-A18E-4319-88A9-36249CE86F75}" srcOrd="5" destOrd="0" presId="urn:microsoft.com/office/officeart/2005/8/layout/vProcess5"/>
    <dgm:cxn modelId="{C6F4506B-FDEC-4CDE-A164-E8B2D85DE3EC}" type="presParOf" srcId="{B243938D-D092-450F-AFBA-C410D553759F}" destId="{86562FEE-76DB-45A1-B693-62FFD8385A08}" srcOrd="6" destOrd="0" presId="urn:microsoft.com/office/officeart/2005/8/layout/vProcess5"/>
    <dgm:cxn modelId="{AB8838EC-3234-4C1D-85C8-696A7FBAAAD6}" type="presParOf" srcId="{B243938D-D092-450F-AFBA-C410D553759F}" destId="{48F4D1BF-44DD-4DCA-8C90-3027190E579A}" srcOrd="7" destOrd="0" presId="urn:microsoft.com/office/officeart/2005/8/layout/vProcess5"/>
    <dgm:cxn modelId="{51DE689F-2CE2-40B0-94DD-35C90FBCDCFE}" type="presParOf" srcId="{B243938D-D092-450F-AFBA-C410D553759F}" destId="{CD57F0F0-7906-485A-90BC-F2C0317F0201}" srcOrd="8" destOrd="0" presId="urn:microsoft.com/office/officeart/2005/8/layout/vProcess5"/>
    <dgm:cxn modelId="{B807250D-11FB-4718-B217-D26B15BF9105}" type="presParOf" srcId="{B243938D-D092-450F-AFBA-C410D553759F}" destId="{529D8C0A-10A8-47C8-B8EC-9775FFE5E2F0}" srcOrd="9" destOrd="0" presId="urn:microsoft.com/office/officeart/2005/8/layout/vProcess5"/>
    <dgm:cxn modelId="{813E5660-A440-44E0-9400-6FB870D061DF}" type="presParOf" srcId="{B243938D-D092-450F-AFBA-C410D553759F}" destId="{21B2E03B-6D81-4BF1-A42F-F569ED513990}" srcOrd="10" destOrd="0" presId="urn:microsoft.com/office/officeart/2005/8/layout/vProcess5"/>
    <dgm:cxn modelId="{B49BCEEE-EC00-46EF-A9DB-EC4E4234D5D7}" type="presParOf" srcId="{B243938D-D092-450F-AFBA-C410D553759F}" destId="{57BD0BB7-EA01-4A2A-A048-AC6A5C5191E3}" srcOrd="11"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A6AEDC-653D-4AAD-AE21-9A2B67AEDF51}" type="doc">
      <dgm:prSet loTypeId="urn:microsoft.com/office/officeart/2005/8/layout/vProcess5" loCatId="process" qsTypeId="urn:microsoft.com/office/officeart/2005/8/quickstyle/simple1" qsCatId="simple" csTypeId="urn:microsoft.com/office/officeart/2005/8/colors/colorful3" csCatId="colorful" phldr="1"/>
      <dgm:spPr/>
    </dgm:pt>
    <dgm:pt modelId="{2C59482B-4C84-44EC-8D82-6D0B6FBB0117}">
      <dgm:prSet phldrT="[Texte]"/>
      <dgm:spPr/>
      <dgm:t>
        <a:bodyPr/>
        <a:lstStyle/>
        <a:p>
          <a:r>
            <a:rPr lang="en-US" dirty="0">
              <a:solidFill>
                <a:schemeClr val="tx1"/>
              </a:solidFill>
            </a:rPr>
            <a:t>VSO – Visual Studio Online</a:t>
          </a:r>
        </a:p>
      </dgm:t>
    </dgm:pt>
    <dgm:pt modelId="{C8AC12BF-7EDB-41F7-9909-FB7EE97F1A8C}" type="parTrans" cxnId="{4F13F689-13DB-4466-AE3F-F69EA9E7D840}">
      <dgm:prSet/>
      <dgm:spPr/>
      <dgm:t>
        <a:bodyPr/>
        <a:lstStyle/>
        <a:p>
          <a:endParaRPr lang="en-US"/>
        </a:p>
      </dgm:t>
    </dgm:pt>
    <dgm:pt modelId="{0C57828D-9468-4847-80D4-BDC1FE0EFAC1}" type="sibTrans" cxnId="{4F13F689-13DB-4466-AE3F-F69EA9E7D840}">
      <dgm:prSet/>
      <dgm:spPr/>
      <dgm:t>
        <a:bodyPr/>
        <a:lstStyle/>
        <a:p>
          <a:endParaRPr lang="en-US"/>
        </a:p>
      </dgm:t>
    </dgm:pt>
    <dgm:pt modelId="{3EDC0900-B8D8-41D7-9E73-7F295B2C4CD2}">
      <dgm:prSet phldrT="[Texte]"/>
      <dgm:spPr/>
      <dgm:t>
        <a:bodyPr/>
        <a:lstStyle/>
        <a:p>
          <a:r>
            <a:rPr lang="en-US" dirty="0"/>
            <a:t>VSTS - Visual Studio Team Services</a:t>
          </a:r>
        </a:p>
      </dgm:t>
    </dgm:pt>
    <dgm:pt modelId="{533DBC79-F381-4971-9C09-8CF691A2D190}" type="parTrans" cxnId="{FF93BF0A-8910-4820-8B2A-E73B47E6B2E6}">
      <dgm:prSet/>
      <dgm:spPr/>
      <dgm:t>
        <a:bodyPr/>
        <a:lstStyle/>
        <a:p>
          <a:endParaRPr lang="en-US"/>
        </a:p>
      </dgm:t>
    </dgm:pt>
    <dgm:pt modelId="{C8556812-01AB-46A1-A3AC-5C859F6CA877}" type="sibTrans" cxnId="{FF93BF0A-8910-4820-8B2A-E73B47E6B2E6}">
      <dgm:prSet/>
      <dgm:spPr/>
      <dgm:t>
        <a:bodyPr/>
        <a:lstStyle/>
        <a:p>
          <a:endParaRPr lang="en-US"/>
        </a:p>
      </dgm:t>
    </dgm:pt>
    <dgm:pt modelId="{87A0FA1A-A4AE-4D05-9EDC-38BD15179E0C}">
      <dgm:prSet phldrT="[Texte]"/>
      <dgm:spPr/>
      <dgm:t>
        <a:bodyPr/>
        <a:lstStyle/>
        <a:p>
          <a:r>
            <a:rPr lang="en-US" dirty="0"/>
            <a:t>Azure DevOps</a:t>
          </a:r>
        </a:p>
      </dgm:t>
    </dgm:pt>
    <dgm:pt modelId="{8D5AAB32-68C3-42DB-BBE4-5B9D1B94E818}" type="parTrans" cxnId="{E2E97A32-A822-4F7C-97CD-57BBE9C81F9E}">
      <dgm:prSet/>
      <dgm:spPr/>
      <dgm:t>
        <a:bodyPr/>
        <a:lstStyle/>
        <a:p>
          <a:endParaRPr lang="en-US"/>
        </a:p>
      </dgm:t>
    </dgm:pt>
    <dgm:pt modelId="{9655F844-6D3F-4B3B-89D4-5F692772A607}" type="sibTrans" cxnId="{E2E97A32-A822-4F7C-97CD-57BBE9C81F9E}">
      <dgm:prSet/>
      <dgm:spPr/>
      <dgm:t>
        <a:bodyPr/>
        <a:lstStyle/>
        <a:p>
          <a:endParaRPr lang="en-US"/>
        </a:p>
      </dgm:t>
    </dgm:pt>
    <dgm:pt modelId="{D7FD6EB1-5DF7-4F35-885C-D0A6E9F99FFD}">
      <dgm:prSet phldrT="[Texte]"/>
      <dgm:spPr/>
      <dgm:t>
        <a:bodyPr/>
        <a:lstStyle/>
        <a:p>
          <a:r>
            <a:rPr lang="en-US" dirty="0"/>
            <a:t>Azure DevOps Services</a:t>
          </a:r>
        </a:p>
      </dgm:t>
    </dgm:pt>
    <dgm:pt modelId="{DAE5DFFD-EAD7-4785-A5B2-6FE7F597380D}" type="parTrans" cxnId="{9B1B5F64-4471-457F-AAA6-D003456D138B}">
      <dgm:prSet/>
      <dgm:spPr/>
      <dgm:t>
        <a:bodyPr/>
        <a:lstStyle/>
        <a:p>
          <a:endParaRPr lang="en-US"/>
        </a:p>
      </dgm:t>
    </dgm:pt>
    <dgm:pt modelId="{6CA1A17F-5020-4EF4-A536-4CB7E9830B5D}" type="sibTrans" cxnId="{9B1B5F64-4471-457F-AAA6-D003456D138B}">
      <dgm:prSet/>
      <dgm:spPr/>
      <dgm:t>
        <a:bodyPr/>
        <a:lstStyle/>
        <a:p>
          <a:endParaRPr lang="en-US"/>
        </a:p>
      </dgm:t>
    </dgm:pt>
    <dgm:pt modelId="{B243938D-D092-450F-AFBA-C410D553759F}" type="pres">
      <dgm:prSet presAssocID="{C8A6AEDC-653D-4AAD-AE21-9A2B67AEDF51}" presName="outerComposite" presStyleCnt="0">
        <dgm:presLayoutVars>
          <dgm:chMax val="5"/>
          <dgm:dir/>
          <dgm:resizeHandles val="exact"/>
        </dgm:presLayoutVars>
      </dgm:prSet>
      <dgm:spPr/>
    </dgm:pt>
    <dgm:pt modelId="{1A406EC7-E083-43D3-98C4-BBFD67FC9282}" type="pres">
      <dgm:prSet presAssocID="{C8A6AEDC-653D-4AAD-AE21-9A2B67AEDF51}" presName="dummyMaxCanvas" presStyleCnt="0">
        <dgm:presLayoutVars/>
      </dgm:prSet>
      <dgm:spPr/>
    </dgm:pt>
    <dgm:pt modelId="{1420C534-ABD9-4E4F-ABCE-7AA7602C1CFD}" type="pres">
      <dgm:prSet presAssocID="{C8A6AEDC-653D-4AAD-AE21-9A2B67AEDF51}" presName="FourNodes_1" presStyleLbl="node1" presStyleIdx="0" presStyleCnt="4">
        <dgm:presLayoutVars>
          <dgm:bulletEnabled val="1"/>
        </dgm:presLayoutVars>
      </dgm:prSet>
      <dgm:spPr/>
    </dgm:pt>
    <dgm:pt modelId="{9AC3FB40-EDD6-4A55-9907-208E3654832C}" type="pres">
      <dgm:prSet presAssocID="{C8A6AEDC-653D-4AAD-AE21-9A2B67AEDF51}" presName="FourNodes_2" presStyleLbl="node1" presStyleIdx="1" presStyleCnt="4">
        <dgm:presLayoutVars>
          <dgm:bulletEnabled val="1"/>
        </dgm:presLayoutVars>
      </dgm:prSet>
      <dgm:spPr/>
    </dgm:pt>
    <dgm:pt modelId="{B51AADD7-8C3A-4E0D-98DA-EC40DD2C81E5}" type="pres">
      <dgm:prSet presAssocID="{C8A6AEDC-653D-4AAD-AE21-9A2B67AEDF51}" presName="FourNodes_3" presStyleLbl="node1" presStyleIdx="2" presStyleCnt="4">
        <dgm:presLayoutVars>
          <dgm:bulletEnabled val="1"/>
        </dgm:presLayoutVars>
      </dgm:prSet>
      <dgm:spPr/>
    </dgm:pt>
    <dgm:pt modelId="{F0A1DF38-E034-4D64-A741-156372BDAAF6}" type="pres">
      <dgm:prSet presAssocID="{C8A6AEDC-653D-4AAD-AE21-9A2B67AEDF51}" presName="FourNodes_4" presStyleLbl="node1" presStyleIdx="3" presStyleCnt="4">
        <dgm:presLayoutVars>
          <dgm:bulletEnabled val="1"/>
        </dgm:presLayoutVars>
      </dgm:prSet>
      <dgm:spPr/>
    </dgm:pt>
    <dgm:pt modelId="{7E2C56AE-A18E-4319-88A9-36249CE86F75}" type="pres">
      <dgm:prSet presAssocID="{C8A6AEDC-653D-4AAD-AE21-9A2B67AEDF51}" presName="FourConn_1-2" presStyleLbl="fgAccFollowNode1" presStyleIdx="0" presStyleCnt="3">
        <dgm:presLayoutVars>
          <dgm:bulletEnabled val="1"/>
        </dgm:presLayoutVars>
      </dgm:prSet>
      <dgm:spPr/>
    </dgm:pt>
    <dgm:pt modelId="{86562FEE-76DB-45A1-B693-62FFD8385A08}" type="pres">
      <dgm:prSet presAssocID="{C8A6AEDC-653D-4AAD-AE21-9A2B67AEDF51}" presName="FourConn_2-3" presStyleLbl="fgAccFollowNode1" presStyleIdx="1" presStyleCnt="3">
        <dgm:presLayoutVars>
          <dgm:bulletEnabled val="1"/>
        </dgm:presLayoutVars>
      </dgm:prSet>
      <dgm:spPr/>
    </dgm:pt>
    <dgm:pt modelId="{48F4D1BF-44DD-4DCA-8C90-3027190E579A}" type="pres">
      <dgm:prSet presAssocID="{C8A6AEDC-653D-4AAD-AE21-9A2B67AEDF51}" presName="FourConn_3-4" presStyleLbl="fgAccFollowNode1" presStyleIdx="2" presStyleCnt="3">
        <dgm:presLayoutVars>
          <dgm:bulletEnabled val="1"/>
        </dgm:presLayoutVars>
      </dgm:prSet>
      <dgm:spPr/>
    </dgm:pt>
    <dgm:pt modelId="{CD57F0F0-7906-485A-90BC-F2C0317F0201}" type="pres">
      <dgm:prSet presAssocID="{C8A6AEDC-653D-4AAD-AE21-9A2B67AEDF51}" presName="FourNodes_1_text" presStyleLbl="node1" presStyleIdx="3" presStyleCnt="4">
        <dgm:presLayoutVars>
          <dgm:bulletEnabled val="1"/>
        </dgm:presLayoutVars>
      </dgm:prSet>
      <dgm:spPr/>
    </dgm:pt>
    <dgm:pt modelId="{529D8C0A-10A8-47C8-B8EC-9775FFE5E2F0}" type="pres">
      <dgm:prSet presAssocID="{C8A6AEDC-653D-4AAD-AE21-9A2B67AEDF51}" presName="FourNodes_2_text" presStyleLbl="node1" presStyleIdx="3" presStyleCnt="4">
        <dgm:presLayoutVars>
          <dgm:bulletEnabled val="1"/>
        </dgm:presLayoutVars>
      </dgm:prSet>
      <dgm:spPr/>
    </dgm:pt>
    <dgm:pt modelId="{21B2E03B-6D81-4BF1-A42F-F569ED513990}" type="pres">
      <dgm:prSet presAssocID="{C8A6AEDC-653D-4AAD-AE21-9A2B67AEDF51}" presName="FourNodes_3_text" presStyleLbl="node1" presStyleIdx="3" presStyleCnt="4">
        <dgm:presLayoutVars>
          <dgm:bulletEnabled val="1"/>
        </dgm:presLayoutVars>
      </dgm:prSet>
      <dgm:spPr/>
    </dgm:pt>
    <dgm:pt modelId="{57BD0BB7-EA01-4A2A-A048-AC6A5C5191E3}" type="pres">
      <dgm:prSet presAssocID="{C8A6AEDC-653D-4AAD-AE21-9A2B67AEDF51}" presName="FourNodes_4_text" presStyleLbl="node1" presStyleIdx="3" presStyleCnt="4">
        <dgm:presLayoutVars>
          <dgm:bulletEnabled val="1"/>
        </dgm:presLayoutVars>
      </dgm:prSet>
      <dgm:spPr/>
    </dgm:pt>
  </dgm:ptLst>
  <dgm:cxnLst>
    <dgm:cxn modelId="{FF93BF0A-8910-4820-8B2A-E73B47E6B2E6}" srcId="{C8A6AEDC-653D-4AAD-AE21-9A2B67AEDF51}" destId="{3EDC0900-B8D8-41D7-9E73-7F295B2C4CD2}" srcOrd="1" destOrd="0" parTransId="{533DBC79-F381-4971-9C09-8CF691A2D190}" sibTransId="{C8556812-01AB-46A1-A3AC-5C859F6CA877}"/>
    <dgm:cxn modelId="{E2E97A32-A822-4F7C-97CD-57BBE9C81F9E}" srcId="{C8A6AEDC-653D-4AAD-AE21-9A2B67AEDF51}" destId="{87A0FA1A-A4AE-4D05-9EDC-38BD15179E0C}" srcOrd="2" destOrd="0" parTransId="{8D5AAB32-68C3-42DB-BBE4-5B9D1B94E818}" sibTransId="{9655F844-6D3F-4B3B-89D4-5F692772A607}"/>
    <dgm:cxn modelId="{381DD63D-9CC4-4D58-8855-164EB90AC732}" type="presOf" srcId="{C8A6AEDC-653D-4AAD-AE21-9A2B67AEDF51}" destId="{B243938D-D092-450F-AFBA-C410D553759F}" srcOrd="0" destOrd="0" presId="urn:microsoft.com/office/officeart/2005/8/layout/vProcess5"/>
    <dgm:cxn modelId="{3D66A55D-C556-41C7-830F-161CBFA9CDF1}" type="presOf" srcId="{D7FD6EB1-5DF7-4F35-885C-D0A6E9F99FFD}" destId="{57BD0BB7-EA01-4A2A-A048-AC6A5C5191E3}" srcOrd="1" destOrd="0" presId="urn:microsoft.com/office/officeart/2005/8/layout/vProcess5"/>
    <dgm:cxn modelId="{88F50343-9E75-45AB-BE33-25F1C7439938}" type="presOf" srcId="{3EDC0900-B8D8-41D7-9E73-7F295B2C4CD2}" destId="{529D8C0A-10A8-47C8-B8EC-9775FFE5E2F0}" srcOrd="1" destOrd="0" presId="urn:microsoft.com/office/officeart/2005/8/layout/vProcess5"/>
    <dgm:cxn modelId="{9B1B5F64-4471-457F-AAA6-D003456D138B}" srcId="{C8A6AEDC-653D-4AAD-AE21-9A2B67AEDF51}" destId="{D7FD6EB1-5DF7-4F35-885C-D0A6E9F99FFD}" srcOrd="3" destOrd="0" parTransId="{DAE5DFFD-EAD7-4785-A5B2-6FE7F597380D}" sibTransId="{6CA1A17F-5020-4EF4-A536-4CB7E9830B5D}"/>
    <dgm:cxn modelId="{27792966-74F7-4232-9FC5-9DF713A15F9B}" type="presOf" srcId="{D7FD6EB1-5DF7-4F35-885C-D0A6E9F99FFD}" destId="{F0A1DF38-E034-4D64-A741-156372BDAAF6}" srcOrd="0" destOrd="0" presId="urn:microsoft.com/office/officeart/2005/8/layout/vProcess5"/>
    <dgm:cxn modelId="{0A65D570-C03B-41AD-841D-105DCB61DC91}" type="presOf" srcId="{0C57828D-9468-4847-80D4-BDC1FE0EFAC1}" destId="{7E2C56AE-A18E-4319-88A9-36249CE86F75}" srcOrd="0" destOrd="0" presId="urn:microsoft.com/office/officeart/2005/8/layout/vProcess5"/>
    <dgm:cxn modelId="{9BADF955-964F-49B2-81AD-1D0B175E51F4}" type="presOf" srcId="{87A0FA1A-A4AE-4D05-9EDC-38BD15179E0C}" destId="{B51AADD7-8C3A-4E0D-98DA-EC40DD2C81E5}" srcOrd="0" destOrd="0" presId="urn:microsoft.com/office/officeart/2005/8/layout/vProcess5"/>
    <dgm:cxn modelId="{942C2F82-E1E3-4A39-9F93-A088870646CA}" type="presOf" srcId="{3EDC0900-B8D8-41D7-9E73-7F295B2C4CD2}" destId="{9AC3FB40-EDD6-4A55-9907-208E3654832C}" srcOrd="0" destOrd="0" presId="urn:microsoft.com/office/officeart/2005/8/layout/vProcess5"/>
    <dgm:cxn modelId="{4F13F689-13DB-4466-AE3F-F69EA9E7D840}" srcId="{C8A6AEDC-653D-4AAD-AE21-9A2B67AEDF51}" destId="{2C59482B-4C84-44EC-8D82-6D0B6FBB0117}" srcOrd="0" destOrd="0" parTransId="{C8AC12BF-7EDB-41F7-9909-FB7EE97F1A8C}" sibTransId="{0C57828D-9468-4847-80D4-BDC1FE0EFAC1}"/>
    <dgm:cxn modelId="{7CF87BA9-FBE1-49F5-91D4-84350C6EE2AC}" type="presOf" srcId="{2C59482B-4C84-44EC-8D82-6D0B6FBB0117}" destId="{1420C534-ABD9-4E4F-ABCE-7AA7602C1CFD}" srcOrd="0" destOrd="0" presId="urn:microsoft.com/office/officeart/2005/8/layout/vProcess5"/>
    <dgm:cxn modelId="{9C24F8DC-13C9-4619-B1C9-FCF6E81093B0}" type="presOf" srcId="{9655F844-6D3F-4B3B-89D4-5F692772A607}" destId="{48F4D1BF-44DD-4DCA-8C90-3027190E579A}" srcOrd="0" destOrd="0" presId="urn:microsoft.com/office/officeart/2005/8/layout/vProcess5"/>
    <dgm:cxn modelId="{915540E0-E3A5-4DFD-9A0B-FDD74B75CB45}" type="presOf" srcId="{2C59482B-4C84-44EC-8D82-6D0B6FBB0117}" destId="{CD57F0F0-7906-485A-90BC-F2C0317F0201}" srcOrd="1" destOrd="0" presId="urn:microsoft.com/office/officeart/2005/8/layout/vProcess5"/>
    <dgm:cxn modelId="{C41976E3-BB00-4909-8A93-4CB83C02617D}" type="presOf" srcId="{87A0FA1A-A4AE-4D05-9EDC-38BD15179E0C}" destId="{21B2E03B-6D81-4BF1-A42F-F569ED513990}" srcOrd="1" destOrd="0" presId="urn:microsoft.com/office/officeart/2005/8/layout/vProcess5"/>
    <dgm:cxn modelId="{7F1C06EE-B2B7-4C7D-8F61-3DB38BC762F3}" type="presOf" srcId="{C8556812-01AB-46A1-A3AC-5C859F6CA877}" destId="{86562FEE-76DB-45A1-B693-62FFD8385A08}" srcOrd="0" destOrd="0" presId="urn:microsoft.com/office/officeart/2005/8/layout/vProcess5"/>
    <dgm:cxn modelId="{8A720739-ED91-4D79-816F-E6ACBDA128C2}" type="presParOf" srcId="{B243938D-D092-450F-AFBA-C410D553759F}" destId="{1A406EC7-E083-43D3-98C4-BBFD67FC9282}" srcOrd="0" destOrd="0" presId="urn:microsoft.com/office/officeart/2005/8/layout/vProcess5"/>
    <dgm:cxn modelId="{6E9A90D9-D820-4CE9-BAA1-B0400435535A}" type="presParOf" srcId="{B243938D-D092-450F-AFBA-C410D553759F}" destId="{1420C534-ABD9-4E4F-ABCE-7AA7602C1CFD}" srcOrd="1" destOrd="0" presId="urn:microsoft.com/office/officeart/2005/8/layout/vProcess5"/>
    <dgm:cxn modelId="{1F1BAB2E-D422-403C-91F8-D939D2581CBA}" type="presParOf" srcId="{B243938D-D092-450F-AFBA-C410D553759F}" destId="{9AC3FB40-EDD6-4A55-9907-208E3654832C}" srcOrd="2" destOrd="0" presId="urn:microsoft.com/office/officeart/2005/8/layout/vProcess5"/>
    <dgm:cxn modelId="{766E7094-51F1-4395-AFF7-29E69BBCD34C}" type="presParOf" srcId="{B243938D-D092-450F-AFBA-C410D553759F}" destId="{B51AADD7-8C3A-4E0D-98DA-EC40DD2C81E5}" srcOrd="3" destOrd="0" presId="urn:microsoft.com/office/officeart/2005/8/layout/vProcess5"/>
    <dgm:cxn modelId="{FFFBD0BE-4AA1-4F29-96B4-D4286F470FF5}" type="presParOf" srcId="{B243938D-D092-450F-AFBA-C410D553759F}" destId="{F0A1DF38-E034-4D64-A741-156372BDAAF6}" srcOrd="4" destOrd="0" presId="urn:microsoft.com/office/officeart/2005/8/layout/vProcess5"/>
    <dgm:cxn modelId="{E96DBF92-724F-4830-9A69-96EF86F41862}" type="presParOf" srcId="{B243938D-D092-450F-AFBA-C410D553759F}" destId="{7E2C56AE-A18E-4319-88A9-36249CE86F75}" srcOrd="5" destOrd="0" presId="urn:microsoft.com/office/officeart/2005/8/layout/vProcess5"/>
    <dgm:cxn modelId="{C6F4506B-FDEC-4CDE-A164-E8B2D85DE3EC}" type="presParOf" srcId="{B243938D-D092-450F-AFBA-C410D553759F}" destId="{86562FEE-76DB-45A1-B693-62FFD8385A08}" srcOrd="6" destOrd="0" presId="urn:microsoft.com/office/officeart/2005/8/layout/vProcess5"/>
    <dgm:cxn modelId="{AB8838EC-3234-4C1D-85C8-696A7FBAAAD6}" type="presParOf" srcId="{B243938D-D092-450F-AFBA-C410D553759F}" destId="{48F4D1BF-44DD-4DCA-8C90-3027190E579A}" srcOrd="7" destOrd="0" presId="urn:microsoft.com/office/officeart/2005/8/layout/vProcess5"/>
    <dgm:cxn modelId="{51DE689F-2CE2-40B0-94DD-35C90FBCDCFE}" type="presParOf" srcId="{B243938D-D092-450F-AFBA-C410D553759F}" destId="{CD57F0F0-7906-485A-90BC-F2C0317F0201}" srcOrd="8" destOrd="0" presId="urn:microsoft.com/office/officeart/2005/8/layout/vProcess5"/>
    <dgm:cxn modelId="{B807250D-11FB-4718-B217-D26B15BF9105}" type="presParOf" srcId="{B243938D-D092-450F-AFBA-C410D553759F}" destId="{529D8C0A-10A8-47C8-B8EC-9775FFE5E2F0}" srcOrd="9" destOrd="0" presId="urn:microsoft.com/office/officeart/2005/8/layout/vProcess5"/>
    <dgm:cxn modelId="{813E5660-A440-44E0-9400-6FB870D061DF}" type="presParOf" srcId="{B243938D-D092-450F-AFBA-C410D553759F}" destId="{21B2E03B-6D81-4BF1-A42F-F569ED513990}" srcOrd="10" destOrd="0" presId="urn:microsoft.com/office/officeart/2005/8/layout/vProcess5"/>
    <dgm:cxn modelId="{B49BCEEE-EC00-46EF-A9DB-EC4E4234D5D7}" type="presParOf" srcId="{B243938D-D092-450F-AFBA-C410D553759F}" destId="{57BD0BB7-EA01-4A2A-A048-AC6A5C5191E3}" srcOrd="11" destOrd="0" presId="urn:microsoft.com/office/officeart/2005/8/layout/vProcess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6341"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6341"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6341"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6341" y="0"/>
        <a:ext cx="5192840" cy="1097473"/>
      </dsp:txXfrm>
    </dsp:sp>
    <dsp:sp modelId="{DE6B2030-6F4F-4BEE-9FC4-AB6E6EA3CA73}">
      <dsp:nvSpPr>
        <dsp:cNvPr id="0" name=""/>
        <dsp:cNvSpPr/>
      </dsp:nvSpPr>
      <dsp:spPr>
        <a:xfrm>
          <a:off x="6341"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EFA4E031-2D99-4BA5-B628-18A91791095C}">
      <dsp:nvSpPr>
        <dsp:cNvPr id="0" name=""/>
        <dsp:cNvSpPr/>
      </dsp:nvSpPr>
      <dsp:spPr>
        <a:xfrm>
          <a:off x="369840"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1</a:t>
          </a:r>
        </a:p>
      </dsp:txBody>
      <dsp:txXfrm>
        <a:off x="369840" y="1962268"/>
        <a:ext cx="4829341" cy="889220"/>
      </dsp:txXfrm>
    </dsp:sp>
    <dsp:sp modelId="{847E8806-7DB8-463F-A893-6EDCBA24120C}">
      <dsp:nvSpPr>
        <dsp:cNvPr id="0" name=""/>
        <dsp:cNvSpPr/>
      </dsp:nvSpPr>
      <dsp:spPr>
        <a:xfrm>
          <a:off x="6341"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9840"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2</a:t>
          </a:r>
        </a:p>
      </dsp:txBody>
      <dsp:txXfrm>
        <a:off x="369840" y="2851488"/>
        <a:ext cx="4829341" cy="889220"/>
      </dsp:txXfrm>
    </dsp:sp>
    <dsp:sp modelId="{E08DC340-9CDF-4C57-B232-45A28FA30183}">
      <dsp:nvSpPr>
        <dsp:cNvPr id="0" name=""/>
        <dsp:cNvSpPr/>
      </dsp:nvSpPr>
      <dsp:spPr>
        <a:xfrm>
          <a:off x="6341"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883751F0-A763-4A98-B7EF-74BF2E28D366}">
      <dsp:nvSpPr>
        <dsp:cNvPr id="0" name=""/>
        <dsp:cNvSpPr/>
      </dsp:nvSpPr>
      <dsp:spPr>
        <a:xfrm>
          <a:off x="369840"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3</a:t>
          </a:r>
        </a:p>
      </dsp:txBody>
      <dsp:txXfrm>
        <a:off x="369840" y="3740708"/>
        <a:ext cx="4829341" cy="889220"/>
      </dsp:txXfrm>
    </dsp:sp>
    <dsp:sp modelId="{E08556E9-9A79-467A-9E8C-C997BBE60C1D}">
      <dsp:nvSpPr>
        <dsp:cNvPr id="0" name=""/>
        <dsp:cNvSpPr/>
      </dsp:nvSpPr>
      <dsp:spPr>
        <a:xfrm>
          <a:off x="6341" y="488380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47D094FC-F32C-4860-AD52-EF11A7AAF8D2}">
      <dsp:nvSpPr>
        <dsp:cNvPr id="0" name=""/>
        <dsp:cNvSpPr/>
      </dsp:nvSpPr>
      <dsp:spPr>
        <a:xfrm>
          <a:off x="369840" y="462992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4</a:t>
          </a:r>
        </a:p>
      </dsp:txBody>
      <dsp:txXfrm>
        <a:off x="369840" y="4629928"/>
        <a:ext cx="4829341" cy="889220"/>
      </dsp:txXfrm>
    </dsp:sp>
    <dsp:sp modelId="{3F0A1A07-4EFD-4570-A257-290CFC01AEBF}">
      <dsp:nvSpPr>
        <dsp:cNvPr id="0" name=""/>
        <dsp:cNvSpPr/>
      </dsp:nvSpPr>
      <dsp:spPr>
        <a:xfrm>
          <a:off x="5458824"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458824"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458824"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5458824" y="0"/>
        <a:ext cx="5192840" cy="1097473"/>
      </dsp:txXfrm>
    </dsp:sp>
    <dsp:sp modelId="{FC056C55-3BC6-40A6-94F1-8B5F179390C7}">
      <dsp:nvSpPr>
        <dsp:cNvPr id="0" name=""/>
        <dsp:cNvSpPr/>
      </dsp:nvSpPr>
      <dsp:spPr>
        <a:xfrm>
          <a:off x="5458824"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74D8EBA0-0BF1-487F-AD15-AD22B85B9D49}">
      <dsp:nvSpPr>
        <dsp:cNvPr id="0" name=""/>
        <dsp:cNvSpPr/>
      </dsp:nvSpPr>
      <dsp:spPr>
        <a:xfrm>
          <a:off x="5822322"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5</a:t>
          </a:r>
        </a:p>
      </dsp:txBody>
      <dsp:txXfrm>
        <a:off x="5822322" y="1962268"/>
        <a:ext cx="4829341" cy="889220"/>
      </dsp:txXfrm>
    </dsp:sp>
    <dsp:sp modelId="{D869E2FF-6EAE-46C2-9BA6-BB9819DE7E3F}">
      <dsp:nvSpPr>
        <dsp:cNvPr id="0" name=""/>
        <dsp:cNvSpPr/>
      </dsp:nvSpPr>
      <dsp:spPr>
        <a:xfrm>
          <a:off x="5458824"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9B323942-C9D5-471D-BB2A-41DC31E496C2}">
      <dsp:nvSpPr>
        <dsp:cNvPr id="0" name=""/>
        <dsp:cNvSpPr/>
      </dsp:nvSpPr>
      <dsp:spPr>
        <a:xfrm>
          <a:off x="5822322"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6</a:t>
          </a:r>
        </a:p>
      </dsp:txBody>
      <dsp:txXfrm>
        <a:off x="5822322" y="2851488"/>
        <a:ext cx="4829341" cy="889220"/>
      </dsp:txXfrm>
    </dsp:sp>
    <dsp:sp modelId="{53B03F8D-9AC5-4946-B34F-AE20216D1C61}">
      <dsp:nvSpPr>
        <dsp:cNvPr id="0" name=""/>
        <dsp:cNvSpPr/>
      </dsp:nvSpPr>
      <dsp:spPr>
        <a:xfrm>
          <a:off x="5458824"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822322"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7</a:t>
          </a:r>
        </a:p>
      </dsp:txBody>
      <dsp:txXfrm>
        <a:off x="5822322" y="3740708"/>
        <a:ext cx="4829341" cy="889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6341"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6341"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6341"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6341" y="0"/>
        <a:ext cx="5192840" cy="1097473"/>
      </dsp:txXfrm>
    </dsp:sp>
    <dsp:sp modelId="{DE6B2030-6F4F-4BEE-9FC4-AB6E6EA3CA73}">
      <dsp:nvSpPr>
        <dsp:cNvPr id="0" name=""/>
        <dsp:cNvSpPr/>
      </dsp:nvSpPr>
      <dsp:spPr>
        <a:xfrm>
          <a:off x="6341"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EFA4E031-2D99-4BA5-B628-18A91791095C}">
      <dsp:nvSpPr>
        <dsp:cNvPr id="0" name=""/>
        <dsp:cNvSpPr/>
      </dsp:nvSpPr>
      <dsp:spPr>
        <a:xfrm>
          <a:off x="369840"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1</a:t>
          </a:r>
        </a:p>
      </dsp:txBody>
      <dsp:txXfrm>
        <a:off x="369840" y="1962268"/>
        <a:ext cx="4829341" cy="889220"/>
      </dsp:txXfrm>
    </dsp:sp>
    <dsp:sp modelId="{847E8806-7DB8-463F-A893-6EDCBA24120C}">
      <dsp:nvSpPr>
        <dsp:cNvPr id="0" name=""/>
        <dsp:cNvSpPr/>
      </dsp:nvSpPr>
      <dsp:spPr>
        <a:xfrm>
          <a:off x="6341"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9840"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2</a:t>
          </a:r>
        </a:p>
      </dsp:txBody>
      <dsp:txXfrm>
        <a:off x="369840" y="2851488"/>
        <a:ext cx="4829341" cy="889220"/>
      </dsp:txXfrm>
    </dsp:sp>
    <dsp:sp modelId="{E08DC340-9CDF-4C57-B232-45A28FA30183}">
      <dsp:nvSpPr>
        <dsp:cNvPr id="0" name=""/>
        <dsp:cNvSpPr/>
      </dsp:nvSpPr>
      <dsp:spPr>
        <a:xfrm>
          <a:off x="6341"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883751F0-A763-4A98-B7EF-74BF2E28D366}">
      <dsp:nvSpPr>
        <dsp:cNvPr id="0" name=""/>
        <dsp:cNvSpPr/>
      </dsp:nvSpPr>
      <dsp:spPr>
        <a:xfrm>
          <a:off x="369840"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3</a:t>
          </a:r>
        </a:p>
      </dsp:txBody>
      <dsp:txXfrm>
        <a:off x="369840" y="3740708"/>
        <a:ext cx="4829341" cy="889220"/>
      </dsp:txXfrm>
    </dsp:sp>
    <dsp:sp modelId="{E08556E9-9A79-467A-9E8C-C997BBE60C1D}">
      <dsp:nvSpPr>
        <dsp:cNvPr id="0" name=""/>
        <dsp:cNvSpPr/>
      </dsp:nvSpPr>
      <dsp:spPr>
        <a:xfrm>
          <a:off x="6341" y="488380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47D094FC-F32C-4860-AD52-EF11A7AAF8D2}">
      <dsp:nvSpPr>
        <dsp:cNvPr id="0" name=""/>
        <dsp:cNvSpPr/>
      </dsp:nvSpPr>
      <dsp:spPr>
        <a:xfrm>
          <a:off x="369840" y="462992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4</a:t>
          </a:r>
        </a:p>
      </dsp:txBody>
      <dsp:txXfrm>
        <a:off x="369840" y="4629928"/>
        <a:ext cx="4829341" cy="889220"/>
      </dsp:txXfrm>
    </dsp:sp>
    <dsp:sp modelId="{3F0A1A07-4EFD-4570-A257-290CFC01AEBF}">
      <dsp:nvSpPr>
        <dsp:cNvPr id="0" name=""/>
        <dsp:cNvSpPr/>
      </dsp:nvSpPr>
      <dsp:spPr>
        <a:xfrm>
          <a:off x="5458824"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458824"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458824"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5458824" y="0"/>
        <a:ext cx="5192840" cy="1097473"/>
      </dsp:txXfrm>
    </dsp:sp>
    <dsp:sp modelId="{FC056C55-3BC6-40A6-94F1-8B5F179390C7}">
      <dsp:nvSpPr>
        <dsp:cNvPr id="0" name=""/>
        <dsp:cNvSpPr/>
      </dsp:nvSpPr>
      <dsp:spPr>
        <a:xfrm>
          <a:off x="5458824"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74D8EBA0-0BF1-487F-AD15-AD22B85B9D49}">
      <dsp:nvSpPr>
        <dsp:cNvPr id="0" name=""/>
        <dsp:cNvSpPr/>
      </dsp:nvSpPr>
      <dsp:spPr>
        <a:xfrm>
          <a:off x="5822322"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5</a:t>
          </a:r>
        </a:p>
      </dsp:txBody>
      <dsp:txXfrm>
        <a:off x="5822322" y="1962268"/>
        <a:ext cx="4829341" cy="889220"/>
      </dsp:txXfrm>
    </dsp:sp>
    <dsp:sp modelId="{D869E2FF-6EAE-46C2-9BA6-BB9819DE7E3F}">
      <dsp:nvSpPr>
        <dsp:cNvPr id="0" name=""/>
        <dsp:cNvSpPr/>
      </dsp:nvSpPr>
      <dsp:spPr>
        <a:xfrm>
          <a:off x="5458824"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9B323942-C9D5-471D-BB2A-41DC31E496C2}">
      <dsp:nvSpPr>
        <dsp:cNvPr id="0" name=""/>
        <dsp:cNvSpPr/>
      </dsp:nvSpPr>
      <dsp:spPr>
        <a:xfrm>
          <a:off x="5822322"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6</a:t>
          </a:r>
        </a:p>
      </dsp:txBody>
      <dsp:txXfrm>
        <a:off x="5822322" y="2851488"/>
        <a:ext cx="4829341" cy="889220"/>
      </dsp:txXfrm>
    </dsp:sp>
    <dsp:sp modelId="{53B03F8D-9AC5-4946-B34F-AE20216D1C61}">
      <dsp:nvSpPr>
        <dsp:cNvPr id="0" name=""/>
        <dsp:cNvSpPr/>
      </dsp:nvSpPr>
      <dsp:spPr>
        <a:xfrm>
          <a:off x="5458824"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822322"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7</a:t>
          </a:r>
        </a:p>
      </dsp:txBody>
      <dsp:txXfrm>
        <a:off x="5822322" y="3740708"/>
        <a:ext cx="4829341" cy="8892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6341"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6341"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6341"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6341" y="0"/>
        <a:ext cx="5192840" cy="1097473"/>
      </dsp:txXfrm>
    </dsp:sp>
    <dsp:sp modelId="{DE6B2030-6F4F-4BEE-9FC4-AB6E6EA3CA73}">
      <dsp:nvSpPr>
        <dsp:cNvPr id="0" name=""/>
        <dsp:cNvSpPr/>
      </dsp:nvSpPr>
      <dsp:spPr>
        <a:xfrm>
          <a:off x="6341"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EFA4E031-2D99-4BA5-B628-18A91791095C}">
      <dsp:nvSpPr>
        <dsp:cNvPr id="0" name=""/>
        <dsp:cNvSpPr/>
      </dsp:nvSpPr>
      <dsp:spPr>
        <a:xfrm>
          <a:off x="369840"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1</a:t>
          </a:r>
        </a:p>
      </dsp:txBody>
      <dsp:txXfrm>
        <a:off x="369840" y="1962268"/>
        <a:ext cx="4829341" cy="889220"/>
      </dsp:txXfrm>
    </dsp:sp>
    <dsp:sp modelId="{847E8806-7DB8-463F-A893-6EDCBA24120C}">
      <dsp:nvSpPr>
        <dsp:cNvPr id="0" name=""/>
        <dsp:cNvSpPr/>
      </dsp:nvSpPr>
      <dsp:spPr>
        <a:xfrm>
          <a:off x="6341"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9840"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2</a:t>
          </a:r>
        </a:p>
      </dsp:txBody>
      <dsp:txXfrm>
        <a:off x="369840" y="2851488"/>
        <a:ext cx="4829341" cy="889220"/>
      </dsp:txXfrm>
    </dsp:sp>
    <dsp:sp modelId="{E08DC340-9CDF-4C57-B232-45A28FA30183}">
      <dsp:nvSpPr>
        <dsp:cNvPr id="0" name=""/>
        <dsp:cNvSpPr/>
      </dsp:nvSpPr>
      <dsp:spPr>
        <a:xfrm>
          <a:off x="6341"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883751F0-A763-4A98-B7EF-74BF2E28D366}">
      <dsp:nvSpPr>
        <dsp:cNvPr id="0" name=""/>
        <dsp:cNvSpPr/>
      </dsp:nvSpPr>
      <dsp:spPr>
        <a:xfrm>
          <a:off x="369840"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3</a:t>
          </a:r>
        </a:p>
      </dsp:txBody>
      <dsp:txXfrm>
        <a:off x="369840" y="3740708"/>
        <a:ext cx="4829341" cy="889220"/>
      </dsp:txXfrm>
    </dsp:sp>
    <dsp:sp modelId="{E08556E9-9A79-467A-9E8C-C997BBE60C1D}">
      <dsp:nvSpPr>
        <dsp:cNvPr id="0" name=""/>
        <dsp:cNvSpPr/>
      </dsp:nvSpPr>
      <dsp:spPr>
        <a:xfrm>
          <a:off x="6341" y="488380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47D094FC-F32C-4860-AD52-EF11A7AAF8D2}">
      <dsp:nvSpPr>
        <dsp:cNvPr id="0" name=""/>
        <dsp:cNvSpPr/>
      </dsp:nvSpPr>
      <dsp:spPr>
        <a:xfrm>
          <a:off x="369840" y="462992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4</a:t>
          </a:r>
        </a:p>
      </dsp:txBody>
      <dsp:txXfrm>
        <a:off x="369840" y="4629928"/>
        <a:ext cx="4829341" cy="889220"/>
      </dsp:txXfrm>
    </dsp:sp>
    <dsp:sp modelId="{3F0A1A07-4EFD-4570-A257-290CFC01AEBF}">
      <dsp:nvSpPr>
        <dsp:cNvPr id="0" name=""/>
        <dsp:cNvSpPr/>
      </dsp:nvSpPr>
      <dsp:spPr>
        <a:xfrm>
          <a:off x="5458824" y="1097473"/>
          <a:ext cx="5192840" cy="61092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458824" y="1326911"/>
          <a:ext cx="381484" cy="381484"/>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458824"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5458824" y="0"/>
        <a:ext cx="5192840" cy="1097473"/>
      </dsp:txXfrm>
    </dsp:sp>
    <dsp:sp modelId="{FC056C55-3BC6-40A6-94F1-8B5F179390C7}">
      <dsp:nvSpPr>
        <dsp:cNvPr id="0" name=""/>
        <dsp:cNvSpPr/>
      </dsp:nvSpPr>
      <dsp:spPr>
        <a:xfrm>
          <a:off x="5458824" y="221614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74D8EBA0-0BF1-487F-AD15-AD22B85B9D49}">
      <dsp:nvSpPr>
        <dsp:cNvPr id="0" name=""/>
        <dsp:cNvSpPr/>
      </dsp:nvSpPr>
      <dsp:spPr>
        <a:xfrm>
          <a:off x="5822322" y="196226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5</a:t>
          </a:r>
        </a:p>
      </dsp:txBody>
      <dsp:txXfrm>
        <a:off x="5822322" y="1962268"/>
        <a:ext cx="4829341" cy="889220"/>
      </dsp:txXfrm>
    </dsp:sp>
    <dsp:sp modelId="{D869E2FF-6EAE-46C2-9BA6-BB9819DE7E3F}">
      <dsp:nvSpPr>
        <dsp:cNvPr id="0" name=""/>
        <dsp:cNvSpPr/>
      </dsp:nvSpPr>
      <dsp:spPr>
        <a:xfrm>
          <a:off x="5458824" y="310536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9B323942-C9D5-471D-BB2A-41DC31E496C2}">
      <dsp:nvSpPr>
        <dsp:cNvPr id="0" name=""/>
        <dsp:cNvSpPr/>
      </dsp:nvSpPr>
      <dsp:spPr>
        <a:xfrm>
          <a:off x="5822322" y="285148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6</a:t>
          </a:r>
        </a:p>
      </dsp:txBody>
      <dsp:txXfrm>
        <a:off x="5822322" y="2851488"/>
        <a:ext cx="4829341" cy="889220"/>
      </dsp:txXfrm>
    </dsp:sp>
    <dsp:sp modelId="{53B03F8D-9AC5-4946-B34F-AE20216D1C61}">
      <dsp:nvSpPr>
        <dsp:cNvPr id="0" name=""/>
        <dsp:cNvSpPr/>
      </dsp:nvSpPr>
      <dsp:spPr>
        <a:xfrm>
          <a:off x="5458824" y="399458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822322" y="374070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Module 7</a:t>
          </a:r>
        </a:p>
      </dsp:txBody>
      <dsp:txXfrm>
        <a:off x="5822322" y="3740708"/>
        <a:ext cx="4829341" cy="8892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64866F-F5E2-496E-A7DA-95E90304A1E9}">
      <dsp:nvSpPr>
        <dsp:cNvPr id="0" name=""/>
        <dsp:cNvSpPr/>
      </dsp:nvSpPr>
      <dsp:spPr>
        <a:xfrm>
          <a:off x="6341" y="1097473"/>
          <a:ext cx="5192840" cy="610922"/>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4A94C1-E0F6-4E6A-881A-E0F8546BF0A4}">
      <dsp:nvSpPr>
        <dsp:cNvPr id="0" name=""/>
        <dsp:cNvSpPr/>
      </dsp:nvSpPr>
      <dsp:spPr>
        <a:xfrm>
          <a:off x="6341" y="1326911"/>
          <a:ext cx="381484" cy="381484"/>
        </a:xfrm>
        <a:prstGeom prst="rect">
          <a:avLst/>
        </a:prstGeom>
        <a:solidFill>
          <a:schemeClr val="lt1">
            <a:alpha val="90000"/>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388E5B24-9D21-4EDF-8E14-4482760131E1}">
      <dsp:nvSpPr>
        <dsp:cNvPr id="0" name=""/>
        <dsp:cNvSpPr/>
      </dsp:nvSpPr>
      <dsp:spPr>
        <a:xfrm>
          <a:off x="6341"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6341" y="0"/>
        <a:ext cx="5192840" cy="1097473"/>
      </dsp:txXfrm>
    </dsp:sp>
    <dsp:sp modelId="{847E8806-7DB8-463F-A893-6EDCBA24120C}">
      <dsp:nvSpPr>
        <dsp:cNvPr id="0" name=""/>
        <dsp:cNvSpPr/>
      </dsp:nvSpPr>
      <dsp:spPr>
        <a:xfrm>
          <a:off x="4094" y="2967979"/>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CB25BF6C-75C5-400C-94C6-F58AA818E797}">
      <dsp:nvSpPr>
        <dsp:cNvPr id="0" name=""/>
        <dsp:cNvSpPr/>
      </dsp:nvSpPr>
      <dsp:spPr>
        <a:xfrm>
          <a:off x="367570" y="2714103"/>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endParaRPr lang="en-US" sz="3000" kern="1200" dirty="0"/>
        </a:p>
      </dsp:txBody>
      <dsp:txXfrm>
        <a:off x="367570" y="2714103"/>
        <a:ext cx="4829341" cy="889220"/>
      </dsp:txXfrm>
    </dsp:sp>
    <dsp:sp modelId="{3F0A1A07-4EFD-4570-A257-290CFC01AEBF}">
      <dsp:nvSpPr>
        <dsp:cNvPr id="0" name=""/>
        <dsp:cNvSpPr/>
      </dsp:nvSpPr>
      <dsp:spPr>
        <a:xfrm>
          <a:off x="5458824" y="1097473"/>
          <a:ext cx="5192840" cy="610922"/>
        </a:xfrm>
        <a:prstGeom prst="rect">
          <a:avLst/>
        </a:prstGeom>
        <a:no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B030D2-0AE0-4C7C-8EC4-102A7607BAC0}">
      <dsp:nvSpPr>
        <dsp:cNvPr id="0" name=""/>
        <dsp:cNvSpPr/>
      </dsp:nvSpPr>
      <dsp:spPr>
        <a:xfrm>
          <a:off x="5458824" y="1326911"/>
          <a:ext cx="381484" cy="381484"/>
        </a:xfrm>
        <a:prstGeom prst="rect">
          <a:avLst/>
        </a:prstGeom>
        <a:solidFill>
          <a:schemeClr val="lt1">
            <a:alpha val="90000"/>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5E08F349-3F8E-4493-8782-0CF14F3DACE6}">
      <dsp:nvSpPr>
        <dsp:cNvPr id="0" name=""/>
        <dsp:cNvSpPr/>
      </dsp:nvSpPr>
      <dsp:spPr>
        <a:xfrm>
          <a:off x="5458824" y="0"/>
          <a:ext cx="5192840" cy="1097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05" tIns="77470" rIns="116205" bIns="77470" numCol="1" spcCol="1270" anchor="ctr" anchorCtr="0">
          <a:noAutofit/>
        </a:bodyPr>
        <a:lstStyle/>
        <a:p>
          <a:pPr marL="0" lvl="0" indent="0" algn="l" defTabSz="2711450">
            <a:lnSpc>
              <a:spcPct val="90000"/>
            </a:lnSpc>
            <a:spcBef>
              <a:spcPct val="0"/>
            </a:spcBef>
            <a:spcAft>
              <a:spcPct val="35000"/>
            </a:spcAft>
            <a:buNone/>
          </a:pPr>
          <a:endParaRPr lang="en-US" sz="6100" kern="1200" dirty="0"/>
        </a:p>
      </dsp:txBody>
      <dsp:txXfrm>
        <a:off x="5458824" y="0"/>
        <a:ext cx="5192840" cy="1097473"/>
      </dsp:txXfrm>
    </dsp:sp>
    <dsp:sp modelId="{53B03F8D-9AC5-4946-B34F-AE20216D1C61}">
      <dsp:nvSpPr>
        <dsp:cNvPr id="0" name=""/>
        <dsp:cNvSpPr/>
      </dsp:nvSpPr>
      <dsp:spPr>
        <a:xfrm>
          <a:off x="5465183" y="2957820"/>
          <a:ext cx="381475" cy="381475"/>
        </a:xfrm>
        <a:prstGeom prst="rect">
          <a:avLst/>
        </a:prstGeom>
        <a:solidFill>
          <a:schemeClr val="lt1">
            <a:hueOff val="0"/>
            <a:satOff val="0"/>
            <a:lumOff val="0"/>
            <a:alphaOff val="0"/>
          </a:schemeClr>
        </a:solidFill>
        <a:ln w="10795" cap="flat" cmpd="sng" algn="ctr">
          <a:solidFill>
            <a:srgbClr val="EB3C00"/>
          </a:solidFill>
          <a:prstDash val="solid"/>
        </a:ln>
        <a:effectLst/>
      </dsp:spPr>
      <dsp:style>
        <a:lnRef idx="2">
          <a:scrgbClr r="0" g="0" b="0"/>
        </a:lnRef>
        <a:fillRef idx="1">
          <a:scrgbClr r="0" g="0" b="0"/>
        </a:fillRef>
        <a:effectRef idx="0">
          <a:scrgbClr r="0" g="0" b="0"/>
        </a:effectRef>
        <a:fontRef idx="minor"/>
      </dsp:style>
    </dsp:sp>
    <dsp:sp modelId="{16E874C2-56B2-4828-A74A-02E16D3BBAC6}">
      <dsp:nvSpPr>
        <dsp:cNvPr id="0" name=""/>
        <dsp:cNvSpPr/>
      </dsp:nvSpPr>
      <dsp:spPr>
        <a:xfrm>
          <a:off x="5828649" y="2703948"/>
          <a:ext cx="4829341" cy="889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333500">
            <a:lnSpc>
              <a:spcPct val="90000"/>
            </a:lnSpc>
            <a:spcBef>
              <a:spcPct val="0"/>
            </a:spcBef>
            <a:spcAft>
              <a:spcPct val="35000"/>
            </a:spcAft>
            <a:buNone/>
          </a:pPr>
          <a:endParaRPr lang="en-US" sz="3000" kern="1200" dirty="0"/>
        </a:p>
      </dsp:txBody>
      <dsp:txXfrm>
        <a:off x="5828649" y="2703948"/>
        <a:ext cx="4829341" cy="8892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50623-EC79-434C-B3D5-0727D282F4EE}">
      <dsp:nvSpPr>
        <dsp:cNvPr id="0" name=""/>
        <dsp:cNvSpPr/>
      </dsp:nvSpPr>
      <dsp:spPr>
        <a:xfrm>
          <a:off x="795142" y="0"/>
          <a:ext cx="9011615" cy="2331507"/>
        </a:xfrm>
        <a:prstGeom prst="rightArrow">
          <a:avLst/>
        </a:prstGeom>
        <a:solidFill>
          <a:srgbClr val="DCDCDC"/>
        </a:solidFill>
        <a:ln w="12700">
          <a:noFill/>
        </a:ln>
        <a:effectLst/>
      </dsp:spPr>
      <dsp:style>
        <a:lnRef idx="0">
          <a:scrgbClr r="0" g="0" b="0"/>
        </a:lnRef>
        <a:fillRef idx="1">
          <a:scrgbClr r="0" g="0" b="0"/>
        </a:fillRef>
        <a:effectRef idx="0">
          <a:scrgbClr r="0" g="0" b="0"/>
        </a:effectRef>
        <a:fontRef idx="minor"/>
      </dsp:style>
    </dsp:sp>
    <dsp:sp modelId="{7084A55A-5C9D-4566-A5B7-73BF679F7964}">
      <dsp:nvSpPr>
        <dsp:cNvPr id="0" name=""/>
        <dsp:cNvSpPr/>
      </dsp:nvSpPr>
      <dsp:spPr>
        <a:xfrm>
          <a:off x="3623" y="699452"/>
          <a:ext cx="2354367" cy="932603"/>
        </a:xfrm>
        <a:prstGeom prst="roundRect">
          <a:avLst/>
        </a:prstGeom>
        <a:solidFill>
          <a:srgbClr val="4DB0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mn-cs"/>
            </a:rPr>
            <a:t>rehost</a:t>
          </a:r>
        </a:p>
      </dsp:txBody>
      <dsp:txXfrm>
        <a:off x="49149" y="744978"/>
        <a:ext cx="2263315" cy="841551"/>
      </dsp:txXfrm>
    </dsp:sp>
    <dsp:sp modelId="{B88E841F-EC82-47E6-ADD1-0842E2832BB3}">
      <dsp:nvSpPr>
        <dsp:cNvPr id="0" name=""/>
        <dsp:cNvSpPr/>
      </dsp:nvSpPr>
      <dsp:spPr>
        <a:xfrm>
          <a:off x="2750385" y="699452"/>
          <a:ext cx="2354367" cy="932603"/>
        </a:xfrm>
        <a:prstGeom prst="roundRect">
          <a:avLst/>
        </a:prstGeom>
        <a:solidFill>
          <a:srgbClr val="4DB0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mn-cs"/>
            </a:rPr>
            <a:t>refactor</a:t>
          </a:r>
        </a:p>
      </dsp:txBody>
      <dsp:txXfrm>
        <a:off x="2795911" y="744978"/>
        <a:ext cx="2263315" cy="841551"/>
      </dsp:txXfrm>
    </dsp:sp>
    <dsp:sp modelId="{A5648989-8A09-479A-B9B9-CDD207E5A022}">
      <dsp:nvSpPr>
        <dsp:cNvPr id="0" name=""/>
        <dsp:cNvSpPr/>
      </dsp:nvSpPr>
      <dsp:spPr>
        <a:xfrm>
          <a:off x="5497147" y="699452"/>
          <a:ext cx="2354367" cy="932603"/>
        </a:xfrm>
        <a:prstGeom prst="roundRect">
          <a:avLst/>
        </a:prstGeom>
        <a:solidFill>
          <a:srgbClr val="4DB0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Arial" panose="020B0604020202020204" pitchFamily="34" charset="0"/>
            </a:rPr>
            <a:t>rearchitect</a:t>
          </a:r>
          <a:endParaRPr lang="ar-SA" sz="1800" b="1" kern="1200" cap="all" baseline="0">
            <a:solidFill>
              <a:srgbClr val="FFFFFF"/>
            </a:solidFill>
            <a:latin typeface="Segoe UI"/>
            <a:ea typeface="+mn-ea"/>
            <a:cs typeface="Arial" panose="020B0604020202020204" pitchFamily="34" charset="0"/>
          </a:endParaRPr>
        </a:p>
      </dsp:txBody>
      <dsp:txXfrm>
        <a:off x="5542673" y="744978"/>
        <a:ext cx="2263315" cy="841551"/>
      </dsp:txXfrm>
    </dsp:sp>
    <dsp:sp modelId="{D5D6290C-3E64-4014-86DE-83191D739228}">
      <dsp:nvSpPr>
        <dsp:cNvPr id="0" name=""/>
        <dsp:cNvSpPr/>
      </dsp:nvSpPr>
      <dsp:spPr>
        <a:xfrm>
          <a:off x="8243909" y="699452"/>
          <a:ext cx="2354367" cy="932603"/>
        </a:xfrm>
        <a:prstGeom prst="roundRect">
          <a:avLst/>
        </a:prstGeom>
        <a:solidFill>
          <a:srgbClr val="0359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i="0" kern="1200" cap="all" baseline="0" dirty="0">
              <a:solidFill>
                <a:srgbClr val="FFFFFF"/>
              </a:solidFill>
              <a:latin typeface="+mn-lt"/>
              <a:ea typeface="+mn-ea"/>
              <a:cs typeface="Segoe UI Semibold" panose="020B0702040204020203" pitchFamily="34" charset="0"/>
            </a:rPr>
            <a:t>Rebuild/</a:t>
          </a:r>
          <a:br>
            <a:rPr lang="en-US" sz="1800" b="1" i="0" kern="1200" cap="all" baseline="0" dirty="0">
              <a:solidFill>
                <a:srgbClr val="FFFFFF"/>
              </a:solidFill>
              <a:latin typeface="+mn-lt"/>
              <a:ea typeface="+mn-ea"/>
              <a:cs typeface="Segoe UI Semibold" panose="020B0702040204020203" pitchFamily="34" charset="0"/>
            </a:rPr>
          </a:br>
          <a:r>
            <a:rPr lang="en-US" sz="1800" b="1" i="0" kern="1200" cap="all" baseline="0" dirty="0">
              <a:solidFill>
                <a:srgbClr val="FFFFFF"/>
              </a:solidFill>
              <a:latin typeface="+mn-lt"/>
              <a:ea typeface="+mn-ea"/>
              <a:cs typeface="Segoe UI Semibold" panose="020B0702040204020203" pitchFamily="34" charset="0"/>
            </a:rPr>
            <a:t>build new</a:t>
          </a:r>
        </a:p>
      </dsp:txBody>
      <dsp:txXfrm>
        <a:off x="8289435" y="744978"/>
        <a:ext cx="2263315" cy="8415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109D5-0FFD-4320-BDE5-C23053A14E37}">
      <dsp:nvSpPr>
        <dsp:cNvPr id="0" name=""/>
        <dsp:cNvSpPr/>
      </dsp:nvSpPr>
      <dsp:spPr>
        <a:xfrm rot="5400000">
          <a:off x="1592855" y="1334217"/>
          <a:ext cx="1180000" cy="1343389"/>
        </a:xfrm>
        <a:prstGeom prst="bentUpArrow">
          <a:avLst>
            <a:gd name="adj1" fmla="val 32840"/>
            <a:gd name="adj2" fmla="val 25000"/>
            <a:gd name="adj3" fmla="val 35780"/>
          </a:avLst>
        </a:prstGeom>
        <a:solidFill>
          <a:schemeClr val="accent4">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105F2C-3F36-47FD-AEA0-4EDFD96A7B42}">
      <dsp:nvSpPr>
        <dsp:cNvPr id="0" name=""/>
        <dsp:cNvSpPr/>
      </dsp:nvSpPr>
      <dsp:spPr>
        <a:xfrm>
          <a:off x="1280226" y="26163"/>
          <a:ext cx="1986426" cy="1390434"/>
        </a:xfrm>
        <a:prstGeom prst="roundRect">
          <a:avLst>
            <a:gd name="adj" fmla="val 16670"/>
          </a:avLst>
        </a:prstGeom>
        <a:solidFill>
          <a:schemeClr val="accent4">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Azure DevOps Organization</a:t>
          </a:r>
        </a:p>
      </dsp:txBody>
      <dsp:txXfrm>
        <a:off x="1348114" y="94051"/>
        <a:ext cx="1850650" cy="1254658"/>
      </dsp:txXfrm>
    </dsp:sp>
    <dsp:sp modelId="{1082A019-FAFA-4B77-89FD-CEBD003A3D5D}">
      <dsp:nvSpPr>
        <dsp:cNvPr id="0" name=""/>
        <dsp:cNvSpPr/>
      </dsp:nvSpPr>
      <dsp:spPr>
        <a:xfrm>
          <a:off x="3266653" y="158773"/>
          <a:ext cx="1444737" cy="1123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1 or many per organization/ company</a:t>
          </a:r>
        </a:p>
        <a:p>
          <a:pPr marL="114300" lvl="1" indent="-114300" algn="l" defTabSz="533400">
            <a:lnSpc>
              <a:spcPct val="90000"/>
            </a:lnSpc>
            <a:spcBef>
              <a:spcPct val="0"/>
            </a:spcBef>
            <a:spcAft>
              <a:spcPct val="15000"/>
            </a:spcAft>
            <a:buChar char="•"/>
          </a:pPr>
          <a:r>
            <a:rPr lang="en-US" sz="1200" kern="1200" dirty="0"/>
            <a:t>e.g. 1 per Business Unit</a:t>
          </a:r>
        </a:p>
      </dsp:txBody>
      <dsp:txXfrm>
        <a:off x="3266653" y="158773"/>
        <a:ext cx="1444737" cy="1123810"/>
      </dsp:txXfrm>
    </dsp:sp>
    <dsp:sp modelId="{3C958313-C05A-4F75-98DE-29B294181A23}">
      <dsp:nvSpPr>
        <dsp:cNvPr id="0" name=""/>
        <dsp:cNvSpPr/>
      </dsp:nvSpPr>
      <dsp:spPr>
        <a:xfrm rot="5400000">
          <a:off x="3239813" y="2896134"/>
          <a:ext cx="1180000" cy="1343389"/>
        </a:xfrm>
        <a:prstGeom prst="bentUpArrow">
          <a:avLst>
            <a:gd name="adj1" fmla="val 32840"/>
            <a:gd name="adj2" fmla="val 25000"/>
            <a:gd name="adj3" fmla="val 35780"/>
          </a:avLst>
        </a:prstGeom>
        <a:solidFill>
          <a:schemeClr val="accent4">
            <a:tint val="50000"/>
            <a:hueOff val="48367"/>
            <a:satOff val="-2498"/>
            <a:lumOff val="1351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70EC7F-86DD-4699-AD26-C6353B579A09}">
      <dsp:nvSpPr>
        <dsp:cNvPr id="0" name=""/>
        <dsp:cNvSpPr/>
      </dsp:nvSpPr>
      <dsp:spPr>
        <a:xfrm>
          <a:off x="2927185" y="1588079"/>
          <a:ext cx="1986426" cy="1390434"/>
        </a:xfrm>
        <a:prstGeom prst="roundRect">
          <a:avLst>
            <a:gd name="adj" fmla="val 16670"/>
          </a:avLst>
        </a:prstGeom>
        <a:solidFill>
          <a:schemeClr val="accent4">
            <a:shade val="80000"/>
            <a:hueOff val="403989"/>
            <a:satOff val="-34492"/>
            <a:lumOff val="1932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DevOps Project</a:t>
          </a:r>
        </a:p>
      </dsp:txBody>
      <dsp:txXfrm>
        <a:off x="2995073" y="1655967"/>
        <a:ext cx="1850650" cy="1254658"/>
      </dsp:txXfrm>
    </dsp:sp>
    <dsp:sp modelId="{2D88E45C-6FA6-4A62-A6D0-32F771C5AA07}">
      <dsp:nvSpPr>
        <dsp:cNvPr id="0" name=""/>
        <dsp:cNvSpPr/>
      </dsp:nvSpPr>
      <dsp:spPr>
        <a:xfrm>
          <a:off x="4913612" y="1720689"/>
          <a:ext cx="1444737" cy="1123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1 or many per DevOps organization</a:t>
          </a:r>
        </a:p>
        <a:p>
          <a:pPr marL="114300" lvl="1" indent="-114300" algn="l" defTabSz="533400">
            <a:lnSpc>
              <a:spcPct val="90000"/>
            </a:lnSpc>
            <a:spcBef>
              <a:spcPct val="0"/>
            </a:spcBef>
            <a:spcAft>
              <a:spcPct val="15000"/>
            </a:spcAft>
            <a:buChar char="•"/>
          </a:pPr>
          <a:r>
            <a:rPr lang="en-US" sz="1200" kern="1200" dirty="0"/>
            <a:t>1 DevOps Project per project</a:t>
          </a:r>
        </a:p>
      </dsp:txBody>
      <dsp:txXfrm>
        <a:off x="4913612" y="1720689"/>
        <a:ext cx="1444737" cy="1123810"/>
      </dsp:txXfrm>
    </dsp:sp>
    <dsp:sp modelId="{D6AEE74F-6565-4288-8EBE-760C55A3787C}">
      <dsp:nvSpPr>
        <dsp:cNvPr id="0" name=""/>
        <dsp:cNvSpPr/>
      </dsp:nvSpPr>
      <dsp:spPr>
        <a:xfrm>
          <a:off x="4574144" y="3149996"/>
          <a:ext cx="1986426" cy="1390434"/>
        </a:xfrm>
        <a:prstGeom prst="roundRect">
          <a:avLst>
            <a:gd name="adj" fmla="val 16670"/>
          </a:avLst>
        </a:prstGeom>
        <a:solidFill>
          <a:schemeClr val="accent4">
            <a:shade val="80000"/>
            <a:hueOff val="807978"/>
            <a:satOff val="-68983"/>
            <a:lumOff val="3865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Repos</a:t>
          </a:r>
        </a:p>
      </dsp:txBody>
      <dsp:txXfrm>
        <a:off x="4642032" y="3217884"/>
        <a:ext cx="1850650" cy="1254658"/>
      </dsp:txXfrm>
    </dsp:sp>
    <dsp:sp modelId="{E2ADAFB8-DA30-49E5-B38E-FC6FCCC8F939}">
      <dsp:nvSpPr>
        <dsp:cNvPr id="0" name=""/>
        <dsp:cNvSpPr/>
      </dsp:nvSpPr>
      <dsp:spPr>
        <a:xfrm>
          <a:off x="6560570" y="3282605"/>
          <a:ext cx="1444737" cy="1123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1 or many per DevOps Project</a:t>
          </a:r>
        </a:p>
        <a:p>
          <a:pPr marL="114300" lvl="1" indent="-114300" algn="l" defTabSz="533400">
            <a:lnSpc>
              <a:spcPct val="90000"/>
            </a:lnSpc>
            <a:spcBef>
              <a:spcPct val="0"/>
            </a:spcBef>
            <a:spcAft>
              <a:spcPct val="15000"/>
            </a:spcAft>
            <a:buChar char="•"/>
          </a:pPr>
          <a:r>
            <a:rPr lang="en-US" sz="1200" kern="1200" dirty="0"/>
            <a:t>1 per layer: front, middle, back</a:t>
          </a:r>
        </a:p>
        <a:p>
          <a:pPr marL="114300" lvl="1" indent="-114300" algn="l" defTabSz="533400">
            <a:lnSpc>
              <a:spcPct val="90000"/>
            </a:lnSpc>
            <a:spcBef>
              <a:spcPct val="0"/>
            </a:spcBef>
            <a:spcAft>
              <a:spcPct val="15000"/>
            </a:spcAft>
            <a:buChar char="•"/>
          </a:pPr>
          <a:endParaRPr lang="en-US" sz="1200" kern="1200" dirty="0"/>
        </a:p>
      </dsp:txBody>
      <dsp:txXfrm>
        <a:off x="6560570" y="3282605"/>
        <a:ext cx="1444737" cy="11238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0C534-ABD9-4E4F-ABCE-7AA7602C1CFD}">
      <dsp:nvSpPr>
        <dsp:cNvPr id="0" name=""/>
        <dsp:cNvSpPr/>
      </dsp:nvSpPr>
      <dsp:spPr>
        <a:xfrm>
          <a:off x="0" y="0"/>
          <a:ext cx="4277808" cy="958187"/>
        </a:xfrm>
        <a:prstGeom prst="roundRect">
          <a:avLst>
            <a:gd name="adj" fmla="val 10000"/>
          </a:avLst>
        </a:prstGeom>
        <a:solidFill>
          <a:srgbClr val="BFA2E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TFS – Team Foundation Server 2005, 2008, 2010</a:t>
          </a:r>
        </a:p>
      </dsp:txBody>
      <dsp:txXfrm>
        <a:off x="28064" y="28064"/>
        <a:ext cx="3162883" cy="902059"/>
      </dsp:txXfrm>
    </dsp:sp>
    <dsp:sp modelId="{9AC3FB40-EDD6-4A55-9907-208E3654832C}">
      <dsp:nvSpPr>
        <dsp:cNvPr id="0" name=""/>
        <dsp:cNvSpPr/>
      </dsp:nvSpPr>
      <dsp:spPr>
        <a:xfrm>
          <a:off x="358266" y="1132403"/>
          <a:ext cx="4277808" cy="958187"/>
        </a:xfrm>
        <a:prstGeom prst="roundRect">
          <a:avLst>
            <a:gd name="adj" fmla="val 10000"/>
          </a:avLst>
        </a:prstGeom>
        <a:solidFill>
          <a:srgbClr val="9463C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TFS – Team Foundation Server </a:t>
          </a:r>
          <a:r>
            <a:rPr lang="en-US" sz="2100" kern="1200" dirty="0"/>
            <a:t>2012, 2013, 2015</a:t>
          </a:r>
        </a:p>
      </dsp:txBody>
      <dsp:txXfrm>
        <a:off x="386330" y="1160467"/>
        <a:ext cx="3240592" cy="902059"/>
      </dsp:txXfrm>
    </dsp:sp>
    <dsp:sp modelId="{B51AADD7-8C3A-4E0D-98DA-EC40DD2C81E5}">
      <dsp:nvSpPr>
        <dsp:cNvPr id="0" name=""/>
        <dsp:cNvSpPr/>
      </dsp:nvSpPr>
      <dsp:spPr>
        <a:xfrm>
          <a:off x="711185" y="2264806"/>
          <a:ext cx="4277808" cy="958187"/>
        </a:xfrm>
        <a:prstGeom prst="roundRect">
          <a:avLst>
            <a:gd name="adj" fmla="val 10000"/>
          </a:avLst>
        </a:prstGeom>
        <a:solidFill>
          <a:srgbClr val="7438B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bg1"/>
              </a:solidFill>
            </a:rPr>
            <a:t>TFS – Team Foundation Server </a:t>
          </a:r>
          <a:r>
            <a:rPr lang="en-US" sz="2100" kern="1200" dirty="0"/>
            <a:t>2017, 2018, (</a:t>
          </a:r>
          <a:r>
            <a:rPr lang="en-US" sz="2100" strike="sngStrike" kern="1200" dirty="0"/>
            <a:t>2019</a:t>
          </a:r>
          <a:r>
            <a:rPr lang="en-US" sz="2100" kern="1200" dirty="0"/>
            <a:t>?)</a:t>
          </a:r>
        </a:p>
      </dsp:txBody>
      <dsp:txXfrm>
        <a:off x="739249" y="2292870"/>
        <a:ext cx="3245939" cy="902059"/>
      </dsp:txXfrm>
    </dsp:sp>
    <dsp:sp modelId="{F0A1DF38-E034-4D64-A741-156372BDAAF6}">
      <dsp:nvSpPr>
        <dsp:cNvPr id="0" name=""/>
        <dsp:cNvSpPr/>
      </dsp:nvSpPr>
      <dsp:spPr>
        <a:xfrm>
          <a:off x="1069452" y="3397209"/>
          <a:ext cx="4277808" cy="958187"/>
        </a:xfrm>
        <a:prstGeom prst="roundRect">
          <a:avLst>
            <a:gd name="adj" fmla="val 10000"/>
          </a:avLst>
        </a:prstGeom>
        <a:solidFill>
          <a:srgbClr val="5C2D9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Azure DevOps Server</a:t>
          </a:r>
        </a:p>
      </dsp:txBody>
      <dsp:txXfrm>
        <a:off x="1097516" y="3425273"/>
        <a:ext cx="3240592" cy="902059"/>
      </dsp:txXfrm>
    </dsp:sp>
    <dsp:sp modelId="{7E2C56AE-A18E-4319-88A9-36249CE86F75}">
      <dsp:nvSpPr>
        <dsp:cNvPr id="0" name=""/>
        <dsp:cNvSpPr/>
      </dsp:nvSpPr>
      <dsp:spPr>
        <a:xfrm>
          <a:off x="3654987" y="733884"/>
          <a:ext cx="622821" cy="622821"/>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795122" y="733884"/>
        <a:ext cx="342551" cy="468673"/>
      </dsp:txXfrm>
    </dsp:sp>
    <dsp:sp modelId="{86562FEE-76DB-45A1-B693-62FFD8385A08}">
      <dsp:nvSpPr>
        <dsp:cNvPr id="0" name=""/>
        <dsp:cNvSpPr/>
      </dsp:nvSpPr>
      <dsp:spPr>
        <a:xfrm>
          <a:off x="4013253" y="1866287"/>
          <a:ext cx="622821" cy="622821"/>
        </a:xfrm>
        <a:prstGeom prst="downArrow">
          <a:avLst>
            <a:gd name="adj1" fmla="val 55000"/>
            <a:gd name="adj2" fmla="val 45000"/>
          </a:avLst>
        </a:prstGeom>
        <a:solidFill>
          <a:schemeClr val="accent3">
            <a:tint val="40000"/>
            <a:alpha val="90000"/>
            <a:hueOff val="418474"/>
            <a:satOff val="-22175"/>
            <a:lumOff val="-5007"/>
            <a:alphaOff val="0"/>
          </a:schemeClr>
        </a:solidFill>
        <a:ln w="10795" cap="flat" cmpd="sng" algn="ctr">
          <a:solidFill>
            <a:schemeClr val="accent3">
              <a:tint val="40000"/>
              <a:alpha val="90000"/>
              <a:hueOff val="418474"/>
              <a:satOff val="-22175"/>
              <a:lumOff val="-50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153388" y="1866287"/>
        <a:ext cx="342551" cy="468673"/>
      </dsp:txXfrm>
    </dsp:sp>
    <dsp:sp modelId="{48F4D1BF-44DD-4DCA-8C90-3027190E579A}">
      <dsp:nvSpPr>
        <dsp:cNvPr id="0" name=""/>
        <dsp:cNvSpPr/>
      </dsp:nvSpPr>
      <dsp:spPr>
        <a:xfrm>
          <a:off x="4366172" y="2998690"/>
          <a:ext cx="622821" cy="622821"/>
        </a:xfrm>
        <a:prstGeom prst="downArrow">
          <a:avLst>
            <a:gd name="adj1" fmla="val 55000"/>
            <a:gd name="adj2" fmla="val 45000"/>
          </a:avLst>
        </a:prstGeom>
        <a:solidFill>
          <a:schemeClr val="accent3">
            <a:tint val="40000"/>
            <a:alpha val="90000"/>
            <a:hueOff val="836949"/>
            <a:satOff val="-44350"/>
            <a:lumOff val="-10014"/>
            <a:alphaOff val="0"/>
          </a:schemeClr>
        </a:solidFill>
        <a:ln w="10795" cap="flat" cmpd="sng" algn="ctr">
          <a:solidFill>
            <a:schemeClr val="accent3">
              <a:tint val="40000"/>
              <a:alpha val="90000"/>
              <a:hueOff val="836949"/>
              <a:satOff val="-44350"/>
              <a:lumOff val="-100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506307" y="2998690"/>
        <a:ext cx="342551" cy="4686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0C534-ABD9-4E4F-ABCE-7AA7602C1CFD}">
      <dsp:nvSpPr>
        <dsp:cNvPr id="0" name=""/>
        <dsp:cNvSpPr/>
      </dsp:nvSpPr>
      <dsp:spPr>
        <a:xfrm>
          <a:off x="0" y="0"/>
          <a:ext cx="4277808" cy="958187"/>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tx1"/>
              </a:solidFill>
            </a:rPr>
            <a:t>VSO – Visual Studio Online</a:t>
          </a:r>
        </a:p>
      </dsp:txBody>
      <dsp:txXfrm>
        <a:off x="28064" y="28064"/>
        <a:ext cx="3162883" cy="902059"/>
      </dsp:txXfrm>
    </dsp:sp>
    <dsp:sp modelId="{9AC3FB40-EDD6-4A55-9907-208E3654832C}">
      <dsp:nvSpPr>
        <dsp:cNvPr id="0" name=""/>
        <dsp:cNvSpPr/>
      </dsp:nvSpPr>
      <dsp:spPr>
        <a:xfrm>
          <a:off x="358266" y="1132403"/>
          <a:ext cx="4277808" cy="958187"/>
        </a:xfrm>
        <a:prstGeom prst="roundRect">
          <a:avLst>
            <a:gd name="adj" fmla="val 10000"/>
          </a:avLst>
        </a:prstGeom>
        <a:solidFill>
          <a:schemeClr val="accent3">
            <a:hueOff val="18098"/>
            <a:satOff val="8298"/>
            <a:lumOff val="-1673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VSTS - Visual Studio Team Services</a:t>
          </a:r>
        </a:p>
      </dsp:txBody>
      <dsp:txXfrm>
        <a:off x="386330" y="1160467"/>
        <a:ext cx="3240592" cy="902059"/>
      </dsp:txXfrm>
    </dsp:sp>
    <dsp:sp modelId="{B51AADD7-8C3A-4E0D-98DA-EC40DD2C81E5}">
      <dsp:nvSpPr>
        <dsp:cNvPr id="0" name=""/>
        <dsp:cNvSpPr/>
      </dsp:nvSpPr>
      <dsp:spPr>
        <a:xfrm>
          <a:off x="711185" y="2264806"/>
          <a:ext cx="4277808" cy="958187"/>
        </a:xfrm>
        <a:prstGeom prst="roundRect">
          <a:avLst>
            <a:gd name="adj" fmla="val 10000"/>
          </a:avLst>
        </a:prstGeom>
        <a:solidFill>
          <a:schemeClr val="accent3">
            <a:hueOff val="36195"/>
            <a:satOff val="16595"/>
            <a:lumOff val="-3346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Azure DevOps</a:t>
          </a:r>
        </a:p>
      </dsp:txBody>
      <dsp:txXfrm>
        <a:off x="739249" y="2292870"/>
        <a:ext cx="3245939" cy="902059"/>
      </dsp:txXfrm>
    </dsp:sp>
    <dsp:sp modelId="{F0A1DF38-E034-4D64-A741-156372BDAAF6}">
      <dsp:nvSpPr>
        <dsp:cNvPr id="0" name=""/>
        <dsp:cNvSpPr/>
      </dsp:nvSpPr>
      <dsp:spPr>
        <a:xfrm>
          <a:off x="1069452" y="3397209"/>
          <a:ext cx="4277808" cy="958187"/>
        </a:xfrm>
        <a:prstGeom prst="roundRect">
          <a:avLst>
            <a:gd name="adj" fmla="val 10000"/>
          </a:avLst>
        </a:prstGeom>
        <a:solidFill>
          <a:schemeClr val="accent3">
            <a:hueOff val="54293"/>
            <a:satOff val="24893"/>
            <a:lumOff val="-5019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Azure DevOps Services</a:t>
          </a:r>
        </a:p>
      </dsp:txBody>
      <dsp:txXfrm>
        <a:off x="1097516" y="3425273"/>
        <a:ext cx="3240592" cy="902059"/>
      </dsp:txXfrm>
    </dsp:sp>
    <dsp:sp modelId="{7E2C56AE-A18E-4319-88A9-36249CE86F75}">
      <dsp:nvSpPr>
        <dsp:cNvPr id="0" name=""/>
        <dsp:cNvSpPr/>
      </dsp:nvSpPr>
      <dsp:spPr>
        <a:xfrm>
          <a:off x="3654987" y="733884"/>
          <a:ext cx="622821" cy="622821"/>
        </a:xfrm>
        <a:prstGeom prst="downArrow">
          <a:avLst>
            <a:gd name="adj1" fmla="val 55000"/>
            <a:gd name="adj2" fmla="val 45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3795122" y="733884"/>
        <a:ext cx="342551" cy="468673"/>
      </dsp:txXfrm>
    </dsp:sp>
    <dsp:sp modelId="{86562FEE-76DB-45A1-B693-62FFD8385A08}">
      <dsp:nvSpPr>
        <dsp:cNvPr id="0" name=""/>
        <dsp:cNvSpPr/>
      </dsp:nvSpPr>
      <dsp:spPr>
        <a:xfrm>
          <a:off x="4013253" y="1866287"/>
          <a:ext cx="622821" cy="622821"/>
        </a:xfrm>
        <a:prstGeom prst="downArrow">
          <a:avLst>
            <a:gd name="adj1" fmla="val 55000"/>
            <a:gd name="adj2" fmla="val 45000"/>
          </a:avLst>
        </a:prstGeom>
        <a:solidFill>
          <a:schemeClr val="accent3">
            <a:tint val="40000"/>
            <a:alpha val="90000"/>
            <a:hueOff val="418474"/>
            <a:satOff val="-22175"/>
            <a:lumOff val="-5007"/>
            <a:alphaOff val="0"/>
          </a:schemeClr>
        </a:solidFill>
        <a:ln w="10795" cap="flat" cmpd="sng" algn="ctr">
          <a:solidFill>
            <a:schemeClr val="accent3">
              <a:tint val="40000"/>
              <a:alpha val="90000"/>
              <a:hueOff val="418474"/>
              <a:satOff val="-22175"/>
              <a:lumOff val="-50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153388" y="1866287"/>
        <a:ext cx="342551" cy="468673"/>
      </dsp:txXfrm>
    </dsp:sp>
    <dsp:sp modelId="{48F4D1BF-44DD-4DCA-8C90-3027190E579A}">
      <dsp:nvSpPr>
        <dsp:cNvPr id="0" name=""/>
        <dsp:cNvSpPr/>
      </dsp:nvSpPr>
      <dsp:spPr>
        <a:xfrm>
          <a:off x="4366172" y="2998690"/>
          <a:ext cx="622821" cy="622821"/>
        </a:xfrm>
        <a:prstGeom prst="downArrow">
          <a:avLst>
            <a:gd name="adj1" fmla="val 55000"/>
            <a:gd name="adj2" fmla="val 45000"/>
          </a:avLst>
        </a:prstGeom>
        <a:solidFill>
          <a:schemeClr val="accent3">
            <a:tint val="40000"/>
            <a:alpha val="90000"/>
            <a:hueOff val="836949"/>
            <a:satOff val="-44350"/>
            <a:lumOff val="-10014"/>
            <a:alphaOff val="0"/>
          </a:schemeClr>
        </a:solidFill>
        <a:ln w="10795" cap="flat" cmpd="sng" algn="ctr">
          <a:solidFill>
            <a:schemeClr val="accent3">
              <a:tint val="40000"/>
              <a:alpha val="90000"/>
              <a:hueOff val="836949"/>
              <a:satOff val="-44350"/>
              <a:lumOff val="-100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506307" y="2998690"/>
        <a:ext cx="342551" cy="468673"/>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3/1/2019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‹N°›</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354" units="cm"/>
          <inkml:channel name="Y" type="integer" max="10886" units="cm"/>
          <inkml:channel name="T" type="integer" max="2.14748E9" units="dev"/>
        </inkml:traceFormat>
        <inkml:channelProperties>
          <inkml:channelProperty channel="X" name="resolution" value="160.00331" units="1/cm"/>
          <inkml:channelProperty channel="Y" name="resolution" value="159.99413" units="1/cm"/>
          <inkml:channelProperty channel="T" name="resolution" value="1" units="1/dev"/>
        </inkml:channelProperties>
      </inkml:inkSource>
      <inkml:timestamp xml:id="ts0" timeString="2019-02-26T17:15:40.342"/>
    </inkml:context>
    <inkml:brush xml:id="br0">
      <inkml:brushProperty name="width" value="0.05292" units="cm"/>
      <inkml:brushProperty name="height" value="0.05292" units="cm"/>
      <inkml:brushProperty name="color" value="#FF0000"/>
    </inkml:brush>
  </inkml:definitions>
  <inkml:trace contextRef="#ctx0" brushRef="#br0">29128 17874 0,'0'0'0,"0"0"0,0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3/1/2019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‹N°›</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visualstudio.com/products/visual-studio-test-professional-with-msdn-vs"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docs.microsoft.com/en-us/vsts/boards/boards/add-run-update-tests?view=vsts&amp;tabs=new-nav" TargetMode="External"/><Relationship Id="rId4" Type="http://schemas.openxmlformats.org/officeDocument/2006/relationships/hyperlink" Target="https://msdn.microsoft.com/library/dd286725.aspx"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Deliver continuous innovation faster and more reliably with DevOps and Microsoft Azure.</a:t>
            </a:r>
          </a:p>
          <a:p>
            <a:pPr marL="285750" indent="-285750">
              <a:buFont typeface="+mj-lt"/>
              <a:buAutoNum type="arabicPeriod"/>
            </a:pPr>
            <a:r>
              <a:rPr lang="en-US" b="1" dirty="0"/>
              <a:t>Azure DevOps </a:t>
            </a:r>
            <a:r>
              <a:rPr lang="en-US" dirty="0"/>
              <a:t>provides a fully integrated set of enterprise DevOps services covering the entire DevOps lifecycle. You can use all the Azure DevOps services, or choose just what you need to complement your existing workflows. Azure DevOps is comprised of:</a:t>
            </a:r>
          </a:p>
          <a:p>
            <a:pPr marL="742950" lvl="1" indent="-285750">
              <a:buFont typeface="+mj-lt"/>
              <a:buAutoNum type="arabicPeriod"/>
            </a:pPr>
            <a:r>
              <a:rPr lang="en-US" b="1" dirty="0"/>
              <a:t>Azure Boards </a:t>
            </a:r>
            <a:r>
              <a:rPr lang="en-US" dirty="0"/>
              <a:t>allows you to track work with configurable Kanban boards, interactive backlogs, and powerful planning tools. Combined with the Azure DevOps suite of services, </a:t>
            </a:r>
            <a:r>
              <a:rPr lang="en-US" u="sng" dirty="0"/>
              <a:t>it provides traceability through the entire pipeline</a:t>
            </a:r>
            <a:r>
              <a:rPr lang="en-US" dirty="0"/>
              <a:t>, from work item tracking, to code commit, builds and right through deployments.</a:t>
            </a:r>
          </a:p>
          <a:p>
            <a:pPr marL="742950" marR="0" lvl="1" indent="-2857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Azure Repos </a:t>
            </a:r>
            <a:r>
              <a:rPr lang="en-US" b="0" dirty="0"/>
              <a:t>provide flexible and powerful Git hosting with effective code reviews, start free and scale to unlimited git repositories for all your ideas.</a:t>
            </a:r>
            <a:endParaRPr lang="en-US" b="1" dirty="0"/>
          </a:p>
          <a:p>
            <a:pPr marL="742950" lvl="1" indent="-285750">
              <a:buFont typeface="+mj-lt"/>
              <a:buAutoNum type="arabicPeriod"/>
            </a:pPr>
            <a:r>
              <a:rPr lang="en-US" b="1" dirty="0"/>
              <a:t>Azure Pipelines</a:t>
            </a:r>
            <a:r>
              <a:rPr lang="en-US" b="0" dirty="0"/>
              <a:t> allows you to build, test and deploy in any language, to any cloud – or on-premises. Run builds and tests in parallel on Linux, macOS, or Windows, and deploy containers to individual hosts or Kubernetes</a:t>
            </a:r>
          </a:p>
          <a:p>
            <a:pPr marL="742950" lvl="1" indent="-285750">
              <a:buFont typeface="+mj-lt"/>
              <a:buAutoNum type="arabicPeriod"/>
            </a:pPr>
            <a:r>
              <a:rPr lang="en-US" b="1" dirty="0"/>
              <a:t>Azure Test Plans</a:t>
            </a:r>
            <a:r>
              <a:rPr lang="en-US" b="0" dirty="0"/>
              <a:t> enables you to improve your overall code quality with manual and exploratory testing tools for your apps.</a:t>
            </a:r>
          </a:p>
          <a:p>
            <a:pPr marL="742950" lvl="1" indent="-285750">
              <a:buFont typeface="+mj-lt"/>
              <a:buAutoNum type="arabicPeriod"/>
            </a:pPr>
            <a:r>
              <a:rPr lang="en-US" b="1" dirty="0"/>
              <a:t>Azure Artifacts</a:t>
            </a:r>
            <a:r>
              <a:rPr lang="en-US" b="0" dirty="0"/>
              <a:t> allows you to share Maven, </a:t>
            </a:r>
            <a:r>
              <a:rPr lang="en-US" b="0" dirty="0" err="1"/>
              <a:t>npm</a:t>
            </a:r>
            <a:r>
              <a:rPr lang="en-US" b="0" dirty="0"/>
              <a:t>, and NuGet packages from public and private sources with your entire team. Integrate package sharing into your CI/CD pipelines in a way that's simple and scalable.</a:t>
            </a:r>
            <a:endParaRPr lang="en-US" b="1" dirty="0"/>
          </a:p>
          <a:p>
            <a:pPr marL="285750" indent="-285750">
              <a:buFont typeface="+mj-lt"/>
              <a:buAutoNum type="arabicPeriod"/>
            </a:pPr>
            <a:r>
              <a:rPr lang="en-US" dirty="0"/>
              <a:t>You can also use </a:t>
            </a:r>
            <a:r>
              <a:rPr lang="en-US" b="1" dirty="0"/>
              <a:t>GitHub Enterprise</a:t>
            </a:r>
            <a:r>
              <a:rPr lang="en-US" b="0" dirty="0"/>
              <a:t> or </a:t>
            </a:r>
            <a:r>
              <a:rPr lang="en-US" b="1" dirty="0"/>
              <a:t>GitHub Business cloud</a:t>
            </a:r>
            <a:r>
              <a:rPr lang="en-US" b="0" dirty="0"/>
              <a:t> for the management of source code, with direct integration into </a:t>
            </a:r>
            <a:r>
              <a:rPr lang="en-US" b="1" dirty="0"/>
              <a:t>Azure Pipelines</a:t>
            </a:r>
            <a:r>
              <a:rPr lang="en-US" b="0" dirty="0"/>
              <a:t> to provide an end-to-end solution that leverages the power and familiarity of </a:t>
            </a:r>
            <a:r>
              <a:rPr lang="en-US" b="1" dirty="0"/>
              <a:t>GitHub</a:t>
            </a:r>
            <a:r>
              <a:rPr lang="en-US" b="0" dirty="0"/>
              <a:t>, the largest open source community in the world. GitHub is also an open platform supporting a large ecosystem of integrations beyond Azure, that are easily available from the GitHub marketplace.</a:t>
            </a:r>
            <a:endParaRPr lang="en-US" dirty="0"/>
          </a:p>
          <a:p>
            <a:pPr marL="285750" indent="-285750">
              <a:buFont typeface="+mj-lt"/>
              <a:buAutoNum type="arabicPeriod"/>
            </a:pPr>
            <a:r>
              <a:rPr lang="en-US" dirty="0"/>
              <a:t>Azure is </a:t>
            </a:r>
            <a:r>
              <a:rPr lang="en-US" b="1" u="sng" dirty="0"/>
              <a:t>open</a:t>
            </a:r>
            <a:r>
              <a:rPr lang="en-US" b="1" dirty="0"/>
              <a:t> </a:t>
            </a:r>
            <a:r>
              <a:rPr lang="en-US" dirty="0"/>
              <a:t>– so If you've already made tooling choices such as Jenkins, Terraform, Ansible or Chef, we provide clear guidance and documentation to help you get started on Azure, fast.</a:t>
            </a:r>
          </a:p>
          <a:p>
            <a:pPr marL="742950" lvl="1" indent="-285750">
              <a:buFont typeface="+mj-lt"/>
              <a:buAutoNum type="arabicPeriod"/>
            </a:pPr>
            <a:r>
              <a:rPr lang="en-US" dirty="0"/>
              <a:t>If you’ve made choices in some areas, but have gaps in others, you can take advantage of Azure Pipelines to orchestrate and supplement your end-to-end DevOps toolchain.</a:t>
            </a:r>
          </a:p>
          <a:p>
            <a:pPr marL="285750" indent="-285750">
              <a:buFont typeface="+mj-lt"/>
              <a:buAutoNum type="arabicPeriod"/>
            </a:pPr>
            <a:r>
              <a:rPr lang="en-US" dirty="0"/>
              <a:t>Regardless of your toolchain choice, take advantage of the </a:t>
            </a:r>
            <a:r>
              <a:rPr lang="en-US" b="1" u="sng" dirty="0"/>
              <a:t>reliable</a:t>
            </a:r>
            <a:r>
              <a:rPr lang="en-US" b="1" dirty="0"/>
              <a:t> </a:t>
            </a:r>
            <a:r>
              <a:rPr lang="en-US" dirty="0"/>
              <a:t>and integrated security, monitoring &amp; management capabilities of the Azure platform such as Azure Policy, Azure Monitor and Application Insights – spend less time fighting fires and more time meeting business requirements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9F23E6A-3945-4101-B321-93EC5C297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6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185785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3/1/2019 9:30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17</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Azure DevOps is built based on our experiences from our own journey to DevOps.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Since 1975, Microsoft has done development a certain way – the </a:t>
            </a:r>
            <a:r>
              <a:rPr lang="en-US" sz="1200" b="1" dirty="0">
                <a:latin typeface="Segoe UI" panose="020B0502040204020203" pitchFamily="34" charset="0"/>
                <a:cs typeface="Segoe UI" panose="020B0502040204020203" pitchFamily="34" charset="0"/>
              </a:rPr>
              <a:t>waterfall</a:t>
            </a:r>
            <a:r>
              <a:rPr lang="en-US" sz="1200" dirty="0">
                <a:latin typeface="Segoe UI" panose="020B0502040204020203" pitchFamily="34" charset="0"/>
                <a:cs typeface="Segoe UI" panose="020B0502040204020203" pitchFamily="34" charset="0"/>
              </a:rPr>
              <a:t> way.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But circa 10 years ago, we saw our business rapidly changing around us – we had to turn our ship around.</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Nimble and agile competitors were beginning to eat our lunch.</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We quickly realized that our transformation to DevOps would have broad organizational impact.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Every DevOps conversation needs to focus on </a:t>
            </a:r>
            <a:r>
              <a:rPr lang="en-US" sz="1200" b="1" dirty="0">
                <a:latin typeface="Segoe UI" panose="020B0502040204020203" pitchFamily="34" charset="0"/>
                <a:cs typeface="Segoe UI" panose="020B0502040204020203" pitchFamily="34" charset="0"/>
              </a:rPr>
              <a:t>people</a:t>
            </a:r>
            <a:r>
              <a:rPr lang="en-US" sz="120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processes</a:t>
            </a:r>
            <a:r>
              <a:rPr lang="en-US" sz="1200" dirty="0">
                <a:latin typeface="Segoe UI" panose="020B0502040204020203" pitchFamily="34" charset="0"/>
                <a:cs typeface="Segoe UI" panose="020B0502040204020203" pitchFamily="34" charset="0"/>
              </a:rPr>
              <a:t> and </a:t>
            </a:r>
            <a:r>
              <a:rPr lang="en-US" sz="1200" b="1" dirty="0">
                <a:latin typeface="Segoe UI" panose="020B0502040204020203" pitchFamily="34" charset="0"/>
                <a:cs typeface="Segoe UI" panose="020B0502040204020203" pitchFamily="34" charset="0"/>
              </a:rPr>
              <a:t>tools</a:t>
            </a:r>
            <a:r>
              <a:rPr lang="en-US" sz="1200" dirty="0">
                <a:latin typeface="Segoe UI" panose="020B0502040204020203" pitchFamily="34" charset="0"/>
                <a:cs typeface="Segoe UI" panose="020B0502040204020203" pitchFamily="34" charset="0"/>
              </a:rPr>
              <a:t> equally, otherwise the transformation will fail.</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Our DevOps journey began with gradually changing the way we work.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Over time, we were able to introduce broad mindset changes that everybody in our organization now actively embraces and lives every day.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Today, all of Microsoft has adopted DevOps.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647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1319527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24" b="0" i="0" kern="1200" dirty="0">
                <a:solidFill>
                  <a:schemeClr val="tx1"/>
                </a:solidFill>
                <a:effectLst/>
                <a:latin typeface="+mn-lt"/>
                <a:ea typeface="+mn-ea"/>
                <a:cs typeface="+mn-cs"/>
              </a:rPr>
              <a:t>Change Lead Time, also known as just lead time or </a:t>
            </a:r>
            <a:r>
              <a:rPr lang="en-US" sz="1224" b="0" i="1" kern="1200" dirty="0">
                <a:solidFill>
                  <a:schemeClr val="tx1"/>
                </a:solidFill>
                <a:effectLst/>
                <a:latin typeface="+mn-lt"/>
                <a:ea typeface="+mn-ea"/>
                <a:cs typeface="+mn-cs"/>
              </a:rPr>
              <a:t>Mean Time To Change</a:t>
            </a:r>
            <a:r>
              <a:rPr lang="en-US" sz="1224" b="0" i="0" kern="1200" dirty="0">
                <a:solidFill>
                  <a:schemeClr val="tx1"/>
                </a:solidFill>
                <a:effectLst/>
                <a:latin typeface="+mn-lt"/>
                <a:ea typeface="+mn-ea"/>
                <a:cs typeface="+mn-cs"/>
              </a:rPr>
              <a:t>, is defined as follows</a:t>
            </a:r>
            <a:r>
              <a:rPr lang="en-US" sz="1224" b="1" i="0" kern="1200" dirty="0">
                <a:solidFill>
                  <a:schemeClr val="tx1"/>
                </a:solidFill>
                <a:effectLst/>
                <a:latin typeface="+mn-lt"/>
                <a:ea typeface="+mn-ea"/>
                <a:cs typeface="+mn-cs"/>
              </a:rPr>
              <a:t>: </a:t>
            </a:r>
            <a:r>
              <a:rPr lang="en-US" sz="1224" b="1" kern="1200" dirty="0">
                <a:solidFill>
                  <a:schemeClr val="tx1"/>
                </a:solidFill>
                <a:effectLst/>
                <a:latin typeface="+mn-lt"/>
                <a:ea typeface="+mn-ea"/>
                <a:cs typeface="+mn-cs"/>
              </a:rPr>
              <a:t>The time it takes for a bug fix, new feature or any other change to go from idea to deployment to production</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The ability to continually deploy and update applications without disrupting the user experience is at the core of a digitally transformed company.</a:t>
            </a:r>
          </a:p>
          <a:p>
            <a:pPr marL="285750" indent="-285750">
              <a:buFont typeface="Arial" panose="020B0604020202020204" pitchFamily="34" charset="0"/>
              <a:buChar char="•"/>
            </a:pPr>
            <a:r>
              <a:rPr lang="en-US"/>
              <a:t>In fact, companies that can’t do this fast enough will be left behind.</a:t>
            </a:r>
          </a:p>
          <a:p>
            <a:pPr marL="285750" indent="-285750">
              <a:buFont typeface="Arial" panose="020B0604020202020204" pitchFamily="34" charset="0"/>
              <a:buChar char="•"/>
            </a:pPr>
            <a:r>
              <a:rPr lang="en-US"/>
              <a:t>Those that stick to legacy development models will find that the market, and their customers’ expectations, have changed by the time they deploy their application, moving them and their product further behind the competition.</a:t>
            </a:r>
          </a:p>
          <a:p>
            <a:pPr marL="285750" indent="-285750">
              <a:buFont typeface="Arial" panose="020B0604020202020204" pitchFamily="34" charset="0"/>
              <a:buChar char="•"/>
            </a:pPr>
            <a:r>
              <a:rPr lang="en-US"/>
              <a:t>DevOps solves this by keeping pace with customer demand and the speed of technology.</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0707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14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modern business is powered by applications.</a:t>
            </a:r>
          </a:p>
          <a:p>
            <a:pPr marL="171450" indent="-171450">
              <a:buFont typeface="Arial" panose="020B0604020202020204" pitchFamily="34" charset="0"/>
              <a:buChar char="•"/>
            </a:pPr>
            <a:r>
              <a:rPr lang="en-US" dirty="0"/>
              <a:t>That is why you can hear people say that </a:t>
            </a:r>
            <a:r>
              <a:rPr lang="en-US" b="1" dirty="0"/>
              <a:t>every company is a software company</a:t>
            </a:r>
            <a:r>
              <a:rPr lang="en-US" dirty="0"/>
              <a:t>.</a:t>
            </a:r>
          </a:p>
          <a:p>
            <a:pPr marL="171450" indent="-171450">
              <a:buFont typeface="Arial" panose="020B0604020202020204" pitchFamily="34" charset="0"/>
              <a:buChar char="•"/>
            </a:pPr>
            <a:r>
              <a:rPr kumimoji="0" lang="en-US" sz="1400" b="0" i="0" u="none" strike="noStrike" kern="1200" cap="none" spc="0" normalizeH="0" baseline="0" noProof="0" dirty="0">
                <a:ln>
                  <a:noFill/>
                </a:ln>
                <a:effectLst/>
                <a:uLnTx/>
                <a:uFillTx/>
                <a:latin typeface="+mn-lt"/>
                <a:ea typeface="+mn-ea"/>
                <a:cs typeface="+mn-cs"/>
              </a:rPr>
              <a:t>Every company runs many different applications that are essential </a:t>
            </a:r>
            <a:r>
              <a:rPr lang="en-US" dirty="0"/>
              <a:t>for their business </a:t>
            </a:r>
            <a:r>
              <a:rPr kumimoji="0" lang="en-US" sz="1400" b="0" i="0" u="none" strike="noStrike" kern="1200" cap="none" spc="0" normalizeH="0" baseline="0" noProof="0" dirty="0">
                <a:ln>
                  <a:noFill/>
                </a:ln>
                <a:effectLst/>
                <a:uLnTx/>
                <a:uFillTx/>
                <a:latin typeface="+mn-lt"/>
                <a:ea typeface="+mn-ea"/>
                <a:cs typeface="+mn-cs"/>
              </a:rPr>
              <a:t>– internal business applications (data entry, business intelligence, procurement, legal, CRM, ERP) but also external-facing applications for customers and partners (company web site, customer self-service portal, e-commerce sites, mobile apps for products and services).</a:t>
            </a:r>
            <a:endParaRPr lang="en-US" sz="1400" dirty="0">
              <a:cs typeface="Calibri"/>
            </a:endParaRPr>
          </a:p>
          <a:p>
            <a:pPr marL="171450" indent="-171450">
              <a:buFont typeface="Arial" panose="020B0604020202020204" pitchFamily="34" charset="0"/>
              <a:buChar char="•"/>
            </a:pPr>
            <a:r>
              <a:rPr lang="en-US" dirty="0"/>
              <a:t>Both external-facing applications and internal business applications in turn are connected to and access line of business applications – those mission-critical business systems that form the bedrock of every company – SAP, CRM, mainframe systems that run factories or fulfillment centers, HR, payroll and so on.</a:t>
            </a:r>
            <a:endParaRPr lang="en-US" dirty="0">
              <a:cs typeface="Calibri"/>
            </a:endParaRPr>
          </a:p>
          <a:p>
            <a:pPr marL="171450" indent="-171450">
              <a:buFont typeface="Arial" panose="020B0604020202020204" pitchFamily="34" charset="0"/>
              <a:buChar char="•"/>
              <a:defRPr/>
            </a:pPr>
            <a:r>
              <a:rPr lang="en-US" dirty="0"/>
              <a:t>And then, there's data.</a:t>
            </a:r>
            <a:endParaRPr lang="en-US"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 single application in an organization works with data, consumes data and – in turn - generates data.</a:t>
            </a:r>
          </a:p>
          <a:p>
            <a:pPr marL="171450" indent="-171450">
              <a:buFont typeface="Arial" panose="020B0604020202020204" pitchFamily="34" charset="0"/>
              <a:buChar char="•"/>
            </a:pPr>
            <a:r>
              <a:rPr lang="en-US" dirty="0"/>
              <a:t>Today, every business collects tremendous amounts of data - and the challenge is how to turn this treasure trove of unstructured information into actionable insights and intelligence.</a:t>
            </a:r>
          </a:p>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175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At a very high level, applications consist of three layers.</a:t>
            </a:r>
          </a:p>
          <a:p>
            <a:pPr marL="171450" indent="-171450">
              <a:buFont typeface="Arial" panose="020B0604020202020204" pitchFamily="34" charset="0"/>
              <a:buChar char="•"/>
            </a:pPr>
            <a:r>
              <a:rPr lang="en-US" sz="1200" dirty="0"/>
              <a:t>The first layer is the application code – functionality and business logic.</a:t>
            </a:r>
          </a:p>
          <a:p>
            <a:pPr marL="171450" indent="-171450">
              <a:buFont typeface="Arial" panose="020B0604020202020204" pitchFamily="34" charset="0"/>
              <a:buChar char="•"/>
            </a:pPr>
            <a:r>
              <a:rPr lang="en-US" sz="1200" dirty="0"/>
              <a:t>Then, there’s the data that the application consumes and generates – every application works with data, and that data can come from many different sources.</a:t>
            </a:r>
          </a:p>
          <a:p>
            <a:pPr marL="171450" indent="-171450">
              <a:buFont typeface="Arial" panose="020B0604020202020204" pitchFamily="34" charset="0"/>
              <a:buChar char="•"/>
            </a:pPr>
            <a:r>
              <a:rPr lang="en-US" sz="1200" dirty="0"/>
              <a:t>Finally, there’s the physical or virtualized infrastructure the application runs on – servers or virtual machines, networking and so on.</a:t>
            </a:r>
          </a:p>
          <a:p>
            <a:pPr marL="171450" indent="-171450">
              <a:buFont typeface="Arial" panose="020B0604020202020204" pitchFamily="34" charset="0"/>
              <a:buChar char="•"/>
            </a:pPr>
            <a:r>
              <a:rPr lang="en-US" sz="1200" dirty="0"/>
              <a:t>When you are looking to modernize an application, you will need to look at all these layers individually.</a:t>
            </a:r>
          </a:p>
          <a:p>
            <a:pPr marL="171450" indent="-171450">
              <a:buFont typeface="Arial" panose="020B0604020202020204" pitchFamily="34" charset="0"/>
              <a:buChar char="•"/>
            </a:pPr>
            <a:r>
              <a:rPr lang="en-US" sz="1200" dirty="0"/>
              <a:t>However, not all layers need to be treated the same way.</a:t>
            </a:r>
          </a:p>
          <a:p>
            <a:pPr marL="171450" indent="-171450">
              <a:buFont typeface="Arial" panose="020B0604020202020204" pitchFamily="34" charset="0"/>
              <a:buChar char="•"/>
            </a:pPr>
            <a:r>
              <a:rPr lang="en-US" sz="1200" dirty="0"/>
              <a:t>You might, for example, decide to keep your data on-premises for security and governance reasons and move application code and infrastructure to the cloud – a common hybrid scenario that addresses specific requirements in regulated industries.</a:t>
            </a:r>
          </a:p>
        </p:txBody>
      </p:sp>
      <p:sp>
        <p:nvSpPr>
          <p:cNvPr id="4" name="Slide Number Placeholder 3"/>
          <p:cNvSpPr>
            <a:spLocks noGrp="1"/>
          </p:cNvSpPr>
          <p:nvPr>
            <p:ph type="sldNum" sz="quarter" idx="5"/>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1924495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many cases</a:t>
            </a:r>
            <a:r>
              <a:rPr lang="en-US" sz="1200" dirty="0"/>
              <a:t>, companies already have prior application investments that appear outdated, inflexible or are simply not up to the task because the technology and business environment has changed since they were built.</a:t>
            </a:r>
          </a:p>
          <a:p>
            <a:pPr marL="171450" indent="-171450">
              <a:buFont typeface="Arial" panose="020B0604020202020204" pitchFamily="34" charset="0"/>
              <a:buChar char="•"/>
            </a:pPr>
            <a:r>
              <a:rPr lang="en-US" sz="1200" dirty="0"/>
              <a:t>Many IT budgets are consumed by maintaining existing apps and resources and staying current with upgrades and migrations can deplete funding and resources before business benefits are realized. </a:t>
            </a:r>
          </a:p>
          <a:p>
            <a:pPr marL="171450" indent="-171450">
              <a:buFont typeface="Arial" panose="020B0604020202020204" pitchFamily="34" charset="0"/>
              <a:buChar char="•"/>
            </a:pPr>
            <a:r>
              <a:rPr lang="en-US" sz="1200" dirty="0"/>
              <a:t>If that is the case, such applications need to be re-vitalized and modernized to keep up with the current speed of business.</a:t>
            </a:r>
          </a:p>
          <a:p>
            <a:pPr marL="171450" indent="-171450">
              <a:buFont typeface="Arial" panose="020B0604020202020204" pitchFamily="34" charset="0"/>
              <a:buChar char="•"/>
            </a:pPr>
            <a:r>
              <a:rPr lang="en-US" sz="1200" dirty="0"/>
              <a:t>The growing requirements of our modern, digital business world can be a challenge for older applications – but there is a way to future-proof existing applications. </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346301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As the business world moves into the digital space to meet the next generation of customers, employees and partners, create new efficiencies, and compete globally, organizations can’t view applications the same way as before – they must take them to the next level.</a:t>
            </a:r>
          </a:p>
          <a:p>
            <a:pPr marL="285750" indent="-285750">
              <a:buFont typeface="Arial" panose="020B0604020202020204" pitchFamily="34" charset="0"/>
              <a:buChar char="•"/>
            </a:pPr>
            <a:r>
              <a:rPr lang="en-US" dirty="0"/>
              <a:t>Are your applications ready for this new tomorrow?</a:t>
            </a:r>
          </a:p>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838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Here are some of the situations</a:t>
            </a:r>
            <a:r>
              <a:rPr lang="en-US" sz="900" kern="1200" baseline="0" dirty="0">
                <a:solidFill>
                  <a:schemeClr val="tx1"/>
                </a:solidFill>
                <a:effectLst/>
                <a:latin typeface="Segoe UI Light" pitchFamily="34" charset="0"/>
                <a:ea typeface="+mn-ea"/>
                <a:cs typeface="+mn-cs"/>
              </a:rPr>
              <a:t> that the App Modernization Advanced can help with. It’s ideal if you want to: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Speed/Agility </a:t>
            </a:r>
            <a:r>
              <a:rPr kumimoji="0" lang="en-US" sz="900" b="0" i="0" u="none" strike="noStrike" kern="1200" cap="none" spc="0" normalizeH="0" baseline="0" noProof="0" dirty="0">
                <a:ln>
                  <a:noFill/>
                </a:ln>
                <a:solidFill>
                  <a:srgbClr val="FFFFFF"/>
                </a:solidFill>
                <a:effectLst/>
                <a:uLnTx/>
                <a:uFillTx/>
                <a:latin typeface="Segoe UI"/>
                <a:ea typeface="+mn-ea"/>
                <a:cs typeface="+mn-cs"/>
              </a:rPr>
              <a:t>– reduce time-to-market and cost ((example includes…)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Drive market innovation and agility with the ability to experiment with different business models quickly and more easily.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Streamline operations by</a:t>
            </a:r>
            <a:r>
              <a:rPr lang="en-US" sz="900" kern="1200" baseline="0" dirty="0">
                <a:solidFill>
                  <a:schemeClr val="tx1"/>
                </a:solidFill>
                <a:effectLst/>
                <a:latin typeface="Segoe UI Light" pitchFamily="34" charset="0"/>
                <a:ea typeface="+mn-ea"/>
                <a:cs typeface="+mn-cs"/>
              </a:rPr>
              <a:t> improving extended workflows </a:t>
            </a:r>
            <a:r>
              <a:rPr lang="en-US" sz="900" kern="1200" dirty="0">
                <a:solidFill>
                  <a:schemeClr val="tx1"/>
                </a:solidFill>
                <a:effectLst/>
                <a:latin typeface="Segoe UI Light" pitchFamily="34" charset="0"/>
                <a:ea typeface="+mn-ea"/>
                <a:cs typeface="+mn-cs"/>
              </a:rPr>
              <a:t>(i.e., with suppliers and partners).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Scale</a:t>
            </a:r>
            <a:r>
              <a:rPr kumimoji="0" lang="en-US" sz="900" b="0" i="0" u="none" strike="noStrike" kern="1200" cap="none" spc="0" normalizeH="0" baseline="0" noProof="0" dirty="0">
                <a:ln>
                  <a:noFill/>
                </a:ln>
                <a:solidFill>
                  <a:srgbClr val="FFFFFF"/>
                </a:solidFill>
                <a:effectLst/>
                <a:uLnTx/>
                <a:uFillTx/>
                <a:latin typeface="Segoe UI"/>
                <a:ea typeface="+mn-ea"/>
                <a:cs typeface="+mn-cs"/>
              </a:rPr>
              <a:t> – customer reach and engagement (example includes…)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Deal with increasingly complex multi-platform environments by delivering innovative and scalable cloud solutions that help organizations engage with stakeholders more effectively.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Security </a:t>
            </a:r>
            <a:r>
              <a:rPr kumimoji="0" lang="en-US" sz="900" b="0" i="0" u="none" strike="noStrike" kern="1200" cap="none" spc="0" normalizeH="0" baseline="0" noProof="0" dirty="0">
                <a:ln>
                  <a:noFill/>
                </a:ln>
                <a:solidFill>
                  <a:srgbClr val="FFFFFF"/>
                </a:solidFill>
                <a:effectLst/>
                <a:uLnTx/>
                <a:uFillTx/>
                <a:latin typeface="Segoe UI"/>
                <a:ea typeface="+mn-ea"/>
                <a:cs typeface="+mn-cs"/>
              </a:rPr>
              <a:t>– protect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Help protect reputation and help make sure services are constantly available with high levels of performance and availability.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Help resolve security challenges that stem from mixing Internet-facing workloads in corporate datacenters.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Innovation </a:t>
            </a:r>
            <a:r>
              <a:rPr kumimoji="0" lang="en-US" sz="900" b="0" i="0" u="none" strike="noStrike" kern="1200" cap="none" spc="0" normalizeH="0" baseline="0" noProof="0" dirty="0">
                <a:ln>
                  <a:noFill/>
                </a:ln>
                <a:solidFill>
                  <a:srgbClr val="FFFFFF"/>
                </a:solidFill>
                <a:effectLst/>
                <a:uLnTx/>
                <a:uFillTx/>
                <a:latin typeface="Segoe UI"/>
                <a:ea typeface="+mn-ea"/>
                <a:cs typeface="+mn-cs"/>
              </a:rPr>
              <a:t>– drive innovation and market differentiation (examples include…)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Differentiate yourself with tailored LOB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Customize</a:t>
            </a:r>
            <a:r>
              <a:rPr lang="en-US" sz="900" kern="1200" baseline="0" dirty="0">
                <a:solidFill>
                  <a:schemeClr val="tx1"/>
                </a:solidFill>
                <a:effectLst/>
                <a:latin typeface="Segoe UI Light" pitchFamily="34" charset="0"/>
                <a:ea typeface="+mn-ea"/>
                <a:cs typeface="+mn-cs"/>
              </a:rPr>
              <a:t> app and digital experiences for different personas and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Segoe UI"/>
                <a:ea typeface="+mn-ea"/>
                <a:cs typeface="+mn-cs"/>
              </a:rPr>
              <a:t>Developer demographic </a:t>
            </a:r>
            <a:r>
              <a:rPr kumimoji="0" lang="en-US" sz="900" b="0" i="0" u="none" strike="noStrike" kern="1200" cap="none" spc="0" normalizeH="0" baseline="0" noProof="0" dirty="0">
                <a:ln>
                  <a:noFill/>
                </a:ln>
                <a:solidFill>
                  <a:srgbClr val="FFFFFF"/>
                </a:solidFill>
                <a:effectLst/>
                <a:uLnTx/>
                <a:uFillTx/>
                <a:latin typeface="Segoe UI"/>
                <a:ea typeface="+mn-ea"/>
                <a:cs typeface="+mn-cs"/>
              </a:rPr>
              <a:t>– skill sets changing</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Reduce IT</a:t>
            </a:r>
            <a:r>
              <a:rPr lang="en-US" sz="900" kern="1200" baseline="0" dirty="0">
                <a:solidFill>
                  <a:schemeClr val="tx1"/>
                </a:solidFill>
                <a:effectLst/>
                <a:latin typeface="Segoe UI Light" pitchFamily="34" charset="0"/>
                <a:ea typeface="+mn-ea"/>
                <a:cs typeface="+mn-cs"/>
              </a:rPr>
              <a:t> maintenance and improve flexibility by migrating </a:t>
            </a:r>
            <a:r>
              <a:rPr lang="en-US" sz="900" kern="1200" dirty="0">
                <a:solidFill>
                  <a:schemeClr val="tx1"/>
                </a:solidFill>
                <a:effectLst/>
                <a:latin typeface="Segoe UI Light" pitchFamily="34" charset="0"/>
                <a:ea typeface="+mn-ea"/>
                <a:cs typeface="+mn-cs"/>
              </a:rPr>
              <a:t>LOB apps originally built on Windows Server 2003 and SQL Server 2005 before end-of-life.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Update legacy applications with more modern, cloud-based solutions that provide greater agility.</a:t>
            </a:r>
          </a:p>
          <a:p>
            <a:pPr marL="171450" lvl="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91430F0-83A0-40CB-B7F7-BAA08B574A5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4832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 You can introduce the last phase: SaaS, Replace, but we won’t cover that step in detail the rest of the deck. </a:t>
            </a:r>
          </a:p>
          <a:p>
            <a:endParaRPr lang="en-US" b="1" dirty="0"/>
          </a:p>
          <a:p>
            <a:r>
              <a:rPr lang="en-US" dirty="0"/>
              <a:t>1) Other options: </a:t>
            </a:r>
          </a:p>
          <a:p>
            <a:r>
              <a:rPr lang="en-US" dirty="0"/>
              <a:t>- Retain on-premises</a:t>
            </a:r>
          </a:p>
          <a:p>
            <a:pPr marL="171450" indent="-171450">
              <a:buFontTx/>
              <a:buChar char="-"/>
            </a:pPr>
            <a:r>
              <a:rPr lang="en-US" dirty="0"/>
              <a:t>Retire</a:t>
            </a:r>
          </a:p>
          <a:p>
            <a:pPr marL="171450" indent="-171450">
              <a:buFontTx/>
              <a:buChar char="-"/>
            </a:pPr>
            <a:endParaRPr lang="en-US" dirty="0"/>
          </a:p>
          <a:p>
            <a:pPr marL="0" indent="0">
              <a:buFontTx/>
              <a:buNone/>
            </a:pPr>
            <a:r>
              <a:rPr lang="en-US" dirty="0"/>
              <a:t>2) SaaS refers to </a:t>
            </a:r>
            <a:r>
              <a:rPr lang="en-US" sz="1200" kern="1200" dirty="0">
                <a:solidFill>
                  <a:schemeClr val="tx1"/>
                </a:solidFill>
                <a:effectLst/>
                <a:latin typeface="+mn-lt"/>
                <a:ea typeface="+mn-ea"/>
                <a:cs typeface="+mn-cs"/>
              </a:rPr>
              <a:t>Commercial off-the-shelf (COTS), the purchase of packaged solutions which are then adapted to satisfy the needs of the purchasing </a:t>
            </a:r>
            <a:r>
              <a:rPr lang="en-US" sz="1200" kern="1200" dirty="0" err="1">
                <a:solidFill>
                  <a:schemeClr val="tx1"/>
                </a:solidFill>
                <a:effectLst/>
                <a:latin typeface="+mn-lt"/>
                <a:ea typeface="+mn-ea"/>
                <a:cs typeface="+mn-cs"/>
              </a:rPr>
              <a:t>organisation</a:t>
            </a:r>
            <a:r>
              <a:rPr lang="en-US" sz="1200" kern="1200" dirty="0">
                <a:solidFill>
                  <a:schemeClr val="tx1"/>
                </a:solidFill>
                <a:effectLst/>
                <a:latin typeface="+mn-lt"/>
                <a:ea typeface="+mn-ea"/>
                <a:cs typeface="+mn-cs"/>
              </a:rPr>
              <a:t>, rather than the commissioning of custom made solutions.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9422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 in this session, we will focus on the App modernization. (not going into Replace)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latin typeface="Calibri" panose="020F0502020204030204" pitchFamily="34" charset="0"/>
                <a:ea typeface="DengXian" panose="02010600030101010101" pitchFamily="2" charset="-122"/>
              </a:rPr>
              <a:t>Source: Gartner:  “Developing a Public Cloud IaaS Adoption and Migration Framework</a:t>
            </a:r>
            <a:r>
              <a:rPr lang="en-US" sz="1200" dirty="0">
                <a:latin typeface="Calibri" panose="020F0502020204030204" pitchFamily="34" charset="0"/>
                <a:ea typeface="DengXian" panose="02010600030101010101" pitchFamily="2" charset="-122"/>
              </a:rPr>
              <a:t>” published March 2017 </a:t>
            </a: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4872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Azure is the home for all your applications.</a:t>
            </a:r>
          </a:p>
          <a:p>
            <a:pPr marL="171450" indent="-171450">
              <a:buFont typeface="Arial" panose="020B0604020202020204" pitchFamily="34" charset="0"/>
              <a:buChar char="•"/>
            </a:pPr>
            <a:r>
              <a:rPr lang="en-US" sz="1400" dirty="0"/>
              <a:t>For some applications, you want full control over everything – infrastructure, data and code.</a:t>
            </a:r>
          </a:p>
          <a:p>
            <a:pPr marL="171450" indent="-171450">
              <a:buFont typeface="Arial" panose="020B0604020202020204" pitchFamily="34" charset="0"/>
              <a:buChar char="•"/>
            </a:pPr>
            <a:r>
              <a:rPr lang="en-US" sz="1400" dirty="0"/>
              <a:t>For these applications IaaS is the way to go.</a:t>
            </a:r>
          </a:p>
          <a:p>
            <a:pPr marL="171450" indent="-171450">
              <a:buFont typeface="Arial" panose="020B0604020202020204" pitchFamily="34" charset="0"/>
              <a:buChar char="•"/>
            </a:pPr>
            <a:r>
              <a:rPr lang="en-US" sz="1400" dirty="0"/>
              <a:t>IaaS is like owning your own home – you can do whatever you want, but you also have to do maintenance and upkeep and if something breaks you’ll have to find a way to fix it yourself.</a:t>
            </a:r>
          </a:p>
          <a:p>
            <a:pPr marL="171450" indent="-171450">
              <a:buFont typeface="Arial" panose="020B0604020202020204" pitchFamily="34" charset="0"/>
              <a:buChar char="•"/>
            </a:pPr>
            <a:r>
              <a:rPr lang="en-US" sz="1400" dirty="0"/>
              <a:t>For other applications, you just want to move in and run them as efficiently as possible, without thinking about plumbing and wiring.</a:t>
            </a:r>
          </a:p>
          <a:p>
            <a:pPr marL="171450" indent="-171450">
              <a:buFont typeface="Arial" panose="020B0604020202020204" pitchFamily="34" charset="0"/>
              <a:buChar char="•"/>
            </a:pPr>
            <a:r>
              <a:rPr lang="en-US" sz="1400" dirty="0"/>
              <a:t>PaaS is like a bed and breakfast for applications.</a:t>
            </a:r>
          </a:p>
          <a:p>
            <a:pPr marL="171450" indent="-171450">
              <a:buFont typeface="Arial" panose="020B0604020202020204" pitchFamily="34" charset="0"/>
              <a:buChar char="•"/>
            </a:pPr>
            <a:r>
              <a:rPr lang="en-US" sz="1400" dirty="0"/>
              <a:t>You move in and things are handled for you - you just lean back and enjoy your breakfast.</a:t>
            </a:r>
          </a:p>
          <a:p>
            <a:pPr marL="171450" indent="-171450">
              <a:buFont typeface="Arial" panose="020B0604020202020204" pitchFamily="34" charset="0"/>
              <a:buChar char="•"/>
            </a:pPr>
            <a:r>
              <a:rPr lang="en-US" sz="1400" dirty="0"/>
              <a:t>Serverless is the luxury version of that – with serverless, you do not even think about the infrastructure behind the scenes, you just use a service and it takes care of everything, allowing you to focus on what matters to you – building functionality and writing great code.</a:t>
            </a:r>
          </a:p>
          <a:p>
            <a:pPr marL="171450" indent="-171450">
              <a:buFont typeface="Arial" panose="020B0604020202020204" pitchFamily="34" charset="0"/>
              <a:buChar char="•"/>
            </a:pPr>
            <a:r>
              <a:rPr lang="en-US" sz="1400" dirty="0"/>
              <a:t>It’s like a luxury hotel for your application where guests get what they want, every time, no fuss no muss.</a:t>
            </a:r>
          </a:p>
          <a:p>
            <a:pPr marL="171450" indent="-171450">
              <a:buFont typeface="Arial" panose="020B0604020202020204" pitchFamily="34" charset="0"/>
              <a:buChar char="•"/>
            </a:pPr>
            <a:r>
              <a:rPr lang="en-US" sz="1400" dirty="0"/>
              <a:t>It’s not an either-or choice – you can own a home and stay in a hotel or B&amp;B at the same time – just like you can run some of your  cloud apps in IaaS, some in PaaS and some using serverless – it’s all up to you.</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3333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a:t>Gartner:</a:t>
            </a:r>
            <a:r>
              <a:rPr lang="en-US"/>
              <a:t> Developing a Public Cloud IaaS Adoption and Migration Framework, published March 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9929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249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 lift and shift to IaaS is a viable path to the cloud for many applications, this route will not unlock all possible cloud benefits.</a:t>
            </a:r>
          </a:p>
          <a:p>
            <a:pPr marL="171450" indent="-171450">
              <a:buFont typeface="Arial" panose="020B0604020202020204" pitchFamily="34" charset="0"/>
              <a:buChar char="•"/>
            </a:pPr>
            <a:r>
              <a:rPr lang="en-US" dirty="0"/>
              <a:t>If you are looking to get the most from the cloud and tap into advanced capabilities like improved resiliency, global scale or maximum agility, cloud native applications are built from the ground up and optimized for cloud scale and performance.</a:t>
            </a:r>
          </a:p>
          <a:p>
            <a:pPr marL="171450" indent="-171450">
              <a:buFont typeface="Arial" panose="020B0604020202020204" pitchFamily="34" charset="0"/>
              <a:buChar char="•"/>
            </a:pPr>
            <a:r>
              <a:rPr lang="en-US" dirty="0"/>
              <a:t>They are based on microservices architectures, use managed services, and take advantage of continuous delivery to achieve reliability and faster time to market.</a:t>
            </a:r>
          </a:p>
          <a:p>
            <a:pPr marL="171450" indent="-171450">
              <a:buFont typeface="Arial" panose="020B0604020202020204" pitchFamily="34" charset="0"/>
              <a:buChar char="•"/>
            </a:pPr>
            <a:r>
              <a:rPr lang="en-US" dirty="0"/>
              <a:t>Azure is a turn-key delivery platform for modern applications that offers a broad range of managed services for all application scenarios, allowing you  to choose the best approach for your cloud-native applications.</a:t>
            </a:r>
          </a:p>
          <a:p>
            <a:pPr marL="171450" lvl="0" indent="-171450">
              <a:buFont typeface="Arial" panose="020B0604020202020204" pitchFamily="34" charset="0"/>
              <a:buChar char="•"/>
            </a:pPr>
            <a:r>
              <a:rPr lang="en-US" dirty="0"/>
              <a:t>One way of evaluating the different options is to look at productivity versus infrastructure control and the level of infrastructure abstraction.</a:t>
            </a:r>
          </a:p>
          <a:p>
            <a:pPr marL="171450" lvl="0" indent="-171450">
              <a:buFont typeface="Arial" panose="020B0604020202020204" pitchFamily="34" charset="0"/>
              <a:buChar char="•"/>
            </a:pPr>
            <a:r>
              <a:rPr lang="en-US" dirty="0"/>
              <a:t>If you want to focus on code and application functionality first, without having to think about the underlying infrastructure, then options like serverless or Azure App Service can be right for you – here, the underlying infrastructure is handled by Microsoft, saving time and allowing developers to focus exclusively on what’s most important.</a:t>
            </a:r>
          </a:p>
          <a:p>
            <a:pPr marL="171450" lvl="0" indent="-171450">
              <a:buFont typeface="Arial" panose="020B0604020202020204" pitchFamily="34" charset="0"/>
              <a:buChar char="•"/>
            </a:pPr>
            <a:r>
              <a:rPr lang="en-US" dirty="0"/>
              <a:t>If, on the other hand, you want to keep tighter control over infrastructure management then options like containers and Kubernetes might be the best choice for you.</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600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 lift and shift to IaaS is a viable path to the cloud for many applications, this route will not unlock all possible cloud benefits.</a:t>
            </a:r>
          </a:p>
          <a:p>
            <a:pPr marL="171450" indent="-171450">
              <a:buFont typeface="Arial" panose="020B0604020202020204" pitchFamily="34" charset="0"/>
              <a:buChar char="•"/>
            </a:pPr>
            <a:r>
              <a:rPr lang="en-US" dirty="0"/>
              <a:t>If you are looking to get the most from the cloud and tap into advanced capabilities like improved resiliency, global scale or maximum agility, cloud native applications are built from the ground up and optimized for cloud scale and performance.</a:t>
            </a:r>
          </a:p>
          <a:p>
            <a:pPr marL="171450" indent="-171450">
              <a:buFont typeface="Arial" panose="020B0604020202020204" pitchFamily="34" charset="0"/>
              <a:buChar char="•"/>
            </a:pPr>
            <a:r>
              <a:rPr lang="en-US" dirty="0"/>
              <a:t>They’re based on microservices architectures, use managed services, and take advantage of continuous delivery to achieve reliability and faster time to market.</a:t>
            </a:r>
          </a:p>
          <a:p>
            <a:pPr marL="171450" indent="-171450">
              <a:buFont typeface="Arial" panose="020B0604020202020204" pitchFamily="34" charset="0"/>
              <a:buChar char="•"/>
            </a:pPr>
            <a:r>
              <a:rPr lang="en-US" dirty="0"/>
              <a:t>Azure is a turn-key delivery platform for modern applications that offers a broad range of managed services for all application scenarios, allowing you to choose the best approach for your cloud-native applications.</a:t>
            </a:r>
          </a:p>
          <a:p>
            <a:pPr marL="171450" lvl="0" indent="-171450">
              <a:buFont typeface="Arial" panose="020B0604020202020204" pitchFamily="34" charset="0"/>
              <a:buChar char="•"/>
            </a:pPr>
            <a:r>
              <a:rPr lang="en-US" dirty="0"/>
              <a:t>Containerize your applications and let Azure managed services handle container orchestration, provisioning, upgrading, and scaling cluster resources based on demand.</a:t>
            </a:r>
          </a:p>
          <a:p>
            <a:pPr marL="171450" lvl="0" indent="-171450">
              <a:buFont typeface="Arial" panose="020B0604020202020204" pitchFamily="34" charset="0"/>
              <a:buChar char="•"/>
            </a:pPr>
            <a:r>
              <a:rPr lang="en-US" dirty="0"/>
              <a:t>Simplify the development of distributed cloud applications and take advantage of an enterprise-grade microservices platform with built-in security and autoscaling.</a:t>
            </a:r>
          </a:p>
          <a:p>
            <a:pPr marL="171450" lvl="0" indent="-171450">
              <a:buFont typeface="Arial" panose="020B0604020202020204" pitchFamily="34" charset="0"/>
              <a:buChar char="•"/>
            </a:pPr>
            <a:r>
              <a:rPr lang="en-US" dirty="0"/>
              <a:t>Build cloud-native apps without provisioning and managing infrastructure using a fully managed platform where scaling, availability, and performance are handled for you.</a:t>
            </a:r>
          </a:p>
          <a:p>
            <a:pPr marL="171450" lvl="0" indent="-171450">
              <a:buFont typeface="Arial" panose="020B0604020202020204" pitchFamily="34" charset="0"/>
              <a:buChar char="•"/>
            </a:pPr>
            <a:r>
              <a:rPr lang="en-US" dirty="0"/>
              <a:t>One way of evaluating the different options is to look at productivity versus infrastructure control and the level of infrastructure abstraction..</a:t>
            </a:r>
          </a:p>
          <a:p>
            <a:pPr marL="171450" lvl="0" indent="-171450">
              <a:buFont typeface="Arial" panose="020B0604020202020204" pitchFamily="34" charset="0"/>
              <a:buChar char="•"/>
            </a:pPr>
            <a:r>
              <a:rPr lang="en-US" dirty="0"/>
              <a:t>If you want to focus on your code and application functionality first, without having to think about the underlying infrastructure, then options like serverless or Azure App Service can be right for you – here, the underlying infrastructure is handled for you, saving you time and allowing you to focus exclusively on what’s most important to you.</a:t>
            </a:r>
          </a:p>
          <a:p>
            <a:pPr marL="171450" lvl="0" indent="-171450">
              <a:buFont typeface="Arial" panose="020B0604020202020204" pitchFamily="34" charset="0"/>
              <a:buChar char="•"/>
            </a:pPr>
            <a:r>
              <a:rPr lang="en-US" dirty="0"/>
              <a:t>If, on the other hand, you want to keep tighter control over infrastructure management then options like containers and Kubernetes might be the best choice for you.</a:t>
            </a:r>
          </a:p>
          <a:p>
            <a:pPr marL="171450" lvl="0" indent="-171450">
              <a:buFont typeface="Arial" panose="020B0604020202020204" pitchFamily="34" charset="0"/>
              <a:buChar char="•"/>
            </a:pPr>
            <a:r>
              <a:rPr lang="en-US" dirty="0"/>
              <a:t>Or, it could be a combination of all of those services.</a:t>
            </a:r>
          </a:p>
        </p:txBody>
      </p:sp>
      <p:sp>
        <p:nvSpPr>
          <p:cNvPr id="4" name="Slide Number Placeholder 3"/>
          <p:cNvSpPr>
            <a:spLocks noGrp="1"/>
          </p:cNvSpPr>
          <p:nvPr>
            <p:ph type="sldNum" sz="quarter" idx="5"/>
          </p:nvPr>
        </p:nvSpPr>
        <p:spPr/>
        <p:txBody>
          <a:bodyPr/>
          <a:lstStyle/>
          <a:p>
            <a:fld id="{CD493308-1CCD-4083-9427-1DD59259FBE4}" type="slidenum">
              <a:rPr lang="en-US" smtClean="0"/>
              <a:t>33</a:t>
            </a:fld>
            <a:endParaRPr lang="en-US"/>
          </a:p>
        </p:txBody>
      </p:sp>
    </p:spTree>
    <p:extLst>
      <p:ext uri="{BB962C8B-B14F-4D97-AF65-F5344CB8AC3E}">
        <p14:creationId xmlns:p14="http://schemas.microsoft.com/office/powerpoint/2010/main" val="1477600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 in this session, we will focus on the App modernization. (not going into Replace)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latin typeface="Calibri" panose="020F0502020204030204" pitchFamily="34" charset="0"/>
                <a:ea typeface="DengXian" panose="02010600030101010101" pitchFamily="2" charset="-122"/>
              </a:rPr>
              <a:t>Source: Gartner:  “Developing a Public Cloud IaaS Adoption and Migration Framework</a:t>
            </a:r>
            <a:r>
              <a:rPr lang="en-US" sz="1200" dirty="0">
                <a:latin typeface="Calibri" panose="020F0502020204030204" pitchFamily="34" charset="0"/>
                <a:ea typeface="DengXian" panose="02010600030101010101" pitchFamily="2" charset="-122"/>
              </a:rPr>
              <a:t>” published March 2017 </a:t>
            </a: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4398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the most common business challenges we see when self-hosting applications or web sites can be addressed by simply moving to Azure managed services.</a:t>
            </a:r>
          </a:p>
          <a:p>
            <a:pPr marL="171450" indent="-171450">
              <a:buFont typeface="Arial" panose="020B0604020202020204" pitchFamily="34" charset="0"/>
              <a:buChar char="•"/>
            </a:pPr>
            <a:r>
              <a:rPr lang="en-US" dirty="0"/>
              <a:t>Keeping applications up and running 24/7 and guaranteeing a consistent level of performance can be a challenge – for example if a marketing campaign goes viral suddenly and your web servers come crashing down.</a:t>
            </a:r>
            <a:endParaRPr lang="en-US" dirty="0">
              <a:cs typeface="Calibri"/>
            </a:endParaRPr>
          </a:p>
          <a:p>
            <a:pPr marL="171450" indent="-171450">
              <a:buFont typeface="Arial" panose="020B0604020202020204" pitchFamily="34" charset="0"/>
              <a:buChar char="•"/>
            </a:pPr>
            <a:r>
              <a:rPr lang="en-US" dirty="0"/>
              <a:t>Azure managed services solve this problem with built-in autoscaling, failover and load balancing.</a:t>
            </a:r>
          </a:p>
          <a:p>
            <a:pPr marL="171450" indent="-171450">
              <a:buFont typeface="Arial" panose="020B0604020202020204" pitchFamily="34" charset="0"/>
              <a:buChar char="•"/>
            </a:pPr>
            <a:r>
              <a:rPr lang="en-US" dirty="0"/>
              <a:t>Another common challenge is that it might take a long time to get new content, updates and fixes out to customers and users.</a:t>
            </a:r>
          </a:p>
          <a:p>
            <a:pPr marL="171450" indent="-171450">
              <a:buFont typeface="Arial" panose="020B0604020202020204" pitchFamily="34" charset="0"/>
              <a:buChar char="•"/>
            </a:pPr>
            <a:r>
              <a:rPr lang="en-US" dirty="0"/>
              <a:t>Azure managed services solve that with out-of-the box DevOps capabilities that let you deliver faster.</a:t>
            </a:r>
          </a:p>
          <a:p>
            <a:pPr marL="171450" indent="-171450">
              <a:buFont typeface="Arial" panose="020B0604020202020204" pitchFamily="34" charset="0"/>
              <a:buChar char="•"/>
            </a:pPr>
            <a:r>
              <a:rPr lang="en-US" dirty="0"/>
              <a:t>Or, maybe your IT department is already stretched to the limit and spends most of the time administering systems – Azure can handle that too, so IT resources can focus on new digital value creation instead.</a:t>
            </a:r>
            <a:endParaRPr lang="en-US" dirty="0">
              <a:cs typeface="Calibri"/>
            </a:endParaRPr>
          </a:p>
          <a:p>
            <a:pPr marL="171450" indent="-171450">
              <a:buFont typeface="Arial" panose="020B0604020202020204" pitchFamily="34" charset="0"/>
              <a:buChar char="•"/>
            </a:pPr>
            <a:r>
              <a:rPr lang="en-US" dirty="0"/>
              <a:t>Finally, if you are running any ASP.NET applications you can move them right over to Azure and continue to use existing skills, frameworks and tools.</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024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DFC2B6-5D76-4D7B-9ED3-4AF53D3E83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54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It mostly covers systems of record and system of differentiations. </a:t>
            </a:r>
          </a:p>
          <a:p>
            <a:endParaRPr lang="en-US" b="1" dirty="0"/>
          </a:p>
          <a:p>
            <a:r>
              <a:rPr lang="en-US" b="1" dirty="0"/>
              <a:t>Presentation Notes:</a:t>
            </a:r>
          </a:p>
          <a:p>
            <a:r>
              <a:rPr lang="en-US" dirty="0"/>
              <a:t>This slide shows the </a:t>
            </a:r>
            <a:r>
              <a:rPr lang="en-US" b="0" dirty="0"/>
              <a:t>outcome of the </a:t>
            </a:r>
            <a:r>
              <a:rPr lang="en-US" b="1" dirty="0"/>
              <a:t>portfolio evaluation process</a:t>
            </a:r>
            <a:r>
              <a:rPr lang="en-US" dirty="0"/>
              <a:t>. It shows the output and results</a:t>
            </a:r>
            <a:r>
              <a:rPr lang="en-US" baseline="0" dirty="0"/>
              <a:t> of portfolio evaluation, and how the vast portfolio is divided up and slated for adoption. It also shows that half of the portfolio consists of custom LOB apps.</a:t>
            </a:r>
            <a:endParaRPr lang="en-US" dirty="0"/>
          </a:p>
          <a:p>
            <a:endParaRPr lang="en-US" dirty="0"/>
          </a:p>
          <a:p>
            <a:r>
              <a:rPr lang="en-US" b="1" dirty="0"/>
              <a:t>Speaker Notes:</a:t>
            </a:r>
            <a:endParaRPr lang="en-US" dirty="0"/>
          </a:p>
          <a:p>
            <a:pPr marL="0" indent="0">
              <a:buFont typeface="Arial" panose="020B0604020202020204" pitchFamily="34" charset="0"/>
              <a:buNone/>
            </a:pPr>
            <a:r>
              <a:rPr lang="en-US" dirty="0"/>
              <a:t>After</a:t>
            </a:r>
            <a:r>
              <a:rPr lang="en-US" baseline="0" dirty="0"/>
              <a:t> analyzing our portfolio, we’ve determined rough distributions of application placement in the cloud.</a:t>
            </a:r>
          </a:p>
          <a:p>
            <a:pPr marL="171450" indent="-171450">
              <a:buFont typeface="Arial" panose="020B0604020202020204" pitchFamily="34" charset="0"/>
              <a:buChar char="•"/>
            </a:pPr>
            <a:r>
              <a:rPr lang="en-US" baseline="0" dirty="0"/>
              <a:t>As mentioned previously, this has been a great opportunity to retire applications and streamline our portfolio. We see </a:t>
            </a:r>
            <a:r>
              <a:rPr lang="en-US" b="1" u="sng" baseline="0" dirty="0"/>
              <a:t>30 percent</a:t>
            </a:r>
            <a:r>
              <a:rPr lang="en-US" baseline="0" dirty="0"/>
              <a:t> of our portfolio here. 1,300 apps, very aggressive about addressing capability duplication. </a:t>
            </a:r>
          </a:p>
          <a:p>
            <a:pPr marL="342900" lvl="1" indent="-171450">
              <a:buFont typeface="Arial" panose="020B0604020202020204" pitchFamily="34" charset="0"/>
              <a:buChar char="•"/>
            </a:pPr>
            <a:r>
              <a:rPr lang="en-US" baseline="0" dirty="0"/>
              <a:t>Retire: Evaluate whether we can retire or consolidate functionality into one app or service line. </a:t>
            </a:r>
          </a:p>
          <a:p>
            <a:pPr marL="342900" lvl="1" indent="-171450">
              <a:buFont typeface="Arial" panose="020B0604020202020204" pitchFamily="34" charset="0"/>
              <a:buChar char="•"/>
            </a:pPr>
            <a:r>
              <a:rPr lang="en-US" baseline="0" dirty="0"/>
              <a:t>Rightsize: IT is good at overprovisioning and underutilizing. This is reflected in utilization rates, and cold/frozen servers.  Moving to the cloud is an opportunity to look at performance and capabilities of existing physical servers/VMs, and decide where to land in Azure. </a:t>
            </a:r>
          </a:p>
          <a:p>
            <a:pPr marL="342900" lvl="1" indent="-171450">
              <a:buFont typeface="Arial" panose="020B0604020202020204" pitchFamily="34" charset="0"/>
              <a:buChar char="•"/>
            </a:pPr>
            <a:r>
              <a:rPr lang="en-US" baseline="0" dirty="0"/>
              <a:t>Eliminate environments: Thousands of physical servers and VMs have been eliminated.</a:t>
            </a:r>
          </a:p>
          <a:p>
            <a:pPr marL="514350" lvl="2" indent="-171450">
              <a:buFont typeface="Arial" panose="020B0604020202020204" pitchFamily="34" charset="0"/>
              <a:buChar char="•"/>
            </a:pPr>
            <a:r>
              <a:rPr lang="en-US" baseline="0" dirty="0"/>
              <a:t>Go after cold (&lt; 5% server utilization in 90 days) and frozen (&lt; 20% server utilization in 7 days) assets. Get smart about how we use what we bought.</a:t>
            </a:r>
          </a:p>
          <a:p>
            <a:pPr marL="514350" lvl="2" indent="-171450">
              <a:buFont typeface="Arial" panose="020B0604020202020204" pitchFamily="34" charset="0"/>
              <a:buChar char="•"/>
            </a:pPr>
            <a:r>
              <a:rPr lang="en-US" baseline="0" dirty="0"/>
              <a:t>For sustain apps (no further investment), look to see if app has pre-production environments such as Dev or Test, and turn them off. This can realize a 90% cost savings.</a:t>
            </a:r>
          </a:p>
          <a:p>
            <a:pPr marL="514350" lvl="2"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We see </a:t>
            </a:r>
            <a:r>
              <a:rPr lang="en-US" b="1" u="sng" baseline="0" dirty="0"/>
              <a:t>15%</a:t>
            </a:r>
            <a:r>
              <a:rPr lang="en-US" baseline="0" dirty="0"/>
              <a:t> of our portfolio being replaced by a SaaS solution (move from Office servers to Office 365)  </a:t>
            </a:r>
          </a:p>
          <a:p>
            <a:pPr marL="171450" indent="-171450">
              <a:buFont typeface="Arial" panose="020B0604020202020204" pitchFamily="34" charset="0"/>
              <a:buChar char="•"/>
            </a:pPr>
            <a:r>
              <a:rPr lang="en-US" baseline="0" dirty="0"/>
              <a:t>Adopt commodity solutions, such as Office 365, SharePoint Online, some third-party solutions, as they become available. </a:t>
            </a:r>
          </a:p>
          <a:p>
            <a:pPr marL="171450" indent="-171450">
              <a:buFont typeface="Arial" panose="020B0604020202020204" pitchFamily="34" charset="0"/>
              <a:buChar char="•"/>
            </a:pPr>
            <a:r>
              <a:rPr lang="en-US" baseline="0" dirty="0"/>
              <a:t>Transition functionality from shadow IT to retail solutions.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Complex and customized LOB applications make up </a:t>
            </a:r>
            <a:r>
              <a:rPr lang="en-US" b="1" u="sng" baseline="0" dirty="0"/>
              <a:t>50%</a:t>
            </a:r>
            <a:r>
              <a:rPr lang="en-US" baseline="0" dirty="0"/>
              <a:t> of our portfolio. Within that 50%:</a:t>
            </a:r>
          </a:p>
          <a:p>
            <a:pPr marL="171450" indent="-171450">
              <a:buFont typeface="Arial" panose="020B0604020202020204" pitchFamily="34" charset="0"/>
              <a:buChar char="•"/>
            </a:pPr>
            <a:r>
              <a:rPr lang="en-US" b="1" baseline="0" dirty="0"/>
              <a:t>35% </a:t>
            </a:r>
            <a:r>
              <a:rPr lang="en-US" b="0" baseline="0" dirty="0"/>
              <a:t>have been identified as “first to move.” These are basic web apps, or re-architected solutions.</a:t>
            </a:r>
          </a:p>
          <a:p>
            <a:pPr marL="171450" indent="-171450">
              <a:buFont typeface="Arial" panose="020B0604020202020204" pitchFamily="34" charset="0"/>
              <a:buChar char="•"/>
            </a:pPr>
            <a:r>
              <a:rPr lang="en-US" b="1" baseline="0" dirty="0"/>
              <a:t>10% </a:t>
            </a:r>
            <a:r>
              <a:rPr lang="en-US" b="0" baseline="0" dirty="0"/>
              <a:t>have been identified as “next to move.” These are being  Moved to IaaS. We are more aggressive than customers, focusing on “what’s moving next?” Don’t hesitate, move apps and functionality, and make it work.</a:t>
            </a:r>
          </a:p>
          <a:p>
            <a:pPr marL="171450" indent="-171450">
              <a:buFont typeface="Arial" panose="020B0604020202020204" pitchFamily="34" charset="0"/>
              <a:buChar char="•"/>
            </a:pPr>
            <a:r>
              <a:rPr lang="en-US" b="1" baseline="0" dirty="0"/>
              <a:t>5% </a:t>
            </a:r>
            <a:r>
              <a:rPr lang="en-US" baseline="0" dirty="0"/>
              <a:t>have been identified as “hard or costly to move.” They </a:t>
            </a:r>
            <a:r>
              <a:rPr lang="en-US" b="0" baseline="0" dirty="0"/>
              <a:t>fail, and fail fast.</a:t>
            </a:r>
            <a:endParaRPr lang="en-US" b="1" baseline="0" dirty="0"/>
          </a:p>
          <a:p>
            <a:pPr marL="0" indent="0">
              <a:buFont typeface="Arial" panose="020B0604020202020204" pitchFamily="34" charset="0"/>
              <a:buNone/>
            </a:pPr>
            <a:endParaRPr lang="en-US" b="1" baseline="0" dirty="0"/>
          </a:p>
          <a:p>
            <a:pPr marL="0" indent="0">
              <a:buFont typeface="Arial" panose="020B0604020202020204" pitchFamily="34" charset="0"/>
              <a:buNone/>
            </a:pPr>
            <a:r>
              <a:rPr lang="en-US" b="1" baseline="0" dirty="0"/>
              <a:t>Some apps have been moved back on-premises. Why? </a:t>
            </a:r>
          </a:p>
          <a:p>
            <a:pPr marL="171450" indent="-171450">
              <a:buFont typeface="Arial" panose="020B0604020202020204" pitchFamily="34" charset="0"/>
              <a:buChar char="•"/>
            </a:pPr>
            <a:r>
              <a:rPr lang="en-US" b="0" baseline="0" dirty="0"/>
              <a:t>Azure capabilities need to develop, or need very large VM to make it work. </a:t>
            </a:r>
          </a:p>
          <a:p>
            <a:pPr marL="171450" indent="-171450">
              <a:buFont typeface="Arial" panose="020B0604020202020204" pitchFamily="34" charset="0"/>
              <a:buChar char="•"/>
            </a:pPr>
            <a:r>
              <a:rPr lang="en-US" b="0" baseline="0" dirty="0"/>
              <a:t>They can’t meet SLAs, and can’t be remediated. </a:t>
            </a:r>
          </a:p>
          <a:p>
            <a:pPr marL="171450" indent="-171450">
              <a:buFont typeface="Arial" panose="020B0604020202020204" pitchFamily="34" charset="0"/>
              <a:buChar char="•"/>
            </a:pPr>
            <a:r>
              <a:rPr lang="en-US" b="0" baseline="0" dirty="0"/>
              <a:t>Proof of concept, for example </a:t>
            </a:r>
            <a:r>
              <a:rPr lang="en-US" baseline="0" dirty="0"/>
              <a:t>waiting for internal security reviews, due diligence, and so on. </a:t>
            </a:r>
          </a:p>
          <a:p>
            <a:pPr marL="171450" indent="-171450">
              <a:buFont typeface="Arial" panose="020B0604020202020204" pitchFamily="34" charset="0"/>
              <a:buChar char="•"/>
            </a:pPr>
            <a:r>
              <a:rPr lang="en-US" b="0" u="none" baseline="0" dirty="0"/>
              <a:t>Less than </a:t>
            </a:r>
            <a:r>
              <a:rPr lang="en-US" b="1" u="sng" baseline="0" dirty="0"/>
              <a:t>5%</a:t>
            </a:r>
            <a:r>
              <a:rPr lang="en-US" b="1" baseline="0" dirty="0"/>
              <a:t> </a:t>
            </a:r>
            <a:r>
              <a:rPr lang="en-US" baseline="0" dirty="0"/>
              <a:t>of apps remain on premises.</a:t>
            </a:r>
          </a:p>
          <a:p>
            <a:pPr marL="342900" lvl="1" indent="-171450">
              <a:buFont typeface="Arial" panose="020B0604020202020204" pitchFamily="34" charset="0"/>
              <a:buChar char="•"/>
            </a:pPr>
            <a:endParaRPr lang="en-US" baseline="0" dirty="0"/>
          </a:p>
          <a:p>
            <a:pPr marL="0" indent="0">
              <a:buFont typeface="Arial" panose="020B0604020202020204" pitchFamily="34" charset="0"/>
              <a:buNone/>
            </a:pPr>
            <a:r>
              <a:rPr lang="en-US" b="1" dirty="0"/>
              <a:t>Notes</a:t>
            </a:r>
            <a:r>
              <a:rPr lang="en-US" b="1" baseline="0" dirty="0"/>
              <a:t> on rightsizing</a:t>
            </a:r>
          </a:p>
          <a:p>
            <a:pPr marL="171450" indent="-171450">
              <a:buFont typeface="Arial" panose="020B0604020202020204" pitchFamily="34" charset="0"/>
              <a:buChar char="•"/>
            </a:pPr>
            <a:r>
              <a:rPr lang="en-US" baseline="0" dirty="0"/>
              <a:t>Take the opportunity to rightsize as you go in.  Scale up and out. Acquire technical “debt” from legacy apps, which were designed to work in on-premises environments, where latency is low.  </a:t>
            </a:r>
          </a:p>
          <a:p>
            <a:pPr marL="171450" indent="-171450">
              <a:buFont typeface="Arial" panose="020B0604020202020204" pitchFamily="34" charset="0"/>
              <a:buChar char="•"/>
            </a:pPr>
            <a:r>
              <a:rPr lang="en-US" baseline="0" dirty="0"/>
              <a:t>Moving to the cloud, some considerations, such as latency, may no longer be an issue in the cloud environment. On the other hand, there may be new issues, such as the speed of light, when workloads are moved further away. </a:t>
            </a:r>
          </a:p>
          <a:p>
            <a:pPr marL="171450" indent="-171450">
              <a:buFont typeface="Arial" panose="020B0604020202020204" pitchFamily="34" charset="0"/>
              <a:buChar char="•"/>
            </a:pPr>
            <a:r>
              <a:rPr lang="en-US" baseline="0" dirty="0"/>
              <a:t>Like an onion, the center is a server. It is unlikely that an enterprise IT app is a single server. Usually multiple servers. </a:t>
            </a:r>
          </a:p>
          <a:p>
            <a:pPr marL="171450" indent="-171450">
              <a:buFont typeface="Arial" panose="020B0604020202020204" pitchFamily="34" charset="0"/>
              <a:buChar char="•"/>
            </a:pPr>
            <a:r>
              <a:rPr lang="en-US" baseline="0" dirty="0"/>
              <a:t>Move one server into public cloud?  Adding 50 megaseconds can have an impact. There are upstream and downstream dependencies on service lines.  For example, the store experience is an app, sales engine, and fulfillment engine. The move may affect customers, SLAs with business partners, etc.  </a:t>
            </a:r>
          </a:p>
          <a:p>
            <a:pPr marL="171450" indent="-171450">
              <a:buFont typeface="Arial" panose="020B0604020202020204" pitchFamily="34" charset="0"/>
              <a:buChar char="•"/>
            </a:pPr>
            <a:r>
              <a:rPr lang="en-US" baseline="0" dirty="0"/>
              <a:t>Start with smallest computing capacity that you can make it work in; it is easier to move to larger sizes if needed.  </a:t>
            </a:r>
          </a:p>
          <a:p>
            <a:pPr marL="342900" lvl="1" indent="-171450">
              <a:buFont typeface="Arial" panose="020B0604020202020204" pitchFamily="34" charset="0"/>
              <a:buChar char="•"/>
            </a:pPr>
            <a:r>
              <a:rPr lang="en-US" baseline="0" dirty="0"/>
              <a:t>This is a big cultural change. IT usually overprovisions computing capacity.</a:t>
            </a:r>
          </a:p>
          <a:p>
            <a:pPr marL="342900" lvl="1" indent="-171450">
              <a:buFont typeface="Arial" panose="020B0604020202020204" pitchFamily="34" charset="0"/>
              <a:buChar char="•"/>
            </a:pPr>
            <a:r>
              <a:rPr lang="en-US" baseline="0" dirty="0"/>
              <a:t>You must continue to monitor environments. For example, if writing an app for PaaS, it doesn’t automatically rightsize itself.</a:t>
            </a:r>
          </a:p>
          <a:p>
            <a:pPr marL="342900" lvl="1" indent="-171450">
              <a:buFont typeface="Arial" panose="020B0604020202020204" pitchFamily="34" charset="0"/>
              <a:buChar char="•"/>
            </a:pPr>
            <a:endParaRPr lang="en-US" dirty="0"/>
          </a:p>
          <a:p>
            <a:pPr marL="0" lvl="0" indent="0">
              <a:buFont typeface="Arial" panose="020B0604020202020204" pitchFamily="34" charset="0"/>
              <a:buNone/>
            </a:pPr>
            <a:r>
              <a:rPr lang="en-US" b="1" baseline="0" dirty="0"/>
              <a:t>Process for approaching complex/customized LOB apps</a:t>
            </a:r>
          </a:p>
          <a:p>
            <a:pPr marL="228600" lvl="0" indent="-228600">
              <a:buFont typeface="+mj-lt"/>
              <a:buAutoNum type="arabicPeriod"/>
            </a:pPr>
            <a:r>
              <a:rPr lang="en-US" baseline="0" dirty="0"/>
              <a:t>Expose functionality in existing SaaS/PaaS solution. </a:t>
            </a:r>
            <a:r>
              <a:rPr lang="en-US" i="0" baseline="0" dirty="0"/>
              <a:t>May have to re-architect or rebuild. </a:t>
            </a:r>
            <a:endParaRPr lang="en-US" i="1" baseline="0" dirty="0"/>
          </a:p>
          <a:p>
            <a:pPr marL="228600" lvl="0" indent="-228600">
              <a:buFont typeface="+mj-lt"/>
              <a:buAutoNum type="arabicPeriod"/>
            </a:pPr>
            <a:r>
              <a:rPr lang="en-US" i="0" baseline="0" dirty="0"/>
              <a:t>Convert to Azure PaaS solution.</a:t>
            </a:r>
            <a:endParaRPr lang="en-US" i="1" baseline="0" dirty="0"/>
          </a:p>
          <a:p>
            <a:pPr marL="228600" lvl="0" indent="-228600">
              <a:buFont typeface="+mj-lt"/>
              <a:buAutoNum type="arabicPeriod"/>
            </a:pPr>
            <a:r>
              <a:rPr lang="en-US" i="0" baseline="0" dirty="0"/>
              <a:t>Optimize and perform bulk operation, move to Azure IaaS VM. </a:t>
            </a:r>
            <a:endParaRPr lang="en-US" i="1" baseline="0" dirty="0"/>
          </a:p>
          <a:p>
            <a:pPr marL="228600" lvl="0" indent="-228600">
              <a:buFont typeface="+mj-lt"/>
              <a:buAutoNum type="arabicPeriod"/>
            </a:pPr>
            <a:r>
              <a:rPr lang="en-US" i="0" baseline="0" dirty="0"/>
              <a:t>No change, lift and shift to IaaS. Move the existing IT footprint to Azure.  Re-create/copy to Azure, or move from on- to off-premises.</a:t>
            </a:r>
          </a:p>
          <a:p>
            <a:pPr marL="171450" indent="-171450">
              <a:buFont typeface="Arial" panose="020B0604020202020204" pitchFamily="34" charset="0"/>
              <a:buChar char="•"/>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Microsoft IT Access Strategy</a:t>
            </a:r>
          </a:p>
        </p:txBody>
      </p:sp>
      <p:sp>
        <p:nvSpPr>
          <p:cNvPr id="5" name="Footer Placeholder 4"/>
          <p:cNvSpPr>
            <a:spLocks noGrp="1"/>
          </p:cNvSpPr>
          <p:nvPr>
            <p:ph type="ftr" sz="quarter" idx="11"/>
          </p:nvPr>
        </p:nvSpPr>
        <p:spPr/>
        <p:txBody>
          <a:bodyPr/>
          <a:lstStyle/>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E2133CE3-ECDC-46BA-B2C9-ABABA38E712E}"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3/1/2019</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48792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is truly productive, hybrid, intelligent, and trusted.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Which is why &gt;95% of fortune 500 use Microsoft Cloud</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646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11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40</a:t>
            </a:fld>
            <a:endParaRPr lang="en-US"/>
          </a:p>
        </p:txBody>
      </p:sp>
    </p:spTree>
    <p:extLst>
      <p:ext uri="{BB962C8B-B14F-4D97-AF65-F5344CB8AC3E}">
        <p14:creationId xmlns:p14="http://schemas.microsoft.com/office/powerpoint/2010/main" val="9637274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41</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r>
              <a:rPr lang="en-US"/>
              <a:t>Questions:</a:t>
            </a:r>
          </a:p>
          <a:p>
            <a:pPr marL="285750" indent="-285750">
              <a:lnSpc>
                <a:spcPct val="100000"/>
              </a:lnSpc>
              <a:spcAft>
                <a:spcPts val="0"/>
              </a:spcAft>
              <a:buFont typeface="Arial" panose="020B0604020202020204" pitchFamily="34" charset="0"/>
              <a:buChar char="•"/>
            </a:pPr>
            <a:r>
              <a:rPr lang="en-US"/>
              <a:t>Multiple Orgs vs. fewer orgs?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9288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9680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9807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r>
              <a:rPr lang="en-US"/>
              <a:t>Questions:</a:t>
            </a:r>
          </a:p>
          <a:p>
            <a:pPr marL="285750" indent="-285750">
              <a:lnSpc>
                <a:spcPct val="100000"/>
              </a:lnSpc>
              <a:spcAft>
                <a:spcPts val="0"/>
              </a:spcAft>
              <a:buFont typeface="Arial" panose="020B0604020202020204" pitchFamily="34" charset="0"/>
              <a:buChar char="•"/>
            </a:pPr>
            <a:r>
              <a:rPr lang="en-US"/>
              <a:t>Multiple Orgs vs. fewer orgs?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2642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dirty="0"/>
          </a:p>
          <a:p>
            <a:pPr marL="0" indent="0">
              <a:lnSpc>
                <a:spcPct val="100000"/>
              </a:lnSpc>
              <a:spcAft>
                <a:spcPts val="0"/>
              </a:spcAft>
              <a:buFont typeface="Arial" panose="020B0604020202020204" pitchFamily="34" charset="0"/>
              <a:buNone/>
            </a:pPr>
            <a:endParaRPr lang="en-US" dirty="0"/>
          </a:p>
          <a:p>
            <a:pPr marL="0" indent="0">
              <a:lnSpc>
                <a:spcPct val="100000"/>
              </a:lnSpc>
              <a:spcAft>
                <a:spcPts val="0"/>
              </a:spcAft>
              <a:buFont typeface="Arial" panose="020B0604020202020204" pitchFamily="34" charset="0"/>
              <a:buNone/>
            </a:pPr>
            <a:r>
              <a:rPr lang="en-US" dirty="0"/>
              <a:t>Questions:</a:t>
            </a:r>
          </a:p>
          <a:p>
            <a:pPr marL="285750" indent="-285750">
              <a:lnSpc>
                <a:spcPct val="100000"/>
              </a:lnSpc>
              <a:spcAft>
                <a:spcPts val="0"/>
              </a:spcAft>
              <a:buFont typeface="Arial" panose="020B0604020202020204" pitchFamily="34" charset="0"/>
              <a:buChar char="•"/>
            </a:pPr>
            <a:r>
              <a:rPr lang="en-US" dirty="0"/>
              <a:t>Multiple Orgs vs. fewer orgs?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4943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a:t>Questions: </a:t>
            </a:r>
            <a:endParaRPr lang="en-US" sz="2400"/>
          </a:p>
          <a:p>
            <a:pPr lvl="1" fontAlgn="ctr"/>
            <a:r>
              <a:rPr lang="en-US"/>
              <a:t>TFS vs. Basic User</a:t>
            </a:r>
            <a:endParaRPr lang="en-US" sz="1600"/>
          </a:p>
          <a:p>
            <a:pPr lvl="1" fontAlgn="ctr"/>
            <a:r>
              <a:rPr lang="en-US"/>
              <a:t>Can Basic Users work in multiple Orgs?</a:t>
            </a:r>
            <a:endParaRPr lang="en-US" sz="16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7577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400" dirty="0">
                <a:cs typeface="Calibri"/>
              </a:rPr>
              <a:t>While some of the services in Azure DevOps  can be Free to use, </a:t>
            </a:r>
            <a:r>
              <a:rPr lang="en-US" sz="1400" dirty="0">
                <a:effectLst/>
              </a:rPr>
              <a:t>The Test Manager extension</a:t>
            </a:r>
            <a:r>
              <a:rPr lang="en-US" sz="1400" dirty="0"/>
              <a:t> and Azure Artifacts</a:t>
            </a:r>
            <a:r>
              <a:rPr lang="en-US" sz="1400" dirty="0">
                <a:effectLst/>
              </a:rPr>
              <a:t> </a:t>
            </a:r>
            <a:r>
              <a:rPr lang="en-US" sz="1400" dirty="0"/>
              <a:t>can be PAID</a:t>
            </a:r>
            <a:r>
              <a:rPr lang="en-US" sz="1400" dirty="0">
                <a:effectLst/>
              </a:rPr>
              <a:t> </a:t>
            </a:r>
            <a:r>
              <a:rPr lang="en-US" sz="1400" dirty="0"/>
              <a:t>services</a:t>
            </a:r>
            <a:r>
              <a:rPr lang="en-US" sz="1400" dirty="0">
                <a:cs typeface="Calibri"/>
              </a:rPr>
              <a:t> that customers can choose to acquire in the VS Marketplace.</a:t>
            </a:r>
            <a:endParaRPr lang="en-US" sz="1200" dirty="0"/>
          </a:p>
          <a:p>
            <a:pPr fontAlgn="ctr"/>
            <a:endParaRPr lang="en-US" sz="1400" dirty="0"/>
          </a:p>
          <a:p>
            <a:pPr fontAlgn="ctr"/>
            <a:r>
              <a:rPr lang="en-US" sz="1400" dirty="0"/>
              <a:t> For $52/month/per user, The </a:t>
            </a:r>
            <a:r>
              <a:rPr lang="en-US" sz="1400" b="1" dirty="0"/>
              <a:t>Test Manager Extension</a:t>
            </a:r>
            <a:r>
              <a:rPr lang="en-US" sz="1400" dirty="0"/>
              <a:t> provides</a:t>
            </a:r>
            <a:r>
              <a:rPr lang="en-US" sz="1400" dirty="0">
                <a:effectLst/>
              </a:rPr>
              <a:t> a comprehensive set of testing features in your Azure DevOps organization</a:t>
            </a:r>
            <a:endParaRPr lang="en-US" sz="1200" dirty="0">
              <a:cs typeface="Calibri"/>
            </a:endParaRPr>
          </a:p>
          <a:p>
            <a:pPr fontAlgn="ctr"/>
            <a:r>
              <a:rPr lang="en-US" sz="1400" dirty="0">
                <a:effectLst/>
              </a:rPr>
              <a:t>Includes:</a:t>
            </a:r>
            <a:r>
              <a:rPr lang="en-US" sz="1400" dirty="0"/>
              <a:t> </a:t>
            </a:r>
            <a:r>
              <a:rPr lang="en-US" sz="1400" dirty="0">
                <a:effectLst/>
              </a:rPr>
              <a:t> test planning, authoring, executing, and tracking tests from a central location.</a:t>
            </a:r>
            <a:r>
              <a:rPr lang="en-US" sz="1400" dirty="0"/>
              <a:t>  IT provides </a:t>
            </a:r>
            <a:r>
              <a:rPr lang="en-US" sz="1400" b="1" dirty="0"/>
              <a:t>Quality Assurance testers</a:t>
            </a:r>
            <a:r>
              <a:rPr lang="en-US" sz="1400" dirty="0"/>
              <a:t>, </a:t>
            </a:r>
            <a:r>
              <a:rPr lang="en-US" sz="1400" b="1" dirty="0"/>
              <a:t>product</a:t>
            </a:r>
            <a:r>
              <a:rPr lang="en-US" sz="1400" b="1" dirty="0">
                <a:effectLst/>
              </a:rPr>
              <a:t> owners and business analysts </a:t>
            </a:r>
            <a:r>
              <a:rPr lang="en-US" sz="1400" b="0" dirty="0">
                <a:effectLst/>
              </a:rPr>
              <a:t>with</a:t>
            </a:r>
            <a:r>
              <a:rPr lang="en-US" sz="1400" b="1" dirty="0">
                <a:effectLst/>
              </a:rPr>
              <a:t> critical insight into </a:t>
            </a:r>
            <a:r>
              <a:rPr lang="en-US" sz="1400" b="1" dirty="0"/>
              <a:t>the progress that they are making</a:t>
            </a:r>
            <a:r>
              <a:rPr lang="en-US" sz="1400" b="1" dirty="0">
                <a:effectLst/>
              </a:rPr>
              <a:t> </a:t>
            </a:r>
            <a:r>
              <a:rPr lang="en-US" sz="1400" b="1" dirty="0"/>
              <a:t>against defined</a:t>
            </a:r>
            <a:r>
              <a:rPr lang="en-US" sz="1400" b="1" dirty="0">
                <a:effectLst/>
              </a:rPr>
              <a:t> acceptance criteria and quality metrics using rich </a:t>
            </a:r>
            <a:r>
              <a:rPr lang="en-US" sz="1400" b="1" dirty="0"/>
              <a:t>reports</a:t>
            </a:r>
            <a:r>
              <a:rPr lang="en-US" sz="1400" b="1" dirty="0">
                <a:effectLst/>
              </a:rPr>
              <a:t> that span</a:t>
            </a:r>
            <a:r>
              <a:rPr lang="en-US" sz="1400" b="1" dirty="0"/>
              <a:t> across their </a:t>
            </a:r>
            <a:r>
              <a:rPr lang="en-US" sz="1400" b="1" dirty="0">
                <a:effectLst/>
              </a:rPr>
              <a:t>testing efforts</a:t>
            </a:r>
            <a:endParaRPr lang="en-US" sz="1400" dirty="0">
              <a:effectLst/>
            </a:endParaRPr>
          </a:p>
          <a:p>
            <a:pPr rtl="0" fontAlgn="ctr"/>
            <a:endParaRPr lang="en-US" sz="1400" dirty="0">
              <a:effectLst/>
            </a:endParaRPr>
          </a:p>
          <a:p>
            <a:pPr rtl="0" fontAlgn="ctr"/>
            <a:r>
              <a:rPr lang="en-US" sz="1400" dirty="0">
                <a:effectLst/>
              </a:rPr>
              <a:t>This product was initially released as VS Test Pro, which is a product that is still available for purchase</a:t>
            </a:r>
            <a:endParaRPr lang="en-US" sz="1400" dirty="0">
              <a:cs typeface="Calibri"/>
            </a:endParaRPr>
          </a:p>
          <a:p>
            <a:pPr fontAlgn="ctr"/>
            <a:r>
              <a:rPr lang="en-US" sz="1400" dirty="0"/>
              <a:t>The Test Manager Extension is FREE to use for Visual Studio subscribers that own (obviously VS Test Pro) but also subscribers with </a:t>
            </a:r>
            <a:r>
              <a:rPr lang="en-US" sz="1400" dirty="0">
                <a:effectLst/>
              </a:rPr>
              <a:t>Visual Studio Enterprise and MSDN Platforms</a:t>
            </a:r>
            <a:endParaRPr lang="en-US" sz="1400" dirty="0">
              <a:cs typeface="Calibri"/>
            </a:endParaRPr>
          </a:p>
          <a:p>
            <a:pPr fontAlgn="ctr"/>
            <a:r>
              <a:rPr lang="en-US" sz="1400" dirty="0">
                <a:cs typeface="Calibri"/>
              </a:rPr>
              <a:t>And if customers would like a trial period to test out the product, we offer a FREE 30 day trial period.</a:t>
            </a:r>
          </a:p>
          <a:p>
            <a:pPr fontAlgn="ctr"/>
            <a:endParaRPr lang="en-US" sz="1400" dirty="0"/>
          </a:p>
          <a:p>
            <a:pPr fontAlgn="ctr"/>
            <a:r>
              <a:rPr lang="en-US" sz="1400" dirty="0"/>
              <a:t>Test Manager subscribers who are looking for test play back capabilities instead of just </a:t>
            </a:r>
            <a:r>
              <a:rPr lang="en-US" sz="1400" b="1" dirty="0"/>
              <a:t>Running </a:t>
            </a:r>
            <a:r>
              <a:rPr lang="en-US" sz="1400" b="1" dirty="0">
                <a:effectLst/>
              </a:rPr>
              <a:t>manual and acceptance tests from a browser</a:t>
            </a:r>
            <a:r>
              <a:rPr lang="en-US" sz="1400" b="1" dirty="0">
                <a:cs typeface="Calibri"/>
              </a:rPr>
              <a:t>, are also allowed to download and install</a:t>
            </a:r>
            <a:r>
              <a:rPr lang="en-US" sz="1400" dirty="0">
                <a:effectLst/>
              </a:rPr>
              <a:t> </a:t>
            </a:r>
            <a:r>
              <a:rPr lang="en-US" sz="1400" dirty="0">
                <a:effectLst/>
                <a:hlinkClick r:id="rId3"/>
              </a:rPr>
              <a:t>Visual Studio Test Professional 2015</a:t>
            </a:r>
            <a:r>
              <a:rPr lang="en-US" sz="1400" dirty="0">
                <a:effectLst/>
              </a:rPr>
              <a:t> or later</a:t>
            </a:r>
            <a:r>
              <a:rPr lang="en-US" sz="1400" dirty="0"/>
              <a:t>.  </a:t>
            </a:r>
            <a:endParaRPr lang="en-US" sz="1400" b="1" dirty="0"/>
          </a:p>
          <a:p>
            <a:pPr fontAlgn="ctr"/>
            <a:r>
              <a:rPr lang="en-US" sz="1400" dirty="0"/>
              <a:t>This </a:t>
            </a:r>
            <a:r>
              <a:rPr lang="en-US" sz="1400" dirty="0">
                <a:effectLst/>
              </a:rPr>
              <a:t>will give testers </a:t>
            </a:r>
            <a:r>
              <a:rPr lang="en-US" sz="1400" dirty="0"/>
              <a:t>the ability to </a:t>
            </a:r>
            <a:r>
              <a:rPr lang="en-US" sz="1400" b="1" dirty="0"/>
              <a:t>Run</a:t>
            </a:r>
            <a:r>
              <a:rPr lang="en-US" sz="1400" b="1" dirty="0">
                <a:effectLst/>
              </a:rPr>
              <a:t>,</a:t>
            </a:r>
            <a:r>
              <a:rPr lang="en-US" sz="1400" b="1" dirty="0"/>
              <a:t> and also record</a:t>
            </a:r>
            <a:r>
              <a:rPr lang="en-US" sz="1400" b="1" dirty="0">
                <a:effectLst/>
              </a:rPr>
              <a:t>, and repeat manual tests </a:t>
            </a:r>
            <a:r>
              <a:rPr lang="en-US" sz="1400" dirty="0">
                <a:effectLst/>
              </a:rPr>
              <a:t>for later playback which can speed up test sessions and enable automation.</a:t>
            </a:r>
            <a:endParaRPr lang="en-US" sz="1400" b="1" kern="1200" dirty="0">
              <a:latin typeface="+mn-lt"/>
              <a:cs typeface="Calibri"/>
            </a:endParaRPr>
          </a:p>
          <a:p>
            <a:pPr rtl="0" fontAlgn="ctr"/>
            <a:endParaRPr lang="en-US" sz="1400" kern="1200" dirty="0">
              <a:solidFill>
                <a:schemeClr val="tx1"/>
              </a:solidFill>
              <a:effectLst/>
              <a:latin typeface="+mn-lt"/>
              <a:ea typeface="+mn-ea"/>
              <a:cs typeface="+mn-cs"/>
            </a:endParaRPr>
          </a:p>
          <a:p>
            <a:pPr fontAlgn="ctr"/>
            <a:r>
              <a:rPr lang="en-US" sz="1400" dirty="0">
                <a:cs typeface="Calibri"/>
              </a:rPr>
              <a:t>Before I move on to Azure Artifacts, are there any questions on the Test Manager Extension?</a:t>
            </a:r>
            <a:endParaRPr lang="en-US" sz="1400" dirty="0"/>
          </a:p>
          <a:p>
            <a:pPr fontAlgn="ctr"/>
            <a:endParaRPr lang="en-US" sz="1400" dirty="0"/>
          </a:p>
          <a:p>
            <a:pPr fontAlgn="ctr"/>
            <a:r>
              <a:rPr lang="en-US" sz="1400" b="1" u="sng" dirty="0"/>
              <a:t>Question 1</a:t>
            </a:r>
            <a:r>
              <a:rPr lang="en-US" sz="1400" kern="1200" dirty="0">
                <a:effectLst/>
                <a:latin typeface="+mn-lt"/>
                <a:ea typeface="+mn-ea"/>
                <a:cs typeface="+mn-cs"/>
              </a:rPr>
              <a:t>:</a:t>
            </a:r>
            <a:r>
              <a:rPr lang="en-US" sz="1400" dirty="0"/>
              <a:t> </a:t>
            </a:r>
            <a:r>
              <a:rPr lang="en-US" sz="1400" kern="1200" dirty="0">
                <a:effectLst/>
                <a:latin typeface="+mn-lt"/>
                <a:ea typeface="+mn-ea"/>
                <a:cs typeface="+mn-cs"/>
              </a:rPr>
              <a:t> Do I need to purchase the Test Manager Extension if all I am doing is executing a web test? – (Jim)</a:t>
            </a:r>
            <a:endParaRPr lang="en-US" sz="1400" kern="1200" dirty="0">
              <a:latin typeface="+mn-lt"/>
              <a:cs typeface="Calibri"/>
            </a:endParaRPr>
          </a:p>
          <a:p>
            <a:pPr fontAlgn="ctr"/>
            <a:r>
              <a:rPr lang="en-US" sz="1400" kern="1200" dirty="0">
                <a:effectLst/>
                <a:latin typeface="+mn-lt"/>
                <a:ea typeface="+mn-ea"/>
                <a:cs typeface="+mn-cs"/>
              </a:rPr>
              <a:t>Answer:</a:t>
            </a:r>
            <a:r>
              <a:rPr lang="en-US" sz="1400" dirty="0"/>
              <a:t> </a:t>
            </a:r>
            <a:r>
              <a:rPr lang="en-US" sz="1400" kern="1200" dirty="0">
                <a:effectLst/>
                <a:latin typeface="+mn-lt"/>
                <a:ea typeface="+mn-ea"/>
                <a:cs typeface="+mn-cs"/>
              </a:rPr>
              <a:t> No, anyone who has at least purchased the Basic User access service can perform </a:t>
            </a:r>
            <a:r>
              <a:rPr lang="en-US" sz="1200" b="0" i="0" u="none" strike="noStrike" kern="1200" dirty="0">
                <a:effectLst/>
                <a:latin typeface="+mn-lt"/>
                <a:ea typeface="+mn-ea"/>
                <a:cs typeface="+mn-cs"/>
                <a:hlinkClick r:id="rId4"/>
              </a:rPr>
              <a:t>Web-based test execution from the Test Hub</a:t>
            </a:r>
            <a:r>
              <a:rPr lang="en-US" sz="1200" b="0" i="0" u="none" strike="noStrike" kern="1200" dirty="0">
                <a:effectLst/>
                <a:latin typeface="+mn-lt"/>
                <a:ea typeface="+mn-ea"/>
                <a:cs typeface="+mn-cs"/>
              </a:rPr>
              <a:t> or </a:t>
            </a:r>
            <a:r>
              <a:rPr lang="en-US" sz="1200" b="0" i="0" u="none" strike="noStrike" kern="1200" dirty="0">
                <a:effectLst/>
                <a:latin typeface="+mn-lt"/>
                <a:ea typeface="+mn-ea"/>
                <a:cs typeface="+mn-cs"/>
                <a:hlinkClick r:id="rId5"/>
              </a:rPr>
              <a:t>Add and run tests from the Kanban board</a:t>
            </a:r>
            <a:endParaRPr lang="en-US" sz="1200" b="0" i="0" u="none" strike="noStrike" kern="1200" dirty="0">
              <a:effectLst/>
              <a:latin typeface="+mn-lt"/>
              <a:ea typeface="+mn-ea"/>
              <a:cs typeface="+mn-cs"/>
            </a:endParaRPr>
          </a:p>
          <a:p>
            <a:pPr rtl="0" fontAlgn="ctr"/>
            <a:endParaRPr lang="en-US" sz="1400" kern="1200" dirty="0">
              <a:solidFill>
                <a:schemeClr val="tx1"/>
              </a:solidFill>
              <a:effectLst/>
              <a:latin typeface="+mn-lt"/>
              <a:ea typeface="+mn-ea"/>
              <a:cs typeface="+mn-cs"/>
            </a:endParaRPr>
          </a:p>
          <a:p>
            <a:pPr fontAlgn="ctr"/>
            <a:r>
              <a:rPr lang="en-US" sz="1400" b="1" u="sng" kern="1200" dirty="0">
                <a:effectLst/>
                <a:latin typeface="+mn-lt"/>
                <a:ea typeface="+mn-ea"/>
                <a:cs typeface="+mn-cs"/>
              </a:rPr>
              <a:t>Question 2</a:t>
            </a:r>
            <a:r>
              <a:rPr lang="en-US" sz="1400" kern="1200" dirty="0">
                <a:effectLst/>
                <a:latin typeface="+mn-lt"/>
                <a:ea typeface="+mn-ea"/>
                <a:cs typeface="+mn-cs"/>
              </a:rPr>
              <a:t>:</a:t>
            </a:r>
            <a:r>
              <a:rPr lang="en-US" sz="1400" dirty="0"/>
              <a:t> </a:t>
            </a:r>
            <a:r>
              <a:rPr lang="en-US" sz="1400" kern="1200" dirty="0">
                <a:effectLst/>
                <a:latin typeface="+mn-lt"/>
                <a:ea typeface="+mn-ea"/>
                <a:cs typeface="+mn-cs"/>
              </a:rPr>
              <a:t> How do I decide when to buy the Test Manager Extension vs buying a licensed product like Visual Studio Enterprise, Visual Studio Test Pro, or MSDN Platforms? – (Andy)</a:t>
            </a:r>
            <a:endParaRPr lang="en-US" sz="1400" kern="1200" dirty="0">
              <a:latin typeface="+mn-lt"/>
              <a:cs typeface="Calibri"/>
            </a:endParaRPr>
          </a:p>
          <a:p>
            <a:pPr fontAlgn="ctr">
              <a:defRPr/>
            </a:pPr>
            <a:r>
              <a:rPr lang="en-US" sz="1400" kern="1200" dirty="0">
                <a:effectLst/>
                <a:latin typeface="+mn-lt"/>
                <a:ea typeface="+mn-ea"/>
                <a:cs typeface="+mn-cs"/>
              </a:rPr>
              <a:t>Answer:</a:t>
            </a:r>
            <a:r>
              <a:rPr lang="en-US" sz="1400" dirty="0"/>
              <a:t> </a:t>
            </a:r>
            <a:r>
              <a:rPr lang="en-US" sz="1400" kern="1200" dirty="0">
                <a:effectLst/>
                <a:latin typeface="+mn-lt"/>
                <a:ea typeface="+mn-ea"/>
                <a:cs typeface="+mn-cs"/>
              </a:rPr>
              <a:t> Customers who have team members or contractors on a short term project and want the flexibility of licensing a user from an operational budget with a </a:t>
            </a:r>
            <a:r>
              <a:rPr lang="en-AU" sz="1000" kern="1200" dirty="0">
                <a:latin typeface="+mn-lt"/>
                <a:ea typeface="+mn-ea"/>
                <a:cs typeface="+mn-cs"/>
              </a:rPr>
              <a:t>Monthly charge can purchase this service in the Marketplace, which can simplify purchasing and also avoid large up front license purchase costs to add a license to an enrolment.</a:t>
            </a:r>
            <a:endParaRPr lang="en-AU" sz="1000" kern="1200" dirty="0">
              <a:latin typeface="+mn-lt"/>
              <a:cs typeface="Calibri"/>
            </a:endParaRPr>
          </a:p>
          <a:p>
            <a:pPr fontAlgn="ctr">
              <a:defRPr/>
            </a:pPr>
            <a:r>
              <a:rPr lang="en-AU" sz="1000" kern="1200" dirty="0">
                <a:latin typeface="+mn-lt"/>
                <a:ea typeface="+mn-ea"/>
                <a:cs typeface="+mn-cs"/>
              </a:rPr>
              <a:t>Continued…..</a:t>
            </a:r>
            <a:r>
              <a:rPr lang="en-AU" sz="1000" dirty="0"/>
              <a:t> </a:t>
            </a:r>
            <a:r>
              <a:rPr lang="en-AU" sz="1000" kern="1200" dirty="0">
                <a:latin typeface="+mn-lt"/>
                <a:ea typeface="+mn-ea"/>
                <a:cs typeface="+mn-cs"/>
              </a:rPr>
              <a:t> On the other hand, customers who will require their users to have access to the </a:t>
            </a:r>
            <a:r>
              <a:rPr lang="en-US" sz="1000" dirty="0">
                <a:effectLst/>
              </a:rPr>
              <a:t>software downloads, including access to core Microsoft software for development and test and also other subscription benefits, including monthly cloud credits, collaboration tools, training courses, professional support, and more will want to consider buying a Visual Studio subscription or MSDN Platforms.</a:t>
            </a:r>
            <a:endParaRPr lang="en-US" sz="1000" dirty="0">
              <a:cs typeface="Calibri"/>
            </a:endParaRPr>
          </a:p>
          <a:p>
            <a:pPr marL="0" marR="0" lvl="0" indent="0" algn="l" defTabSz="932688" rtl="0" eaLnBrk="1" fontAlgn="ctr"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mn-lt"/>
              <a:ea typeface="+mn-ea"/>
              <a:cs typeface="+mn-cs"/>
            </a:endParaRPr>
          </a:p>
          <a:p>
            <a:pPr marL="0" marR="0" lvl="0" indent="0" algn="l" defTabSz="932688" rtl="0" eaLnBrk="1" fontAlgn="ctr" latinLnBrk="0" hangingPunct="1">
              <a:lnSpc>
                <a:spcPct val="100000"/>
              </a:lnSpc>
              <a:spcBef>
                <a:spcPts val="0"/>
              </a:spcBef>
              <a:spcAft>
                <a:spcPts val="0"/>
              </a:spcAft>
              <a:buClrTx/>
              <a:buSzTx/>
              <a:buFontTx/>
              <a:buNone/>
              <a:tabLst/>
              <a:defRPr/>
            </a:pPr>
            <a:endParaRPr lang="en-AU" sz="1000" kern="1200" dirty="0">
              <a:solidFill>
                <a:schemeClr val="tx1"/>
              </a:solidFill>
              <a:latin typeface="+mn-lt"/>
              <a:ea typeface="+mn-ea"/>
              <a:cs typeface="+mn-cs"/>
            </a:endParaRPr>
          </a:p>
          <a:p>
            <a:pPr marL="0" marR="0" lvl="0" indent="0" algn="l" defTabSz="932688" rtl="0" eaLnBrk="1" fontAlgn="ctr" latinLnBrk="0" hangingPunct="1">
              <a:lnSpc>
                <a:spcPct val="100000"/>
              </a:lnSpc>
              <a:spcBef>
                <a:spcPts val="0"/>
              </a:spcBef>
              <a:spcAft>
                <a:spcPts val="0"/>
              </a:spcAft>
              <a:buClrTx/>
              <a:buSzTx/>
              <a:buFontTx/>
              <a:buNone/>
              <a:tabLst/>
              <a:defRPr/>
            </a:pPr>
            <a:r>
              <a:rPr lang="en-AU" sz="1000" b="1" u="sng" kern="1200" dirty="0">
                <a:latin typeface="+mn-lt"/>
                <a:ea typeface="+mn-ea"/>
                <a:cs typeface="+mn-cs"/>
              </a:rPr>
              <a:t>Azure </a:t>
            </a:r>
            <a:r>
              <a:rPr lang="en-AU" sz="1000" b="1" u="sng" kern="1200" dirty="0" err="1">
                <a:latin typeface="+mn-lt"/>
                <a:ea typeface="+mn-ea"/>
                <a:cs typeface="+mn-cs"/>
              </a:rPr>
              <a:t>Artifacts</a:t>
            </a:r>
            <a:endParaRPr lang="en-AU" sz="1000" b="1" u="sng" kern="1200" dirty="0">
              <a:latin typeface="+mn-lt"/>
              <a:ea typeface="+mn-ea"/>
              <a:cs typeface="+mn-cs"/>
            </a:endParaRPr>
          </a:p>
          <a:p>
            <a:pPr marL="0" marR="0" lvl="0" indent="0" algn="l" defTabSz="932688" rtl="0" eaLnBrk="1" fontAlgn="ctr" latinLnBrk="0" hangingPunct="1">
              <a:lnSpc>
                <a:spcPct val="100000"/>
              </a:lnSpc>
              <a:spcBef>
                <a:spcPts val="0"/>
              </a:spcBef>
              <a:spcAft>
                <a:spcPts val="0"/>
              </a:spcAft>
              <a:buClrTx/>
              <a:buSzTx/>
              <a:buFontTx/>
              <a:buNone/>
              <a:tabLst/>
              <a:defRPr/>
            </a:pPr>
            <a:r>
              <a:rPr lang="en-US" sz="1000" dirty="0"/>
              <a:t>Azure Artifacts allows customers to apply DevOps practices to the packages that “THEY” develop and maintain from Public and Private sources.</a:t>
            </a:r>
            <a:endParaRPr lang="en-US" sz="1000" dirty="0">
              <a:cs typeface="Calibri"/>
            </a:endParaRPr>
          </a:p>
          <a:p>
            <a:pPr fontAlgn="ctr">
              <a:defRPr/>
            </a:pPr>
            <a:r>
              <a:rPr lang="en-US" sz="1000" dirty="0"/>
              <a:t>Developers don’t always have to build software from scratch.  They may want to leverage something that has already been created and need a centralized place to share a library of services or the latest bits of code with other team members by running CUSTOM ACTIONS in their CI/CD pipeline.</a:t>
            </a:r>
            <a:endParaRPr lang="en-US" sz="1000" dirty="0">
              <a:cs typeface="Calibri"/>
            </a:endParaRPr>
          </a:p>
          <a:p>
            <a:pPr fontAlgn="ctr">
              <a:defRPr/>
            </a:pPr>
            <a:r>
              <a:rPr lang="en-US" sz="1000" dirty="0"/>
              <a:t>Azure Artifacts introduces the concept of </a:t>
            </a:r>
            <a:r>
              <a:rPr lang="en-US" sz="1000" b="1" i="1" dirty="0"/>
              <a:t>feeds</a:t>
            </a:r>
            <a:r>
              <a:rPr lang="en-US" sz="1000" dirty="0"/>
              <a:t> that can be used to share code effectively, organize, manage, and control access to packages</a:t>
            </a:r>
            <a:r>
              <a:rPr lang="en-US" sz="1000" dirty="0">
                <a:cs typeface="Calibri"/>
              </a:rPr>
              <a:t>.</a:t>
            </a:r>
          </a:p>
          <a:p>
            <a:pPr fontAlgn="ctr">
              <a:defRPr/>
            </a:pPr>
            <a:r>
              <a:rPr lang="en-US" sz="1000" dirty="0">
                <a:cs typeface="Calibri"/>
              </a:rPr>
              <a:t>The Packages that Azure DevOps supports are </a:t>
            </a:r>
            <a:r>
              <a:rPr lang="en-US" sz="1200" dirty="0"/>
              <a:t>Maven, </a:t>
            </a:r>
            <a:r>
              <a:rPr lang="en-US" sz="1200" dirty="0" err="1"/>
              <a:t>npm</a:t>
            </a:r>
            <a:r>
              <a:rPr lang="en-US" sz="1200" dirty="0"/>
              <a:t>, and NuGet packages</a:t>
            </a:r>
            <a:r>
              <a:rPr lang="en-US" sz="1200" dirty="0">
                <a:cs typeface="Calibri"/>
              </a:rPr>
              <a:t>.</a:t>
            </a:r>
            <a:endParaRPr lang="en-US" sz="1000" dirty="0">
              <a:cs typeface="Calibri"/>
            </a:endParaRPr>
          </a:p>
          <a:p>
            <a:pPr fontAlgn="ctr">
              <a:defRPr/>
            </a:pPr>
            <a:endParaRPr lang="en-US" sz="1000" dirty="0">
              <a:cs typeface="Calibri"/>
            </a:endParaRPr>
          </a:p>
          <a:p>
            <a:pPr fontAlgn="ctr">
              <a:defRPr/>
            </a:pPr>
            <a:r>
              <a:rPr lang="en-US" sz="1000" dirty="0">
                <a:cs typeface="Calibri"/>
              </a:rPr>
              <a:t>Package Management used to be the name for this service.</a:t>
            </a:r>
          </a:p>
          <a:p>
            <a:pPr fontAlgn="ctr">
              <a:defRPr/>
            </a:pPr>
            <a:r>
              <a:rPr lang="en-US" sz="1000" dirty="0">
                <a:cs typeface="Calibri"/>
              </a:rPr>
              <a:t>Free to use if you are a VS Enterprise subscriber</a:t>
            </a:r>
          </a:p>
          <a:p>
            <a:pPr fontAlgn="ctr">
              <a:defRPr/>
            </a:pPr>
            <a:r>
              <a:rPr lang="en-US" sz="1000" dirty="0">
                <a:cs typeface="Calibri"/>
              </a:rPr>
              <a:t>Free to get started for some additional developers as each Azure DevOps organization includes 5 Free licenses.</a:t>
            </a:r>
          </a:p>
          <a:p>
            <a:pPr fontAlgn="ctr">
              <a:defRPr/>
            </a:pPr>
            <a:r>
              <a:rPr lang="en-US" sz="1000" dirty="0">
                <a:cs typeface="Calibri"/>
              </a:rPr>
              <a:t>As additional developers need access to this service, additional licenses may be purchased for $4/month per user.</a:t>
            </a:r>
          </a:p>
          <a:p>
            <a:pPr fontAlgn="ctr">
              <a:defRPr/>
            </a:pPr>
            <a:endParaRPr lang="en-US" sz="1000" dirty="0">
              <a:cs typeface="Calibri"/>
            </a:endParaRPr>
          </a:p>
          <a:p>
            <a:pPr fontAlgn="ctr">
              <a:defRPr/>
            </a:pPr>
            <a:r>
              <a:rPr lang="en-US" sz="1000" dirty="0">
                <a:cs typeface="Calibri"/>
              </a:rPr>
              <a:t>Before we move on to Pipelines, are there any clarifying questions that I may answer?</a:t>
            </a:r>
            <a:endParaRPr lang="en-US" sz="1000" dirty="0"/>
          </a:p>
          <a:p>
            <a:pPr fontAlgn="ctr">
              <a:defRPr/>
            </a:pPr>
            <a:endParaRPr lang="en-US" sz="1000" dirty="0"/>
          </a:p>
          <a:p>
            <a:pPr fontAlgn="ctr">
              <a:defRPr/>
            </a:pPr>
            <a:r>
              <a:rPr lang="en-US" sz="1000" b="1" u="sng" dirty="0"/>
              <a:t>Question 1</a:t>
            </a:r>
            <a:r>
              <a:rPr lang="en-US" sz="1000" dirty="0"/>
              <a:t>:  If I am assigned a Visual Studio Enterprise license, Do I need my Azure DevOps administrator to assign me the Azure Artifacts Extension? – (Jim)</a:t>
            </a:r>
            <a:endParaRPr lang="en-US" sz="1000" dirty="0">
              <a:cs typeface="Calibri"/>
            </a:endParaRPr>
          </a:p>
          <a:p>
            <a:pPr fontAlgn="ctr">
              <a:defRPr/>
            </a:pPr>
            <a:r>
              <a:rPr lang="en-US" sz="1000" dirty="0"/>
              <a:t>Answer:  No, you don't need to be assigned a separate license.  You just need to ensure that you've been assigned the "Visual Studio Enterprise" access level in the Organization settings.</a:t>
            </a:r>
            <a:endParaRPr lang="en-US" sz="1000" dirty="0">
              <a:cs typeface="Calibri"/>
            </a:endParaRPr>
          </a:p>
          <a:p>
            <a:pPr rtl="0"/>
            <a:endParaRPr lang="en-US" sz="1000" dirty="0"/>
          </a:p>
          <a:p>
            <a:r>
              <a:rPr lang="en-US" sz="1000" b="1" u="sng" dirty="0"/>
              <a:t>Question 2</a:t>
            </a:r>
            <a:r>
              <a:rPr lang="en-US" sz="1000" dirty="0"/>
              <a:t>:  </a:t>
            </a:r>
            <a:r>
              <a:rPr lang="en-US" sz="1000" b="0" dirty="0"/>
              <a:t>If I am using one of my organization's 5 free Basic users, Does that mean that I can use Azure Artifacts as well? – (Andy)</a:t>
            </a:r>
            <a:endParaRPr lang="en-US" sz="1000" b="0" dirty="0">
              <a:cs typeface="Calibri"/>
            </a:endParaRPr>
          </a:p>
          <a:p>
            <a:r>
              <a:rPr lang="en-US" sz="1000" dirty="0"/>
              <a:t>Answer:  The organization's 5 free Basic users are a separate service from the 5 free Azure Artifacts users.  The free Azure Artifacts licenses do need to be purchased separately from the Marketplace and then the extension will need to be assigned to a user in the Users page in the Organization settings.  However, you can leverage one of the 5 that you get for Free first.</a:t>
            </a:r>
            <a:endParaRPr lang="en-US" sz="1000" dirty="0">
              <a:cs typeface="Calibri"/>
            </a:endParaRPr>
          </a:p>
          <a:p>
            <a:pPr marL="0" marR="0" lvl="0" indent="0" algn="l" defTabSz="932688" rtl="0" eaLnBrk="1" fontAlgn="ctr" latinLnBrk="0" hangingPunct="1">
              <a:lnSpc>
                <a:spcPct val="100000"/>
              </a:lnSpc>
              <a:spcBef>
                <a:spcPts val="0"/>
              </a:spcBef>
              <a:spcAft>
                <a:spcPts val="0"/>
              </a:spcAft>
              <a:buClrTx/>
              <a:buSzTx/>
              <a:buFontTx/>
              <a:buNone/>
              <a:tabLst/>
              <a:defRPr/>
            </a:pPr>
            <a:endParaRPr lang="en-US" sz="10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4825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6090" lvl="1" fontAlgn="ctr"/>
            <a:r>
              <a:rPr lang="en-US" sz="1200" dirty="0"/>
              <a:t>Questions:</a:t>
            </a:r>
            <a:endParaRPr lang="en-US" dirty="0"/>
          </a:p>
          <a:p>
            <a:pPr marL="932180" lvl="2" fontAlgn="ctr"/>
            <a:r>
              <a:rPr lang="en-US" sz="1200" dirty="0"/>
              <a:t>Do we list out the configs of each hosted agent?</a:t>
            </a:r>
            <a:endParaRPr lang="en-US" sz="1200" dirty="0">
              <a:cs typeface="Calibri"/>
            </a:endParaRPr>
          </a:p>
          <a:p>
            <a:pPr marL="932180" lvl="2" fontAlgn="ctr"/>
            <a:r>
              <a:rPr lang="en-US" sz="1200" dirty="0"/>
              <a:t>What </a:t>
            </a:r>
            <a:r>
              <a:rPr lang="en-US" sz="1200" dirty="0" err="1"/>
              <a:t>lic</a:t>
            </a:r>
            <a:r>
              <a:rPr lang="en-US" sz="1200" dirty="0"/>
              <a:t> is needed for pipelines? </a:t>
            </a:r>
            <a:endParaRPr lang="en-US" sz="1200" dirty="0">
              <a:cs typeface="Calibri"/>
            </a:endParaRPr>
          </a:p>
          <a:p>
            <a:pPr marL="932180" lvl="2" fontAlgn="ctr"/>
            <a:endParaRPr lang="en-US" sz="1200" dirty="0">
              <a:cs typeface="Calibri"/>
            </a:endParaRPr>
          </a:p>
          <a:p>
            <a:pPr marL="932180" lvl="2" fontAlgn="ctr"/>
            <a:r>
              <a:rPr lang="en-US" sz="1200" dirty="0"/>
              <a:t>Is there any guidance on determining how many pipelines that I may need or when I might need to add a hosted pipeline?  - Brian</a:t>
            </a:r>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0411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32180" lvl="2" fontAlgn="ctr"/>
            <a:r>
              <a:rPr lang="en-US" sz="1200"/>
              <a:t>When </a:t>
            </a:r>
            <a:r>
              <a:rPr lang="en-US" sz="1200" dirty="0"/>
              <a:t>your build or deployment runs, the system begins one or more jobs that uses an agent, which is installable software that runs x1 build or deployment job at a time.</a:t>
            </a:r>
          </a:p>
          <a:p>
            <a:pPr marL="932180" lvl="2" fontAlgn="ctr"/>
            <a:r>
              <a:rPr lang="en-US" sz="1200" dirty="0"/>
              <a:t>The agent </a:t>
            </a:r>
            <a:r>
              <a:rPr lang="en-US" sz="1200" u="sng" dirty="0"/>
              <a:t>communicates</a:t>
            </a:r>
            <a:r>
              <a:rPr lang="en-US" sz="1200" dirty="0"/>
              <a:t> with Azure Pipelines or TFS to determine which job it needs to run, and will report the logs and job status</a:t>
            </a:r>
            <a:endParaRPr lang="en-US" sz="1200" dirty="0">
              <a:cs typeface="Calibri"/>
            </a:endParaRPr>
          </a:p>
          <a:p>
            <a:pPr marL="932180" lvl="2" fontAlgn="ctr"/>
            <a:endParaRPr lang="en-US" sz="1200" dirty="0">
              <a:cs typeface="Calibri"/>
            </a:endParaRPr>
          </a:p>
          <a:p>
            <a:pPr marL="932180" marR="0" lvl="2" indent="0" algn="l" defTabSz="932688" rtl="0" eaLnBrk="1" fontAlgn="ctr" latinLnBrk="0" hangingPunct="1">
              <a:lnSpc>
                <a:spcPct val="100000"/>
              </a:lnSpc>
              <a:spcBef>
                <a:spcPts val="0"/>
              </a:spcBef>
              <a:spcAft>
                <a:spcPts val="0"/>
              </a:spcAft>
              <a:buClrTx/>
              <a:buSzTx/>
              <a:buFontTx/>
              <a:buNone/>
              <a:tabLst/>
              <a:defRPr/>
            </a:pPr>
            <a:r>
              <a:rPr lang="en-US" sz="1200" dirty="0"/>
              <a:t>As you add more code and people, you'll eventually need more capacity as job begin to Queue</a:t>
            </a:r>
          </a:p>
          <a:p>
            <a:pPr marL="932180" marR="0" lvl="2" indent="0" algn="l" defTabSz="932688" rtl="0" eaLnBrk="1" fontAlgn="ctr" latinLnBrk="0" hangingPunct="1">
              <a:lnSpc>
                <a:spcPct val="100000"/>
              </a:lnSpc>
              <a:spcBef>
                <a:spcPts val="0"/>
              </a:spcBef>
              <a:spcAft>
                <a:spcPts val="0"/>
              </a:spcAft>
              <a:buClrTx/>
              <a:buSzTx/>
              <a:buFontTx/>
              <a:buNone/>
              <a:tabLst/>
              <a:defRPr/>
            </a:pPr>
            <a:r>
              <a:rPr lang="en-US" sz="1200" dirty="0">
                <a:cs typeface="Calibri"/>
              </a:rPr>
              <a:t>When you do need additional capacity, you can buy additional self-hosted pipelines in the VS Marketplace.</a:t>
            </a:r>
          </a:p>
          <a:p>
            <a:pPr marL="932180" marR="0" lvl="2" indent="0" algn="l" defTabSz="932688" rtl="0" eaLnBrk="1" fontAlgn="ctr" latinLnBrk="0" hangingPunct="1">
              <a:lnSpc>
                <a:spcPct val="100000"/>
              </a:lnSpc>
              <a:spcBef>
                <a:spcPts val="0"/>
              </a:spcBef>
              <a:spcAft>
                <a:spcPts val="0"/>
              </a:spcAft>
              <a:buClrTx/>
              <a:buSzTx/>
              <a:buFontTx/>
              <a:buNone/>
              <a:tabLst/>
              <a:defRPr/>
            </a:pPr>
            <a:endParaRPr lang="en-US" sz="1200" dirty="0">
              <a:cs typeface="Calibri"/>
            </a:endParaRPr>
          </a:p>
          <a:p>
            <a:pPr marL="932180" marR="0" lvl="2" indent="0" algn="l" defTabSz="932688" rtl="0" eaLnBrk="1" fontAlgn="ctr" latinLnBrk="0" hangingPunct="1">
              <a:lnSpc>
                <a:spcPct val="100000"/>
              </a:lnSpc>
              <a:spcBef>
                <a:spcPts val="0"/>
              </a:spcBef>
              <a:spcAft>
                <a:spcPts val="0"/>
              </a:spcAft>
              <a:buClrTx/>
              <a:buSzTx/>
              <a:buFontTx/>
              <a:buNone/>
              <a:tabLst/>
              <a:defRPr/>
            </a:pPr>
            <a:r>
              <a:rPr lang="en-US" sz="1200" dirty="0">
                <a:cs typeface="Calibri"/>
              </a:rPr>
              <a:t>Are there any questions related to how you buy self-hosted pipelines?</a:t>
            </a:r>
          </a:p>
          <a:p>
            <a:pPr marL="932180" lvl="2" fontAlgn="ctr"/>
            <a:endParaRPr lang="en-US" sz="1200" dirty="0">
              <a:cs typeface="Calibri"/>
            </a:endParaRPr>
          </a:p>
          <a:p>
            <a:pPr marL="932180" lvl="2" fontAlgn="ctr"/>
            <a:r>
              <a:rPr lang="en-US" sz="1200" b="1" u="sng" dirty="0">
                <a:cs typeface="Calibri"/>
              </a:rPr>
              <a:t>Question 1</a:t>
            </a:r>
            <a:r>
              <a:rPr lang="en-US" sz="1200" dirty="0">
                <a:cs typeface="Calibri"/>
              </a:rPr>
              <a:t>:  </a:t>
            </a:r>
            <a:r>
              <a:rPr lang="en-US" sz="1200" dirty="0"/>
              <a:t>How do you buy Azure pipelines for an on-prem TFS Server? – (Jim)</a:t>
            </a:r>
            <a:endParaRPr lang="en-US" sz="1200" dirty="0">
              <a:cs typeface="Calibri"/>
            </a:endParaRPr>
          </a:p>
          <a:p>
            <a:pPr marL="932180" lvl="2" fontAlgn="ctr"/>
            <a:r>
              <a:rPr lang="en-US" sz="1200" dirty="0">
                <a:cs typeface="Calibri"/>
              </a:rPr>
              <a:t>Answer:  Self-Hosted Pipelines are an Azure Service and these services are purchased in the marketplace  </a:t>
            </a:r>
            <a:r>
              <a:rPr lang="en-US" sz="1200" dirty="0">
                <a:highlight>
                  <a:srgbClr val="FFFF00"/>
                </a:highlight>
                <a:cs typeface="Calibri"/>
              </a:rPr>
              <a:t>(Link Provided)</a:t>
            </a:r>
          </a:p>
          <a:p>
            <a:pPr marL="932180" lvl="2" fontAlgn="ctr"/>
            <a:r>
              <a:rPr lang="en-US" sz="1200" dirty="0">
                <a:cs typeface="Calibri"/>
              </a:rPr>
              <a:t>To use Azure Pipelines to manage TFS Server's  builds and releases, you will need to create an Azure DevOps organization and link the billing to your Azure subscription.   </a:t>
            </a:r>
          </a:p>
          <a:p>
            <a:pPr marL="932180" lvl="2" fontAlgn="ctr"/>
            <a:endParaRPr lang="en-US" sz="1200" dirty="0">
              <a:cs typeface="Calibri"/>
            </a:endParaRPr>
          </a:p>
          <a:p>
            <a:pPr marL="932180" lvl="2" fontAlgn="ctr"/>
            <a:r>
              <a:rPr lang="en-US" sz="1200" b="1" u="sng" dirty="0">
                <a:cs typeface="Calibri"/>
              </a:rPr>
              <a:t>Question 2</a:t>
            </a:r>
            <a:r>
              <a:rPr lang="en-US" sz="1200" dirty="0">
                <a:cs typeface="Calibri"/>
              </a:rPr>
              <a:t>:  Does Microsoft bill for these installed agents that communicate with Azure Pipelines? – (Andy)</a:t>
            </a:r>
          </a:p>
          <a:p>
            <a:pPr marL="932180" lvl="2" fontAlgn="ctr"/>
            <a:r>
              <a:rPr lang="en-US" sz="1200" dirty="0">
                <a:cs typeface="Calibri"/>
              </a:rPr>
              <a:t>Answer: No, licenses are no longer required for agents.  You only pay for the number of jobs that need to execute in parallel</a:t>
            </a:r>
          </a:p>
          <a:p>
            <a:pPr marL="932180" lvl="2" fontAlgn="ctr"/>
            <a:endParaRPr lang="en-US" sz="12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273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6090" lvl="1" fontAlgn="ctr"/>
            <a:r>
              <a:rPr lang="en-US" sz="1200" dirty="0"/>
              <a:t>Questions:</a:t>
            </a:r>
          </a:p>
          <a:p>
            <a:pPr marL="466090" lvl="1" fontAlgn="ctr"/>
            <a:r>
              <a:rPr lang="en-US" sz="1200" dirty="0"/>
              <a:t>Does the application that you are testing need to reside and run in Azure to execute a cloud load test? - Brian</a:t>
            </a:r>
            <a:endParaRPr lang="en-US" sz="1200" dirty="0">
              <a:cs typeface="Calibri"/>
            </a:endParaRPr>
          </a:p>
          <a:p>
            <a:pPr marL="466090" lvl="1" fontAlgn="ctr"/>
            <a:endParaRPr lang="en-US" sz="1200" dirty="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3489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3/1/2019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248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3/1/2019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497032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3/1/2019 9:30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60</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3/1/2019 9:30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61</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3/1/2019 9:30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62</a:t>
            </a:fld>
            <a:endParaRPr lang="en-US">
              <a:solidFill>
                <a:prstClr val="black"/>
              </a:solidFill>
            </a:endParaRPr>
          </a:p>
        </p:txBody>
      </p:sp>
    </p:spTree>
    <p:extLst>
      <p:ext uri="{BB962C8B-B14F-4D97-AF65-F5344CB8AC3E}">
        <p14:creationId xmlns:p14="http://schemas.microsoft.com/office/powerpoint/2010/main" val="3332090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t>&amp; at Microsoft we love open source.</a:t>
            </a:r>
          </a:p>
          <a:p>
            <a:pPr marL="285750" indent="-285750">
              <a:buFont typeface="Arial" panose="020B0604020202020204" pitchFamily="34" charset="0"/>
              <a:buChar char="•"/>
            </a:pPr>
            <a:r>
              <a:rPr lang="en-GB" dirty="0"/>
              <a:t>First OSS project was in 2004 when the Windows Installer Toolkit (WiX) was released to </a:t>
            </a:r>
            <a:r>
              <a:rPr lang="en-GB" dirty="0" err="1"/>
              <a:t>SourceForge</a:t>
            </a:r>
            <a:r>
              <a:rPr lang="en-GB" dirty="0"/>
              <a:t>.</a:t>
            </a:r>
          </a:p>
          <a:p>
            <a:pPr marL="285750" indent="-285750">
              <a:buFont typeface="Arial" panose="020B0604020202020204" pitchFamily="34" charset="0"/>
              <a:buChar char="•"/>
            </a:pPr>
            <a:r>
              <a:rPr lang="en-GB" dirty="0"/>
              <a:t>Started contributing to the Linux kernel in 2009</a:t>
            </a:r>
          </a:p>
          <a:p>
            <a:pPr marL="285750" indent="-285750">
              <a:buFont typeface="Arial" panose="020B0604020202020204" pitchFamily="34" charset="0"/>
              <a:buChar char="•"/>
            </a:pPr>
            <a:r>
              <a:rPr lang="en-GB" dirty="0"/>
              <a:t>Every year we do more &amp; more in the open source realm.</a:t>
            </a:r>
          </a:p>
          <a:p>
            <a:pPr marL="285750" indent="-285750">
              <a:buFont typeface="Arial" panose="020B0604020202020204" pitchFamily="34" charset="0"/>
              <a:buChar char="•"/>
            </a:pPr>
            <a:r>
              <a:rPr lang="en-GB" dirty="0"/>
              <a:t>How we embrace the projects the community has embraced… from Linux to Kubernetes.</a:t>
            </a:r>
          </a:p>
          <a:p>
            <a:pPr marL="285750" indent="-285750">
              <a:buFont typeface="Arial" panose="020B0604020202020204" pitchFamily="34" charset="0"/>
              <a:buChar char="•"/>
            </a:pPr>
            <a:r>
              <a:rPr lang="en-GB" dirty="0"/>
              <a:t>One of the ones I was deeply involved in was whether to compete with Git or become part of it.  Today most of MS development is done in Git.  The source control system that Linux created.  </a:t>
            </a:r>
          </a:p>
          <a:p>
            <a:pPr marL="285750" indent="-285750">
              <a:buFont typeface="Arial" panose="020B0604020202020204" pitchFamily="34" charset="0"/>
              <a:buChar char="•"/>
            </a:pPr>
            <a:r>
              <a:rPr lang="en-GB" dirty="0"/>
              <a:t>Including Windows. </a:t>
            </a:r>
            <a:r>
              <a:rPr lang="en-GB" sz="1224" kern="1200" dirty="0">
                <a:solidFill>
                  <a:schemeClr val="tx1"/>
                </a:solidFill>
                <a:effectLst/>
                <a:latin typeface="+mn-lt"/>
                <a:ea typeface="+mn-ea"/>
                <a:cs typeface="+mn-cs"/>
              </a:rPr>
              <a:t>Think about that for a second, the Windows team use the source control system written by Linus Torvalds. </a:t>
            </a:r>
            <a:endParaRPr lang="en-GB" dirty="0"/>
          </a:p>
          <a:p>
            <a:pPr marL="285750" indent="-285750">
              <a:buFont typeface="Arial" panose="020B0604020202020204" pitchFamily="34" charset="0"/>
              <a:buChar char="•"/>
            </a:pPr>
            <a:r>
              <a:rPr lang="en-GB" dirty="0"/>
              <a:t>Or the ways we increasingly open source the software we work on… from .NET to VS Code &amp; TypeScript.  In fact, much of the core tech in Azure Pipelines itself is open source</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a:t>Transition:</a:t>
            </a:r>
          </a:p>
          <a:p>
            <a:pPr marL="285750" indent="-285750">
              <a:buFont typeface="Arial" panose="020B0604020202020204" pitchFamily="34" charset="0"/>
              <a:buChar char="•"/>
            </a:pPr>
            <a:r>
              <a:rPr lang="en-GB" dirty="0"/>
              <a:t>This week we are adding to this list of giving to open source…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3/1/2019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6779881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64</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115325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DevOps is the union of people, process, and products to enable continuous delivery of value to end users. </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The contraction of </a:t>
            </a:r>
            <a:r>
              <a:rPr lang="en-US" sz="1200" i="1">
                <a:latin typeface="Segoe UI" panose="020B0502040204020203" pitchFamily="34" charset="0"/>
                <a:cs typeface="Segoe UI" panose="020B0502040204020203" pitchFamily="34" charset="0"/>
              </a:rPr>
              <a:t>Dev</a:t>
            </a:r>
            <a:r>
              <a:rPr lang="en-US" sz="1200">
                <a:latin typeface="Segoe UI" panose="020B0502040204020203" pitchFamily="34" charset="0"/>
                <a:cs typeface="Segoe UI" panose="020B0502040204020203" pitchFamily="34" charset="0"/>
              </a:rPr>
              <a:t> and </a:t>
            </a:r>
            <a:r>
              <a:rPr lang="en-US" sz="1200" i="1">
                <a:latin typeface="Segoe UI" panose="020B0502040204020203" pitchFamily="34" charset="0"/>
                <a:cs typeface="Segoe UI" panose="020B0502040204020203" pitchFamily="34" charset="0"/>
              </a:rPr>
              <a:t>Ops</a:t>
            </a:r>
            <a:r>
              <a:rPr lang="en-US" sz="1200">
                <a:latin typeface="Segoe UI" panose="020B0502040204020203" pitchFamily="34" charset="0"/>
                <a:cs typeface="Segoe UI" panose="020B0502040204020203" pitchFamily="34" charset="0"/>
              </a:rPr>
              <a:t> refers to replacing </a:t>
            </a:r>
            <a:r>
              <a:rPr lang="en-US" sz="1200" err="1">
                <a:latin typeface="Segoe UI" panose="020B0502040204020203" pitchFamily="34" charset="0"/>
                <a:cs typeface="Segoe UI" panose="020B0502040204020203" pitchFamily="34" charset="0"/>
              </a:rPr>
              <a:t>silo’ed</a:t>
            </a:r>
            <a:r>
              <a:rPr lang="en-US" sz="1200">
                <a:latin typeface="Segoe UI" panose="020B0502040204020203" pitchFamily="34" charset="0"/>
                <a:cs typeface="Segoe UI" panose="020B0502040204020203" pitchFamily="34" charset="0"/>
              </a:rPr>
              <a:t> Development and Operations to create multidisciplinary teams that now work together with shared and efficient practices and tools. </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Essential DevOps practices include </a:t>
            </a:r>
            <a:r>
              <a:rPr lang="en-US" sz="1200" b="1" i="1">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agile planning, </a:t>
            </a:r>
            <a:r>
              <a:rPr lang="en-US" sz="1200" b="1" i="1">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continuous integration, </a:t>
            </a:r>
            <a:r>
              <a:rPr lang="en-US" sz="1200" b="1" i="1">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continuous delivery, </a:t>
            </a:r>
            <a:r>
              <a:rPr lang="en-US" sz="1200" b="1" i="1">
                <a:latin typeface="Segoe UI" panose="020B0502040204020203" pitchFamily="34" charset="0"/>
                <a:cs typeface="Segoe UI" panose="020B0502040204020203" pitchFamily="34" charset="0"/>
              </a:rPr>
              <a:t>CLICK</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and monitoring of applications.</a:t>
            </a:r>
            <a:br>
              <a:rPr lang="en-US" sz="1200">
                <a:latin typeface="Segoe UI" panose="020B0502040204020203" pitchFamily="34" charset="0"/>
                <a:cs typeface="Segoe UI" panose="020B0502040204020203" pitchFamily="34" charset="0"/>
              </a:rPr>
            </a:b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a:latin typeface="Segoe UI" panose="020B0502040204020203" pitchFamily="34" charset="0"/>
                <a:cs typeface="Segoe UI" panose="020B0502040204020203" pitchFamily="34" charset="0"/>
              </a:rPr>
              <a:t>CLICK</a:t>
            </a:r>
            <a:r>
              <a:rPr lang="en-US" sz="1200">
                <a:latin typeface="Segoe UI" panose="020B0502040204020203" pitchFamily="34" charset="0"/>
                <a:cs typeface="Segoe UI" panose="020B0502040204020203" pitchFamily="34" charset="0"/>
              </a:rPr>
              <a:t> DevOps becomes reality with powerful tools that help development teams move through the different phases of the DevOps lifecycle quickly and efficiently.</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There are many powerful best-of-breed point solutions – both OSS and commercial – available today.</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These tools cover individual DevOps tasks or entire phases, and teams choose and integrate their preferred tools in order to get an end-to-end toolchain that works for them.</a:t>
            </a:r>
          </a:p>
          <a:p>
            <a:pPr marL="0" indent="0">
              <a:buFont typeface="Arial" panose="020B0604020202020204" pitchFamily="34" charset="0"/>
              <a:buNone/>
            </a:pP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1" i="1">
                <a:latin typeface="Segoe UI" panose="020B0502040204020203" pitchFamily="34" charset="0"/>
                <a:cs typeface="Segoe UI" panose="020B0502040204020203" pitchFamily="34" charset="0"/>
              </a:rPr>
              <a:t>CLICK</a:t>
            </a:r>
            <a:r>
              <a:rPr lang="en-US" sz="1200">
                <a:latin typeface="Segoe UI" panose="020B0502040204020203" pitchFamily="34" charset="0"/>
                <a:cs typeface="Segoe UI" panose="020B0502040204020203" pitchFamily="34" charset="0"/>
              </a:rPr>
              <a:t> Visual Studio Team Services (VSTS) is our Azure OSS DevOps solution and it is an easy and flexible offering.</a:t>
            </a:r>
          </a:p>
          <a:p>
            <a:pPr marL="171450" indent="-171450">
              <a:buFont typeface="Arial" panose="020B0604020202020204" pitchFamily="34" charset="0"/>
              <a:buChar char="•"/>
            </a:pPr>
            <a:r>
              <a:rPr lang="en-US" sz="1200">
                <a:latin typeface="Segoe UI" panose="020B0502040204020203" pitchFamily="34" charset="0"/>
                <a:cs typeface="Segoe UI" panose="020B0502040204020203" pitchFamily="34" charset="0"/>
              </a:rPr>
              <a:t>It’s enterprise class, integrated from end to end, extensible, and works with other tools.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It ties everything together – program in any language, develop on any operating system, and deploy to any platform.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It’s best with Azure, but it integrates with other cloud providers, giving users the flexibility to explore and gradually move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latin typeface="Segoe UI" panose="020B0502040204020203" pitchFamily="34" charset="0"/>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We do not ask you to stop promoting your favorite OSS DevOps tools – quite the opposite, we want your customers move the tools they are using to Azure.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However, we </a:t>
            </a:r>
            <a:r>
              <a:rPr lang="en-US" sz="1200" b="1">
                <a:latin typeface="Segoe UI" panose="020B0502040204020203" pitchFamily="34" charset="0"/>
                <a:cs typeface="Segoe UI" panose="020B0502040204020203" pitchFamily="34" charset="0"/>
              </a:rPr>
              <a:t>do</a:t>
            </a:r>
            <a:r>
              <a:rPr lang="en-US" sz="1200">
                <a:latin typeface="Segoe UI" panose="020B0502040204020203" pitchFamily="34" charset="0"/>
                <a:cs typeface="Segoe UI" panose="020B0502040204020203" pitchFamily="34" charset="0"/>
              </a:rPr>
              <a:t> want you to keep in mind that VSTS is a great integration platform that can work with your OSS tool of choice and also brings additional value if you include it as part of an existing OSS DevOps setup.</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How? Let’s take </a:t>
            </a:r>
            <a:r>
              <a:rPr lang="en-US" sz="1200" b="1">
                <a:latin typeface="Segoe UI" panose="020B0502040204020203" pitchFamily="34" charset="0"/>
                <a:cs typeface="Segoe UI" panose="020B0502040204020203" pitchFamily="34" charset="0"/>
              </a:rPr>
              <a:t>Jenkins</a:t>
            </a:r>
            <a:r>
              <a:rPr lang="en-US" sz="1200">
                <a:latin typeface="Segoe UI" panose="020B0502040204020203" pitchFamily="34" charset="0"/>
                <a:cs typeface="Segoe UI" panose="020B0502040204020203" pitchFamily="34" charset="0"/>
              </a:rPr>
              <a:t> as an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Jenkins is a great tool and best-of-breed OSS solution. Jenkins runs on Azure, in fact you can provision a fully functional Jenkins instance in just a few minutes from the Azure portal. That’s a great start and will create some consumption.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But Jenkins also has some drawbacks from past experience: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a:latin typeface="Segoe UI" panose="020B0502040204020203" pitchFamily="34" charset="0"/>
                <a:cs typeface="Segoe UI" panose="020B0502040204020203" pitchFamily="34" charset="0"/>
              </a:rPr>
              <a:t>Managing Jenkins infrastructure</a:t>
            </a:r>
            <a:r>
              <a:rPr lang="en-US" sz="1200">
                <a:latin typeface="Segoe UI" panose="020B0502040204020203" pitchFamily="34" charset="0"/>
                <a:cs typeface="Segoe UI" panose="020B0502040204020203" pitchFamily="34" charset="0"/>
              </a:rPr>
              <a:t> can be cumbersome. It requires a master/slave relationship between all build nodes. As a team grows, they will require more builds which in turns requires more build nodes. From an infrastructure perspective, you need a dedicated team to manage that whole setup to ensure it runs smoothly.</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a:latin typeface="Segoe UI" panose="020B0502040204020203" pitchFamily="34" charset="0"/>
                <a:cs typeface="Segoe UI" panose="020B0502040204020203" pitchFamily="34" charset="0"/>
              </a:rPr>
              <a:t>Security</a:t>
            </a:r>
            <a:r>
              <a:rPr lang="en-US" sz="1200">
                <a:latin typeface="Segoe UI" panose="020B0502040204020203" pitchFamily="34" charset="0"/>
                <a:cs typeface="Segoe UI" panose="020B0502040204020203" pitchFamily="34" charset="0"/>
              </a:rPr>
              <a:t> within Jenkins is enforced via plugins and highly complex to setup (when compared to VSTS).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The plugin </a:t>
            </a:r>
            <a:r>
              <a:rPr lang="en-US" sz="1200" b="1">
                <a:latin typeface="Segoe UI" panose="020B0502040204020203" pitchFamily="34" charset="0"/>
                <a:cs typeface="Segoe UI" panose="020B0502040204020203" pitchFamily="34" charset="0"/>
              </a:rPr>
              <a:t>ecosystem</a:t>
            </a:r>
            <a:r>
              <a:rPr lang="en-US" sz="1200">
                <a:latin typeface="Segoe UI" panose="020B0502040204020203" pitchFamily="34" charset="0"/>
                <a:cs typeface="Segoe UI" panose="020B0502040204020203" pitchFamily="34" charset="0"/>
              </a:rPr>
              <a:t> is wide but there a lot of plugins that cause stability issues within Jenkins.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a:latin typeface="Segoe UI" panose="020B0502040204020203" pitchFamily="34" charset="0"/>
                <a:cs typeface="Segoe UI" panose="020B0502040204020203" pitchFamily="34" charset="0"/>
              </a:rPr>
              <a:t>Upgrading</a:t>
            </a:r>
            <a:r>
              <a:rPr lang="en-US" sz="1200">
                <a:latin typeface="Segoe UI" panose="020B0502040204020203" pitchFamily="34" charset="0"/>
                <a:cs typeface="Segoe UI" panose="020B0502040204020203" pitchFamily="34" charset="0"/>
              </a:rPr>
              <a:t> Jenkins is very painful which results in more teams using outdated version of Jenkins which can cause security risks.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a:latin typeface="Segoe UI" panose="020B0502040204020203" pitchFamily="34" charset="0"/>
                <a:cs typeface="Segoe UI" panose="020B0502040204020203" pitchFamily="34" charset="0"/>
              </a:rPr>
              <a:t>Integrating</a:t>
            </a:r>
            <a:r>
              <a:rPr lang="en-US" sz="1200">
                <a:latin typeface="Segoe UI" panose="020B0502040204020203" pitchFamily="34" charset="0"/>
                <a:cs typeface="Segoe UI" panose="020B0502040204020203" pitchFamily="34" charset="0"/>
              </a:rPr>
              <a:t> Jenkins with other tools like Jira or </a:t>
            </a:r>
            <a:r>
              <a:rPr lang="en-US" sz="1200" err="1">
                <a:latin typeface="Segoe UI" panose="020B0502040204020203" pitchFamily="34" charset="0"/>
                <a:cs typeface="Segoe UI" panose="020B0502040204020203" pitchFamily="34" charset="0"/>
              </a:rPr>
              <a:t>Github</a:t>
            </a:r>
            <a:r>
              <a:rPr lang="en-US" sz="1200">
                <a:latin typeface="Segoe UI" panose="020B0502040204020203" pitchFamily="34" charset="0"/>
                <a:cs typeface="Segoe UI" panose="020B0502040204020203" pitchFamily="34" charset="0"/>
              </a:rPr>
              <a:t> is cumbersome (while VSTS provides features from all tools within one product).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If a Jenkins setup is </a:t>
            </a:r>
            <a:r>
              <a:rPr lang="en-US" sz="1200" b="1">
                <a:latin typeface="Segoe UI" panose="020B0502040204020203" pitchFamily="34" charset="0"/>
                <a:cs typeface="Segoe UI" panose="020B0502040204020203" pitchFamily="34" charset="0"/>
              </a:rPr>
              <a:t>mission-critical</a:t>
            </a:r>
            <a:r>
              <a:rPr lang="en-US" sz="1200">
                <a:latin typeface="Segoe UI" panose="020B0502040204020203" pitchFamily="34" charset="0"/>
                <a:cs typeface="Segoe UI" panose="020B0502040204020203" pitchFamily="34" charset="0"/>
              </a:rPr>
              <a:t> then setting up Jenkins in HA is extremely hard considering its backend is a filesystem rather than a database. Consequently, teams will tend to scale the Jenkins master vertically instead of horizontally as the number of jobs increases. The on-premises team is responsible to provide a decent SLA to the dev/ops teams.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This is not to say that teams should stop using Jenkins – but they should be aware how VSTS can help mitigate some of the drawbacks.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This was just an example of one tool in an end-to-end DevOps toolchain.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latin typeface="Segoe UI" panose="020B0502040204020203" pitchFamily="34" charset="0"/>
                <a:cs typeface="Segoe UI" panose="020B0502040204020203" pitchFamily="34" charset="0"/>
              </a:rPr>
              <a:t>If your customer is using multiple different tools, similar issues will crop up every time.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3/1/2019 9:30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329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90662" rtl="0" eaLnBrk="1" fontAlgn="auto" latinLnBrk="0" hangingPunct="1">
              <a:lnSpc>
                <a:spcPct val="100000"/>
              </a:lnSpc>
              <a:spcBef>
                <a:spcPts val="0"/>
              </a:spcBef>
              <a:spcAft>
                <a:spcPts val="0"/>
              </a:spcAft>
              <a:buClrTx/>
              <a:buSzTx/>
              <a:buFontTx/>
              <a:buNone/>
              <a:tabLst/>
              <a:defRPr/>
            </a:pPr>
            <a:fld id="{0BB5786F-204F-43DA-8B5C-494C5071432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90662"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3021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4.xml"/><Relationship Id="rId4" Type="http://schemas.openxmlformats.org/officeDocument/2006/relationships/image" Target="../media/image10.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7.png"/><Relationship Id="rId2" Type="http://schemas.openxmlformats.org/officeDocument/2006/relationships/diagramData" Target="../diagrams/data1.xml"/><Relationship Id="rId1" Type="http://schemas.openxmlformats.org/officeDocument/2006/relationships/slideMaster" Target="../slideMasters/slideMaster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4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8.png"/><Relationship Id="rId2" Type="http://schemas.openxmlformats.org/officeDocument/2006/relationships/diagramData" Target="../diagrams/data2.xml"/><Relationship Id="rId1" Type="http://schemas.openxmlformats.org/officeDocument/2006/relationships/slideMaster" Target="../slideMasters/slideMaster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9.png"/><Relationship Id="rId2" Type="http://schemas.openxmlformats.org/officeDocument/2006/relationships/diagramData" Target="../diagrams/data3.xml"/><Relationship Id="rId1" Type="http://schemas.openxmlformats.org/officeDocument/2006/relationships/slideMaster" Target="../slideMasters/slideMaster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25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8.png"/><Relationship Id="rId2" Type="http://schemas.openxmlformats.org/officeDocument/2006/relationships/diagramData" Target="../diagrams/data4.xml"/><Relationship Id="rId1" Type="http://schemas.openxmlformats.org/officeDocument/2006/relationships/slideMaster" Target="../slideMasters/slideMaster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emf"/><Relationship Id="rId2" Type="http://schemas.openxmlformats.org/officeDocument/2006/relationships/image" Target="../media/image51.png"/><Relationship Id="rId1" Type="http://schemas.openxmlformats.org/officeDocument/2006/relationships/slideMaster" Target="../slideMasters/slideMaster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emf"/><Relationship Id="rId14" Type="http://schemas.openxmlformats.org/officeDocument/2006/relationships/image" Target="../media/image63.pn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control" Target="../activeX/activeX1.xml"/><Relationship Id="rId1" Type="http://schemas.openxmlformats.org/officeDocument/2006/relationships/vmlDrawing" Target="../drawings/vmlDrawing2.vml"/><Relationship Id="rId5" Type="http://schemas.openxmlformats.org/officeDocument/2006/relationships/image" Target="../media/image71.wmf"/><Relationship Id="rId4" Type="http://schemas.openxmlformats.org/officeDocument/2006/relationships/image" Target="../media/image70.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in.pinterest.com/microsoft/" TargetMode="External"/><Relationship Id="rId7" Type="http://schemas.openxmlformats.org/officeDocument/2006/relationships/hyperlink" Target="https://twitter.com/msservices" TargetMode="External"/><Relationship Id="rId2" Type="http://schemas.openxmlformats.org/officeDocument/2006/relationships/hyperlink" Target="https://www.facebook.com/Microsoft/" TargetMode="External"/><Relationship Id="rId1" Type="http://schemas.openxmlformats.org/officeDocument/2006/relationships/slideMaster" Target="../slideMasters/slideMaster9.xml"/><Relationship Id="rId6" Type="http://schemas.openxmlformats.org/officeDocument/2006/relationships/image" Target="../media/image73.png"/><Relationship Id="rId5" Type="http://schemas.microsoft.com/office/2007/relationships/hdphoto" Target="../media/hdphoto2.wdp"/><Relationship Id="rId4" Type="http://schemas.openxmlformats.org/officeDocument/2006/relationships/image" Target="../media/image72.png"/><Relationship Id="rId9" Type="http://schemas.microsoft.com/office/2007/relationships/hdphoto" Target="../media/hdphoto3.wdp"/></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xml"/><Relationship Id="rId1" Type="http://schemas.openxmlformats.org/officeDocument/2006/relationships/vmlDrawing" Target="../drawings/vmlDrawing3.vml"/><Relationship Id="rId5" Type="http://schemas.openxmlformats.org/officeDocument/2006/relationships/image" Target="../media/image75.emf"/><Relationship Id="rId4" Type="http://schemas.openxmlformats.org/officeDocument/2006/relationships/oleObject" Target="../embeddings/oleObject2.bin"/></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9.bin"/><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9.bin"/><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80.bin"/><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81.bin"/><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83.bin"/><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80.bin"/><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0.bin"/><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6.bin"/><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6.bin"/><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6.bin"/><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8.bin"/><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9.bin"/><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0.jp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3.bin"/><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1.bin"/><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1.bin"/><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2.bin"/><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3.jp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4.jpg"/><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5.tif"/><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6.bin"/><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7.bin"/><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7.bin"/><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8.bin"/><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tif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tif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0638737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98585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19006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85203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42804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862910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97057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281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161255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048994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035948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420584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66724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656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4" name="Rectangle 3"/>
          <p:cNvSpPr/>
          <p:nvPr userDrawn="1"/>
        </p:nvSpPr>
        <p:spPr>
          <a:xfrm>
            <a:off x="357441" y="6589633"/>
            <a:ext cx="2752279" cy="254262"/>
          </a:xfrm>
          <a:prstGeom prst="rect">
            <a:avLst/>
          </a:prstGeom>
        </p:spPr>
        <p:txBody>
          <a:bodyPr wrap="none">
            <a:spAutoFit/>
          </a:bodyPr>
          <a:lstStyle/>
          <a:p>
            <a:r>
              <a:rPr lang="en-US" sz="102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2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2391189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523220"/>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4" name="Rectangle 3"/>
          <p:cNvSpPr/>
          <p:nvPr userDrawn="1"/>
        </p:nvSpPr>
        <p:spPr>
          <a:xfrm>
            <a:off x="357441" y="6589633"/>
            <a:ext cx="2752279" cy="254262"/>
          </a:xfrm>
          <a:prstGeom prst="rect">
            <a:avLst/>
          </a:prstGeom>
        </p:spPr>
        <p:txBody>
          <a:bodyPr wrap="none">
            <a:spAutoFit/>
          </a:bodyPr>
          <a:lstStyle/>
          <a:p>
            <a:r>
              <a:rPr lang="en-US" sz="102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2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213348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14E044-D81A-4BC8-8B44-D5B6E72EA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563158" y="0"/>
            <a:ext cx="7873318" cy="6998633"/>
          </a:xfrm>
          <a:prstGeom prst="rect">
            <a:avLst/>
          </a:prstGeom>
        </p:spPr>
      </p:pic>
      <p:sp>
        <p:nvSpPr>
          <p:cNvPr id="8" name="Rectangle 7">
            <a:extLst>
              <a:ext uri="{FF2B5EF4-FFF2-40B4-BE49-F238E27FC236}">
                <a16:creationId xmlns:a16="http://schemas.microsoft.com/office/drawing/2014/main" id="{CA6A04B4-1456-490B-8B52-A08A4AF91494}"/>
              </a:ext>
            </a:extLst>
          </p:cNvPr>
          <p:cNvSpPr/>
          <p:nvPr userDrawn="1"/>
        </p:nvSpPr>
        <p:spPr bwMode="auto">
          <a:xfrm>
            <a:off x="1" y="-13720"/>
            <a:ext cx="4663773" cy="70082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white">
          <a:xfrm>
            <a:off x="460689" y="479425"/>
            <a:ext cx="1451843" cy="310896"/>
          </a:xfrm>
          <a:prstGeom prst="rect">
            <a:avLst/>
          </a:prstGeom>
        </p:spPr>
      </p:pic>
      <p:sp>
        <p:nvSpPr>
          <p:cNvPr id="7" name="TextBox 6"/>
          <p:cNvSpPr txBox="1"/>
          <p:nvPr userDrawn="1"/>
        </p:nvSpPr>
        <p:spPr bwMode="white">
          <a:xfrm>
            <a:off x="274638" y="5699787"/>
            <a:ext cx="3200429" cy="1051931"/>
          </a:xfrm>
          <a:prstGeom prst="rect">
            <a:avLst/>
          </a:prstGeom>
          <a:noFill/>
        </p:spPr>
        <p:txBody>
          <a:bodyPr wrap="squar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a:t>
            </a:r>
          </a:p>
          <a:p>
            <a:pPr>
              <a:lnSpc>
                <a:spcPct val="90000"/>
              </a:lnSpc>
              <a:spcAft>
                <a:spcPts val="600"/>
              </a:spcAft>
            </a:pPr>
            <a:r>
              <a:rPr lang="en-US" sz="2400">
                <a:gradFill>
                  <a:gsLst>
                    <a:gs pos="2917">
                      <a:schemeClr val="tx1"/>
                    </a:gs>
                    <a:gs pos="30000">
                      <a:schemeClr val="tx1"/>
                    </a:gs>
                  </a:gsLst>
                  <a:lin ang="5400000" scaled="0"/>
                </a:gradFill>
              </a:rPr>
              <a:t>October 23–26, 2017</a:t>
            </a:r>
          </a:p>
        </p:txBody>
      </p:sp>
      <p:sp>
        <p:nvSpPr>
          <p:cNvPr id="2" name="TextBox 1">
            <a:extLst>
              <a:ext uri="{FF2B5EF4-FFF2-40B4-BE49-F238E27FC236}">
                <a16:creationId xmlns:a16="http://schemas.microsoft.com/office/drawing/2014/main" id="{056C9DEE-6F0F-4952-B2B1-A47AFA7F3DE1}"/>
              </a:ext>
            </a:extLst>
          </p:cNvPr>
          <p:cNvSpPr txBox="1"/>
          <p:nvPr userDrawn="1"/>
        </p:nvSpPr>
        <p:spPr bwMode="white">
          <a:xfrm>
            <a:off x="274638" y="1741456"/>
            <a:ext cx="4288519" cy="2329127"/>
          </a:xfrm>
          <a:prstGeom prst="rect">
            <a:avLst/>
          </a:prstGeom>
          <a:noFill/>
        </p:spPr>
        <p:txBody>
          <a:bodyPr wrap="square" lIns="182854" tIns="146283" rIns="182854" bIns="146283" rtlCol="0">
            <a:spAutoFit/>
          </a:bodyPr>
          <a:lstStyle/>
          <a:p>
            <a:pPr>
              <a:lnSpc>
                <a:spcPct val="90000"/>
              </a:lnSpc>
              <a:spcBef>
                <a:spcPts val="1800"/>
              </a:spcBef>
              <a:spcAft>
                <a:spcPts val="600"/>
              </a:spcAft>
            </a:pPr>
            <a:r>
              <a:rPr lang="en-US" sz="4799">
                <a:gradFill>
                  <a:gsLst>
                    <a:gs pos="2917">
                      <a:schemeClr val="tx1"/>
                    </a:gs>
                    <a:gs pos="30000">
                      <a:schemeClr val="tx1"/>
                    </a:gs>
                  </a:gsLst>
                  <a:lin ang="5400000" scaled="0"/>
                </a:gradFill>
                <a:latin typeface="+mj-lt"/>
              </a:rPr>
              <a:t>Digital</a:t>
            </a:r>
            <a:br>
              <a:rPr lang="en-US" sz="4799">
                <a:gradFill>
                  <a:gsLst>
                    <a:gs pos="2917">
                      <a:schemeClr val="tx1"/>
                    </a:gs>
                    <a:gs pos="30000">
                      <a:schemeClr val="tx1"/>
                    </a:gs>
                  </a:gsLst>
                  <a:lin ang="5400000" scaled="0"/>
                </a:gradFill>
                <a:latin typeface="+mj-lt"/>
              </a:rPr>
            </a:br>
            <a:r>
              <a:rPr lang="en-US" sz="4799">
                <a:gradFill>
                  <a:gsLst>
                    <a:gs pos="2917">
                      <a:schemeClr val="tx1"/>
                    </a:gs>
                    <a:gs pos="30000">
                      <a:schemeClr val="tx1"/>
                    </a:gs>
                  </a:gsLst>
                  <a:lin ang="5400000" scaled="0"/>
                </a:gradFill>
                <a:latin typeface="+mj-lt"/>
              </a:rPr>
              <a:t>Transformation</a:t>
            </a:r>
            <a:br>
              <a:rPr lang="en-US" sz="4799">
                <a:gradFill>
                  <a:gsLst>
                    <a:gs pos="2917">
                      <a:schemeClr val="tx1"/>
                    </a:gs>
                    <a:gs pos="30000">
                      <a:schemeClr val="tx1"/>
                    </a:gs>
                  </a:gsLst>
                  <a:lin ang="5400000" scaled="0"/>
                </a:gradFill>
                <a:latin typeface="+mj-lt"/>
              </a:rPr>
            </a:br>
            <a:r>
              <a:rPr lang="en-US" sz="4799">
                <a:gradFill>
                  <a:gsLst>
                    <a:gs pos="2917">
                      <a:schemeClr val="tx1"/>
                    </a:gs>
                    <a:gs pos="30000">
                      <a:schemeClr val="tx1"/>
                    </a:gs>
                  </a:gsLst>
                  <a:lin ang="5400000" scaled="0"/>
                </a:gradFill>
                <a:latin typeface="+mj-lt"/>
              </a:rPr>
              <a:t>Academy</a:t>
            </a:r>
          </a:p>
        </p:txBody>
      </p:sp>
    </p:spTree>
    <p:extLst>
      <p:ext uri="{BB962C8B-B14F-4D97-AF65-F5344CB8AC3E}">
        <p14:creationId xmlns:p14="http://schemas.microsoft.com/office/powerpoint/2010/main" val="302312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507"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40">
                <a:solidFill>
                  <a:schemeClr val="tx1"/>
                </a:solidFill>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Tree>
    <p:extLst>
      <p:ext uri="{BB962C8B-B14F-4D97-AF65-F5344CB8AC3E}">
        <p14:creationId xmlns:p14="http://schemas.microsoft.com/office/powerpoint/2010/main" val="3964013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9CD4A3ED-9B1A-42F8-8B79-867A8DAA0DEA}"/>
              </a:ext>
            </a:extLst>
          </p:cNvPr>
          <p:cNvSpPr>
            <a:spLocks noGrp="1"/>
          </p:cNvSpPr>
          <p:nvPr>
            <p:ph type="sldNum" sz="quarter" idx="11"/>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165504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B733FB3-FEE8-400F-8EB7-9D710B33E3D1}"/>
              </a:ext>
            </a:extLst>
          </p:cNvPr>
          <p:cNvSpPr>
            <a:spLocks noGrp="1"/>
          </p:cNvSpPr>
          <p:nvPr>
            <p:ph type="sldNum" sz="quarter" idx="11"/>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60796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
        <p:nvSpPr>
          <p:cNvPr id="3" name="Slide Number Placeholder 2">
            <a:extLst>
              <a:ext uri="{FF2B5EF4-FFF2-40B4-BE49-F238E27FC236}">
                <a16:creationId xmlns:a16="http://schemas.microsoft.com/office/drawing/2014/main" id="{8A5D27E2-9253-482E-89E0-C8B98172793F}"/>
              </a:ext>
            </a:extLst>
          </p:cNvPr>
          <p:cNvSpPr>
            <a:spLocks noGrp="1"/>
          </p:cNvSpPr>
          <p:nvPr>
            <p:ph type="sldNum" sz="quarter" idx="12"/>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307987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3" name="Slide Number Placeholder 2">
            <a:extLst>
              <a:ext uri="{FF2B5EF4-FFF2-40B4-BE49-F238E27FC236}">
                <a16:creationId xmlns:a16="http://schemas.microsoft.com/office/drawing/2014/main" id="{8C4B1489-DE6F-456A-9575-5D8ECFC57791}"/>
              </a:ext>
            </a:extLst>
          </p:cNvPr>
          <p:cNvSpPr>
            <a:spLocks noGrp="1"/>
          </p:cNvSpPr>
          <p:nvPr>
            <p:ph type="sldNum" sz="quarter" idx="12"/>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246092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0D84A7FD-EFF7-443E-8EB8-1F7FE9EF6B0D}"/>
              </a:ext>
            </a:extLst>
          </p:cNvPr>
          <p:cNvSpPr>
            <a:spLocks noGrp="1"/>
          </p:cNvSpPr>
          <p:nvPr>
            <p:ph type="sldNum" sz="quarter" idx="10"/>
          </p:nvPr>
        </p:nvSpPr>
        <p:spPr/>
        <p:txBody>
          <a:bodyPr/>
          <a:lstStyle/>
          <a:p>
            <a:fld id="{29ADE2E7-8A49-464B-BE66-876BB031F457}" type="slidenum">
              <a:rPr lang="en-US" smtClean="0"/>
              <a:pPr/>
              <a:t>‹N°›</a:t>
            </a:fld>
            <a:endParaRPr lang="en-US"/>
          </a:p>
        </p:txBody>
      </p:sp>
    </p:spTree>
    <p:extLst>
      <p:ext uri="{BB962C8B-B14F-4D97-AF65-F5344CB8AC3E}">
        <p14:creationId xmlns:p14="http://schemas.microsoft.com/office/powerpoint/2010/main" val="206846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067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74111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923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92001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3221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6AE635-0D2A-4DF2-91B8-79CEB54AB434}"/>
              </a:ext>
            </a:extLst>
          </p:cNvPr>
          <p:cNvSpPr>
            <a:spLocks noGrp="1"/>
          </p:cNvSpPr>
          <p:nvPr>
            <p:ph type="sldNum" sz="quarter" idx="10"/>
          </p:nvPr>
        </p:nvSpPr>
        <p:spPr/>
        <p:txBody>
          <a:bodyPr/>
          <a:lstStyle/>
          <a:p>
            <a:fld id="{29ADE2E7-8A49-464B-BE66-876BB031F457}" type="slidenum">
              <a:rPr lang="en-US" smtClean="0"/>
              <a:t>‹N°›</a:t>
            </a:fld>
            <a:endParaRPr lang="en-US"/>
          </a:p>
        </p:txBody>
      </p:sp>
    </p:spTree>
    <p:extLst>
      <p:ext uri="{BB962C8B-B14F-4D97-AF65-F5344CB8AC3E}">
        <p14:creationId xmlns:p14="http://schemas.microsoft.com/office/powerpoint/2010/main" val="25211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0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110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62378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439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07460970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3991161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93508513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6748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4857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5637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1"/>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25226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1"/>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47052165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1"/>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714101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3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309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320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321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828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032"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82177280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095961"/>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2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0924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76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3011489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userDrawn="1"/>
        </p:nvPicPr>
        <p:blipFill>
          <a:blip r:embed="rId3"/>
          <a:stretch>
            <a:fillRect/>
          </a:stretch>
        </p:blipFill>
        <p:spPr>
          <a:xfrm>
            <a:off x="9873010" y="443333"/>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0392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usiness Transformation with Data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Rectangle 25"/>
          <p:cNvSpPr/>
          <p:nvPr userDrawn="1"/>
        </p:nvSpPr>
        <p:spPr bwMode="gray">
          <a:xfrm>
            <a:off x="6538477" y="1436209"/>
            <a:ext cx="5447176" cy="3030961"/>
          </a:xfrm>
          <a:prstGeom prst="rect">
            <a:avLst/>
          </a:prstGeom>
          <a:solidFill>
            <a:srgbClr val="BA141A">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8"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4059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pp Innova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96384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Enterprise Mobility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userDrawn="1"/>
        </p:nvGrpSpPr>
        <p:grpSpPr>
          <a:xfrm>
            <a:off x="9870766" y="444080"/>
            <a:ext cx="2127249" cy="455612"/>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26" name="Group 25"/>
            <p:cNvGrpSpPr/>
            <p:nvPr userDrawn="1"/>
          </p:nvGrpSpPr>
          <p:grpSpPr>
            <a:xfrm>
              <a:off x="10352088" y="552450"/>
              <a:ext cx="1535112" cy="296862"/>
              <a:chOff x="10352088" y="552450"/>
              <a:chExt cx="1535112" cy="296862"/>
            </a:xfrm>
            <a:solidFill>
              <a:schemeClr val="bg1"/>
            </a:solidFill>
          </p:grpSpPr>
          <p:sp>
            <p:nvSpPr>
              <p:cNvPr id="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2206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nterprise Mobility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userDrawn="1"/>
        </p:nvPicPr>
        <p:blipFill>
          <a:blip r:embed="rId3"/>
          <a:stretch>
            <a:fillRect/>
          </a:stretch>
        </p:blipFill>
        <p:spPr>
          <a:xfrm>
            <a:off x="9873010" y="-690242"/>
            <a:ext cx="2133131" cy="458258"/>
          </a:xfrm>
          <a:prstGeom prst="rect">
            <a:avLst/>
          </a:prstGeom>
        </p:spPr>
      </p:pic>
      <p:grpSp>
        <p:nvGrpSpPr>
          <p:cNvPr id="9" name="Group 8"/>
          <p:cNvGrpSpPr/>
          <p:nvPr userDrawn="1"/>
        </p:nvGrpSpPr>
        <p:grpSpPr>
          <a:xfrm>
            <a:off x="9870766" y="444080"/>
            <a:ext cx="2127249" cy="455612"/>
            <a:chOff x="9759951" y="481013"/>
            <a:chExt cx="2127249" cy="455612"/>
          </a:xfrm>
        </p:grpSpPr>
        <p:sp>
          <p:nvSpPr>
            <p:cNvPr id="10"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p:cNvGrpSpPr/>
            <p:nvPr userDrawn="1"/>
          </p:nvGrpSpPr>
          <p:grpSpPr>
            <a:xfrm>
              <a:off x="10352088" y="552450"/>
              <a:ext cx="1535112" cy="296862"/>
              <a:chOff x="10352088" y="552450"/>
              <a:chExt cx="1535112" cy="296862"/>
            </a:xfrm>
            <a:solidFill>
              <a:schemeClr val="bg1"/>
            </a:solidFill>
          </p:grpSpPr>
          <p:sp>
            <p:nvSpPr>
              <p:cNvPr id="16"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7"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8"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83527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49"/>
            <a:ext cx="12443540" cy="7005033"/>
          </a:xfrm>
          <a:prstGeom prst="rect">
            <a:avLst/>
          </a:prstGeom>
        </p:spPr>
      </p:pic>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5423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ntelligent Business Solutions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pic>
        <p:nvPicPr>
          <p:cNvPr id="24" name="Picture 23"/>
          <p:cNvPicPr>
            <a:picLocks noChangeAspect="1"/>
          </p:cNvPicPr>
          <p:nvPr userDrawn="1"/>
        </p:nvPicPr>
        <p:blipFill>
          <a:blip r:embed="rId3"/>
          <a:stretch>
            <a:fillRect/>
          </a:stretch>
        </p:blipFill>
        <p:spPr>
          <a:xfrm>
            <a:off x="9873010" y="443333"/>
            <a:ext cx="2133131" cy="458258"/>
          </a:xfrm>
          <a:prstGeom prst="rect">
            <a:avLst/>
          </a:prstGeom>
        </p:spPr>
      </p:pic>
    </p:spTree>
    <p:extLst>
      <p:ext uri="{BB962C8B-B14F-4D97-AF65-F5344CB8AC3E}">
        <p14:creationId xmlns:p14="http://schemas.microsoft.com/office/powerpoint/2010/main" val="53016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Healthcar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404028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anking &amp;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userDrawn="1"/>
        </p:nvGrpSpPr>
        <p:grpSpPr>
          <a:xfrm>
            <a:off x="9870766" y="444080"/>
            <a:ext cx="2127249" cy="455612"/>
            <a:chOff x="9759951" y="481013"/>
            <a:chExt cx="2127249" cy="455612"/>
          </a:xfrm>
        </p:grpSpPr>
        <p:sp>
          <p:nvSpPr>
            <p:cNvPr id="8"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9" name="Group 8"/>
            <p:cNvGrpSpPr/>
            <p:nvPr userDrawn="1"/>
          </p:nvGrpSpPr>
          <p:grpSpPr>
            <a:xfrm>
              <a:off x="10352088" y="552450"/>
              <a:ext cx="1535112" cy="296862"/>
              <a:chOff x="10352088" y="552450"/>
              <a:chExt cx="1535112" cy="296862"/>
            </a:xfrm>
            <a:solidFill>
              <a:schemeClr val="bg1"/>
            </a:solidFill>
          </p:grpSpPr>
          <p:sp>
            <p:nvSpPr>
              <p:cNvPr id="14"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0"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1"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90221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iscret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52037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Government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2"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283131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Retail &amp; CPG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dirty="0"/>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dirty="0"/>
              <a:t>Subtitle</a:t>
            </a:r>
          </a:p>
        </p:txBody>
      </p:sp>
    </p:spTree>
    <p:extLst>
      <p:ext uri="{BB962C8B-B14F-4D97-AF65-F5344CB8AC3E}">
        <p14:creationId xmlns:p14="http://schemas.microsoft.com/office/powerpoint/2010/main" val="170712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72439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41555557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317963699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24233593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349191416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140922838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3813988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dirty="0"/>
              <a:t>Second level</a:t>
            </a:r>
          </a:p>
        </p:txBody>
      </p:sp>
    </p:spTree>
    <p:extLst>
      <p:ext uri="{BB962C8B-B14F-4D97-AF65-F5344CB8AC3E}">
        <p14:creationId xmlns:p14="http://schemas.microsoft.com/office/powerpoint/2010/main" val="410514588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38822354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23729090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409888500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290445095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82557801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2945507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347953654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dirty="0"/>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dirty="0"/>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dirty="0"/>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dirty="0"/>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dirty="0"/>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dirty="0"/>
              <a:t>Click to edit Master text styles</a:t>
            </a:r>
          </a:p>
        </p:txBody>
      </p:sp>
    </p:spTree>
    <p:extLst>
      <p:ext uri="{BB962C8B-B14F-4D97-AF65-F5344CB8AC3E}">
        <p14:creationId xmlns:p14="http://schemas.microsoft.com/office/powerpoint/2010/main" val="359094496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dirty="0"/>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20181285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21576636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42647871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341777317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75282614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362865034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199972851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dirty="0"/>
              <a:t>Body copy</a:t>
            </a:r>
          </a:p>
        </p:txBody>
      </p:sp>
    </p:spTree>
    <p:extLst>
      <p:ext uri="{BB962C8B-B14F-4D97-AF65-F5344CB8AC3E}">
        <p14:creationId xmlns:p14="http://schemas.microsoft.com/office/powerpoint/2010/main" val="305548767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55994231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62186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1078035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93762508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214702753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154839606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dirty="0"/>
              <a:t>Click to edit Master text styles</a:t>
            </a:r>
          </a:p>
        </p:txBody>
      </p:sp>
    </p:spTree>
    <p:extLst>
      <p:ext uri="{BB962C8B-B14F-4D97-AF65-F5344CB8AC3E}">
        <p14:creationId xmlns:p14="http://schemas.microsoft.com/office/powerpoint/2010/main" val="413881181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20624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016145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192194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18131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603521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6550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620175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dirty="0"/>
              <a:t>Subtitle</a:t>
            </a:r>
          </a:p>
        </p:txBody>
      </p:sp>
    </p:spTree>
    <p:extLst>
      <p:ext uri="{BB962C8B-B14F-4D97-AF65-F5344CB8AC3E}">
        <p14:creationId xmlns:p14="http://schemas.microsoft.com/office/powerpoint/2010/main" val="128413544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dirty="0"/>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10155293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dirty="0"/>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dirty="0"/>
          </a:p>
        </p:txBody>
      </p:sp>
    </p:spTree>
    <p:extLst>
      <p:ext uri="{BB962C8B-B14F-4D97-AF65-F5344CB8AC3E}">
        <p14:creationId xmlns:p14="http://schemas.microsoft.com/office/powerpoint/2010/main" val="138471842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dirty="0"/>
          </a:p>
        </p:txBody>
      </p:sp>
    </p:spTree>
    <p:extLst>
      <p:ext uri="{BB962C8B-B14F-4D97-AF65-F5344CB8AC3E}">
        <p14:creationId xmlns:p14="http://schemas.microsoft.com/office/powerpoint/2010/main" val="356747050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dirty="0"/>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dirty="0"/>
              <a:t>Text</a:t>
            </a:r>
          </a:p>
          <a:p>
            <a:pPr lvl="1"/>
            <a:r>
              <a:rPr lang="en-US" dirty="0"/>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dirty="0"/>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dirty="0"/>
              <a:t>Text</a:t>
            </a:r>
          </a:p>
          <a:p>
            <a:pPr lvl="1"/>
            <a:r>
              <a:rPr lang="en-US" dirty="0"/>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dirty="0"/>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dirty="0"/>
              <a:t>Text</a:t>
            </a:r>
          </a:p>
          <a:p>
            <a:pPr lvl="1"/>
            <a:r>
              <a:rPr lang="en-US" dirty="0"/>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dirty="0"/>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dirty="0"/>
              <a:t>Text</a:t>
            </a:r>
          </a:p>
          <a:p>
            <a:pPr lvl="1"/>
            <a:r>
              <a:rPr lang="en-US" dirty="0"/>
              <a:t>Text</a:t>
            </a:r>
          </a:p>
        </p:txBody>
      </p:sp>
    </p:spTree>
    <p:extLst>
      <p:ext uri="{BB962C8B-B14F-4D97-AF65-F5344CB8AC3E}">
        <p14:creationId xmlns:p14="http://schemas.microsoft.com/office/powerpoint/2010/main" val="67514524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Tree>
    <p:extLst>
      <p:ext uri="{BB962C8B-B14F-4D97-AF65-F5344CB8AC3E}">
        <p14:creationId xmlns:p14="http://schemas.microsoft.com/office/powerpoint/2010/main" val="38710870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dirty="0"/>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Tree>
    <p:extLst>
      <p:ext uri="{BB962C8B-B14F-4D97-AF65-F5344CB8AC3E}">
        <p14:creationId xmlns:p14="http://schemas.microsoft.com/office/powerpoint/2010/main" val="427744495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37830733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630542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41102358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30255377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65266358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66804144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dirty="0"/>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270100695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5560419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305278727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207715624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63009000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1099672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320724804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dirty="0"/>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dirty="0"/>
              <a:t>Text</a:t>
            </a:r>
            <a:endParaRPr lang="en-US" dirty="0"/>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dirty="0"/>
              <a:t>A</a:t>
            </a:r>
          </a:p>
        </p:txBody>
      </p:sp>
    </p:spTree>
    <p:extLst>
      <p:ext uri="{BB962C8B-B14F-4D97-AF65-F5344CB8AC3E}">
        <p14:creationId xmlns:p14="http://schemas.microsoft.com/office/powerpoint/2010/main" val="68931174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2321704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3295018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923464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341232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4655952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3_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821271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4849686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724356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71632977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85744633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74291300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4236305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4_Secti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338237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dirty="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dirty="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98179538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dirty="0"/>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540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70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Placeholder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a:noFill/>
          <a:ln>
            <a:noFill/>
          </a:ln>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458331" y="6344143"/>
            <a:ext cx="1552931" cy="332660"/>
          </a:xfrm>
          <a:prstGeom prst="rect">
            <a:avLst/>
          </a:prstGeom>
        </p:spPr>
      </p:pic>
      <p:sp>
        <p:nvSpPr>
          <p:cNvPr id="18" name="Rectangle 17"/>
          <p:cNvSpPr/>
          <p:nvPr userDrawn="1"/>
        </p:nvSpPr>
        <p:spPr bwMode="gray">
          <a:xfrm>
            <a:off x="274639" y="2035723"/>
            <a:ext cx="7315200" cy="2641209"/>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033985"/>
            <a:ext cx="7316788" cy="1830538"/>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3" name="Text Placeholder 2"/>
          <p:cNvSpPr>
            <a:spLocks noGrp="1"/>
          </p:cNvSpPr>
          <p:nvPr>
            <p:ph type="body" sz="quarter" idx="14" hasCustomPrompt="1"/>
          </p:nvPr>
        </p:nvSpPr>
        <p:spPr bwMode="ltGray">
          <a:xfrm>
            <a:off x="274638" y="3356328"/>
            <a:ext cx="7316788" cy="1320606"/>
          </a:xfrm>
        </p:spPr>
        <p:txBody>
          <a:bodyPr tIns="109728" bIns="109728">
            <a:noAutofit/>
          </a:bodyPr>
          <a:lstStyle>
            <a:lvl1pPr marL="0" indent="0">
              <a:spcBef>
                <a:spcPts val="0"/>
              </a:spcBef>
              <a:buNone/>
              <a:defRPr sz="3199" baseline="0">
                <a:gradFill>
                  <a:gsLst>
                    <a:gs pos="1250">
                      <a:srgbClr val="FFFFFF"/>
                    </a:gs>
                    <a:gs pos="99000">
                      <a:srgbClr val="FFFFFF"/>
                    </a:gs>
                  </a:gsLst>
                  <a:lin ang="5400000" scaled="0"/>
                </a:gradFill>
              </a:defRPr>
            </a:lvl1pPr>
          </a:lstStyle>
          <a:p>
            <a:r>
              <a:rPr lang="en-US" dirty="0"/>
              <a:t>Microsoft IT Institute Best Practices Series</a:t>
            </a:r>
          </a:p>
        </p:txBody>
      </p:sp>
      <p:sp>
        <p:nvSpPr>
          <p:cNvPr id="8" name="Rectangle 7"/>
          <p:cNvSpPr/>
          <p:nvPr userDrawn="1"/>
        </p:nvSpPr>
        <p:spPr bwMode="auto">
          <a:xfrm>
            <a:off x="269824" y="4676933"/>
            <a:ext cx="5366479" cy="1229194"/>
          </a:xfrm>
          <a:prstGeom prst="rect">
            <a:avLst/>
          </a:prstGeom>
          <a:solidFill>
            <a:srgbClr val="6DC2E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userDrawn="1"/>
        </p:nvSpPr>
        <p:spPr>
          <a:xfrm>
            <a:off x="269824" y="4676932"/>
            <a:ext cx="5246557" cy="690942"/>
          </a:xfrm>
          <a:prstGeom prst="rect">
            <a:avLst/>
          </a:prstGeom>
          <a:noFill/>
        </p:spPr>
        <p:txBody>
          <a:bodyPr wrap="square" lIns="182854" tIns="146283" rIns="182854" bIns="146283" rtlCol="0">
            <a:spAutoFit/>
          </a:bodyPr>
          <a:lstStyle/>
          <a:p>
            <a:pPr>
              <a:lnSpc>
                <a:spcPct val="90000"/>
              </a:lnSpc>
              <a:spcAft>
                <a:spcPts val="600"/>
              </a:spcAft>
            </a:pPr>
            <a:r>
              <a:rPr lang="en-US" sz="2800" i="1" dirty="0">
                <a:solidFill>
                  <a:srgbClr val="505050">
                    <a:lumMod val="50000"/>
                  </a:srgbClr>
                </a:solidFill>
                <a:latin typeface="Segoe UI Light"/>
              </a:rPr>
              <a:t>Get ready to be what’s next.</a:t>
            </a:r>
          </a:p>
        </p:txBody>
      </p:sp>
    </p:spTree>
    <p:extLst>
      <p:ext uri="{BB962C8B-B14F-4D97-AF65-F5344CB8AC3E}">
        <p14:creationId xmlns:p14="http://schemas.microsoft.com/office/powerpoint/2010/main" val="175665629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rotWithShape="1">
          <a:blip r:embed="rId2" cstate="print">
            <a:extLst>
              <a:ext uri="{28A0092B-C50C-407E-A947-70E740481C1C}">
                <a14:useLocalDpi xmlns:a14="http://schemas.microsoft.com/office/drawing/2010/main"/>
              </a:ext>
            </a:extLst>
          </a:blip>
          <a:srcRect l="-3984"/>
          <a:stretch/>
        </p:blipFill>
        <p:spPr>
          <a:xfrm>
            <a:off x="-495299" y="0"/>
            <a:ext cx="12931775" cy="6994525"/>
          </a:xfrm>
          <a:prstGeom prst="rect">
            <a:avLst/>
          </a:prstGeom>
          <a:noFill/>
          <a:ln>
            <a:noFill/>
          </a:ln>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480503"/>
            <a:ext cx="1552931" cy="332660"/>
          </a:xfrm>
          <a:prstGeom prst="rect">
            <a:avLst/>
          </a:prstGeom>
        </p:spPr>
      </p:pic>
      <p:sp>
        <p:nvSpPr>
          <p:cNvPr id="7" name="Rectangle 6"/>
          <p:cNvSpPr/>
          <p:nvPr userDrawn="1"/>
        </p:nvSpPr>
        <p:spPr bwMode="gray">
          <a:xfrm>
            <a:off x="257995" y="1182753"/>
            <a:ext cx="7315200" cy="2641209"/>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title" hasCustomPrompt="1"/>
          </p:nvPr>
        </p:nvSpPr>
        <p:spPr bwMode="ltGray">
          <a:xfrm>
            <a:off x="258059" y="1181015"/>
            <a:ext cx="7316788" cy="1830538"/>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11" name="Text Placeholder 2"/>
          <p:cNvSpPr>
            <a:spLocks noGrp="1"/>
          </p:cNvSpPr>
          <p:nvPr>
            <p:ph type="body" sz="quarter" idx="14" hasCustomPrompt="1"/>
          </p:nvPr>
        </p:nvSpPr>
        <p:spPr bwMode="ltGray">
          <a:xfrm>
            <a:off x="257996" y="2503358"/>
            <a:ext cx="7316788" cy="1320606"/>
          </a:xfrm>
        </p:spPr>
        <p:txBody>
          <a:bodyPr tIns="109728" bIns="109728">
            <a:noAutofit/>
          </a:bodyPr>
          <a:lstStyle>
            <a:lvl1pPr marL="0" indent="0">
              <a:spcBef>
                <a:spcPts val="0"/>
              </a:spcBef>
              <a:buNone/>
              <a:defRPr sz="3199" baseline="0">
                <a:gradFill>
                  <a:gsLst>
                    <a:gs pos="1250">
                      <a:srgbClr val="FFFFFF"/>
                    </a:gs>
                    <a:gs pos="99000">
                      <a:srgbClr val="FFFFFF"/>
                    </a:gs>
                  </a:gsLst>
                  <a:lin ang="5400000" scaled="0"/>
                </a:gradFill>
              </a:defRPr>
            </a:lvl1pPr>
          </a:lstStyle>
          <a:p>
            <a:r>
              <a:rPr lang="en-US" dirty="0"/>
              <a:t>Microsoft IT Institute Best Practices Series</a:t>
            </a:r>
          </a:p>
        </p:txBody>
      </p:sp>
      <p:sp>
        <p:nvSpPr>
          <p:cNvPr id="12" name="Rectangle 11"/>
          <p:cNvSpPr/>
          <p:nvPr userDrawn="1"/>
        </p:nvSpPr>
        <p:spPr bwMode="auto">
          <a:xfrm>
            <a:off x="253181" y="3823962"/>
            <a:ext cx="5366479" cy="1229194"/>
          </a:xfrm>
          <a:prstGeom prst="rect">
            <a:avLst/>
          </a:prstGeom>
          <a:solidFill>
            <a:srgbClr val="6DC2E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374141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4488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2418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584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Illustration pg38.pdf"/>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7546" y="882936"/>
            <a:ext cx="4572000" cy="3441884"/>
          </a:xfrm>
          <a:prstGeom prst="rect">
            <a:avLst/>
          </a:prstGeom>
        </p:spPr>
      </p:pic>
      <p:sp>
        <p:nvSpPr>
          <p:cNvPr id="4" name="Title 1"/>
          <p:cNvSpPr txBox="1">
            <a:spLocks/>
          </p:cNvSpPr>
          <p:nvPr userDrawn="1"/>
        </p:nvSpPr>
        <p:spPr>
          <a:xfrm>
            <a:off x="1354121" y="1233084"/>
            <a:ext cx="6215913" cy="120590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8799">
                <a:solidFill>
                  <a:srgbClr val="0072C6"/>
                </a:solidFill>
              </a:rPr>
              <a:t>Welcome!</a:t>
            </a:r>
          </a:p>
        </p:txBody>
      </p:sp>
      <p:sp>
        <p:nvSpPr>
          <p:cNvPr id="5" name="TextBox 4"/>
          <p:cNvSpPr txBox="1"/>
          <p:nvPr userDrawn="1"/>
        </p:nvSpPr>
        <p:spPr>
          <a:xfrm>
            <a:off x="1633930" y="4743616"/>
            <a:ext cx="9683645" cy="1086460"/>
          </a:xfrm>
          <a:prstGeom prst="rect">
            <a:avLst/>
          </a:prstGeom>
          <a:noFill/>
        </p:spPr>
        <p:txBody>
          <a:bodyPr wrap="square" lIns="182854" tIns="146283" rIns="182854" bIns="146283" rtlCol="0">
            <a:spAutoFit/>
          </a:bodyPr>
          <a:lstStyle/>
          <a:p>
            <a:pPr>
              <a:lnSpc>
                <a:spcPct val="90000"/>
              </a:lnSpc>
              <a:spcAft>
                <a:spcPts val="600"/>
              </a:spcAft>
            </a:pPr>
            <a:r>
              <a:rPr lang="en-US" sz="2800" dirty="0">
                <a:solidFill>
                  <a:srgbClr val="0072C6"/>
                </a:solidFill>
              </a:rPr>
              <a:t>Tony Scott, Microsoft’s Chief Information Officer, welcomes you to the Microsoft IT Institute.</a:t>
            </a:r>
          </a:p>
        </p:txBody>
      </p:sp>
      <p:sp>
        <p:nvSpPr>
          <p:cNvPr id="6" name="Freeform 21"/>
          <p:cNvSpPr>
            <a:spLocks noChangeAspect="1" noEditPoints="1"/>
          </p:cNvSpPr>
          <p:nvPr userDrawn="1"/>
        </p:nvSpPr>
        <p:spPr bwMode="black">
          <a:xfrm>
            <a:off x="816481" y="4932858"/>
            <a:ext cx="731520" cy="692579"/>
          </a:xfrm>
          <a:custGeom>
            <a:avLst/>
            <a:gdLst>
              <a:gd name="T0" fmla="*/ 64 w 159"/>
              <a:gd name="T1" fmla="*/ 65 h 150"/>
              <a:gd name="T2" fmla="*/ 75 w 159"/>
              <a:gd name="T3" fmla="*/ 54 h 150"/>
              <a:gd name="T4" fmla="*/ 64 w 159"/>
              <a:gd name="T5" fmla="*/ 43 h 150"/>
              <a:gd name="T6" fmla="*/ 53 w 159"/>
              <a:gd name="T7" fmla="*/ 54 h 150"/>
              <a:gd name="T8" fmla="*/ 64 w 159"/>
              <a:gd name="T9" fmla="*/ 65 h 150"/>
              <a:gd name="T10" fmla="*/ 87 w 159"/>
              <a:gd name="T11" fmla="*/ 65 h 150"/>
              <a:gd name="T12" fmla="*/ 98 w 159"/>
              <a:gd name="T13" fmla="*/ 54 h 150"/>
              <a:gd name="T14" fmla="*/ 87 w 159"/>
              <a:gd name="T15" fmla="*/ 43 h 150"/>
              <a:gd name="T16" fmla="*/ 76 w 159"/>
              <a:gd name="T17" fmla="*/ 54 h 150"/>
              <a:gd name="T18" fmla="*/ 87 w 159"/>
              <a:gd name="T19" fmla="*/ 65 h 150"/>
              <a:gd name="T20" fmla="*/ 45 w 159"/>
              <a:gd name="T21" fmla="*/ 68 h 150"/>
              <a:gd name="T22" fmla="*/ 42 w 159"/>
              <a:gd name="T23" fmla="*/ 70 h 150"/>
              <a:gd name="T24" fmla="*/ 42 w 159"/>
              <a:gd name="T25" fmla="*/ 81 h 150"/>
              <a:gd name="T26" fmla="*/ 45 w 159"/>
              <a:gd name="T27" fmla="*/ 84 h 150"/>
              <a:gd name="T28" fmla="*/ 47 w 159"/>
              <a:gd name="T29" fmla="*/ 81 h 150"/>
              <a:gd name="T30" fmla="*/ 47 w 159"/>
              <a:gd name="T31" fmla="*/ 70 h 150"/>
              <a:gd name="T32" fmla="*/ 45 w 159"/>
              <a:gd name="T33" fmla="*/ 68 h 150"/>
              <a:gd name="T34" fmla="*/ 117 w 159"/>
              <a:gd name="T35" fmla="*/ 66 h 150"/>
              <a:gd name="T36" fmla="*/ 117 w 159"/>
              <a:gd name="T37" fmla="*/ 99 h 150"/>
              <a:gd name="T38" fmla="*/ 115 w 159"/>
              <a:gd name="T39" fmla="*/ 100 h 150"/>
              <a:gd name="T40" fmla="*/ 107 w 159"/>
              <a:gd name="T41" fmla="*/ 94 h 150"/>
              <a:gd name="T42" fmla="*/ 106 w 159"/>
              <a:gd name="T43" fmla="*/ 92 h 150"/>
              <a:gd name="T44" fmla="*/ 102 w 159"/>
              <a:gd name="T45" fmla="*/ 92 h 150"/>
              <a:gd name="T46" fmla="*/ 102 w 159"/>
              <a:gd name="T47" fmla="*/ 99 h 150"/>
              <a:gd name="T48" fmla="*/ 99 w 159"/>
              <a:gd name="T49" fmla="*/ 102 h 150"/>
              <a:gd name="T50" fmla="*/ 53 w 159"/>
              <a:gd name="T51" fmla="*/ 102 h 150"/>
              <a:gd name="T52" fmla="*/ 50 w 159"/>
              <a:gd name="T53" fmla="*/ 98 h 150"/>
              <a:gd name="T54" fmla="*/ 50 w 159"/>
              <a:gd name="T55" fmla="*/ 70 h 150"/>
              <a:gd name="T56" fmla="*/ 53 w 159"/>
              <a:gd name="T57" fmla="*/ 66 h 150"/>
              <a:gd name="T58" fmla="*/ 99 w 159"/>
              <a:gd name="T59" fmla="*/ 66 h 150"/>
              <a:gd name="T60" fmla="*/ 102 w 159"/>
              <a:gd name="T61" fmla="*/ 70 h 150"/>
              <a:gd name="T62" fmla="*/ 102 w 159"/>
              <a:gd name="T63" fmla="*/ 73 h 150"/>
              <a:gd name="T64" fmla="*/ 106 w 159"/>
              <a:gd name="T65" fmla="*/ 73 h 150"/>
              <a:gd name="T66" fmla="*/ 107 w 159"/>
              <a:gd name="T67" fmla="*/ 72 h 150"/>
              <a:gd name="T68" fmla="*/ 115 w 159"/>
              <a:gd name="T69" fmla="*/ 65 h 150"/>
              <a:gd name="T70" fmla="*/ 117 w 159"/>
              <a:gd name="T71" fmla="*/ 66 h 150"/>
              <a:gd name="T72" fmla="*/ 79 w 159"/>
              <a:gd name="T73" fmla="*/ 10 h 150"/>
              <a:gd name="T74" fmla="*/ 15 w 159"/>
              <a:gd name="T75" fmla="*/ 66 h 150"/>
              <a:gd name="T76" fmla="*/ 27 w 159"/>
              <a:gd name="T77" fmla="*/ 115 h 150"/>
              <a:gd name="T78" fmla="*/ 71 w 159"/>
              <a:gd name="T79" fmla="*/ 140 h 150"/>
              <a:gd name="T80" fmla="*/ 80 w 159"/>
              <a:gd name="T81" fmla="*/ 140 h 150"/>
              <a:gd name="T82" fmla="*/ 144 w 159"/>
              <a:gd name="T83" fmla="*/ 84 h 150"/>
              <a:gd name="T84" fmla="*/ 88 w 159"/>
              <a:gd name="T85" fmla="*/ 10 h 150"/>
              <a:gd name="T86" fmla="*/ 79 w 159"/>
              <a:gd name="T87" fmla="*/ 10 h 150"/>
              <a:gd name="T88" fmla="*/ 79 w 159"/>
              <a:gd name="T89" fmla="*/ 0 h 150"/>
              <a:gd name="T90" fmla="*/ 89 w 159"/>
              <a:gd name="T91" fmla="*/ 1 h 150"/>
              <a:gd name="T92" fmla="*/ 154 w 159"/>
              <a:gd name="T93" fmla="*/ 85 h 150"/>
              <a:gd name="T94" fmla="*/ 80 w 159"/>
              <a:gd name="T95" fmla="*/ 150 h 150"/>
              <a:gd name="T96" fmla="*/ 69 w 159"/>
              <a:gd name="T97" fmla="*/ 149 h 150"/>
              <a:gd name="T98" fmla="*/ 5 w 159"/>
              <a:gd name="T99" fmla="*/ 65 h 150"/>
              <a:gd name="T100" fmla="*/ 79 w 159"/>
              <a:gd name="T10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 h="150">
                <a:moveTo>
                  <a:pt x="64" y="65"/>
                </a:moveTo>
                <a:cubicBezTo>
                  <a:pt x="70" y="65"/>
                  <a:pt x="75" y="60"/>
                  <a:pt x="75" y="54"/>
                </a:cubicBezTo>
                <a:cubicBezTo>
                  <a:pt x="75" y="48"/>
                  <a:pt x="70" y="43"/>
                  <a:pt x="64" y="43"/>
                </a:cubicBezTo>
                <a:cubicBezTo>
                  <a:pt x="58" y="43"/>
                  <a:pt x="53" y="48"/>
                  <a:pt x="53" y="54"/>
                </a:cubicBezTo>
                <a:cubicBezTo>
                  <a:pt x="53" y="60"/>
                  <a:pt x="58" y="65"/>
                  <a:pt x="64" y="65"/>
                </a:cubicBezTo>
                <a:moveTo>
                  <a:pt x="87" y="65"/>
                </a:moveTo>
                <a:cubicBezTo>
                  <a:pt x="93" y="65"/>
                  <a:pt x="98" y="60"/>
                  <a:pt x="98" y="54"/>
                </a:cubicBezTo>
                <a:cubicBezTo>
                  <a:pt x="98" y="48"/>
                  <a:pt x="93" y="43"/>
                  <a:pt x="87" y="43"/>
                </a:cubicBezTo>
                <a:cubicBezTo>
                  <a:pt x="81" y="43"/>
                  <a:pt x="76" y="48"/>
                  <a:pt x="76" y="54"/>
                </a:cubicBezTo>
                <a:cubicBezTo>
                  <a:pt x="76" y="60"/>
                  <a:pt x="81" y="65"/>
                  <a:pt x="87" y="65"/>
                </a:cubicBezTo>
                <a:moveTo>
                  <a:pt x="45" y="68"/>
                </a:moveTo>
                <a:cubicBezTo>
                  <a:pt x="43" y="68"/>
                  <a:pt x="42" y="69"/>
                  <a:pt x="42" y="70"/>
                </a:cubicBezTo>
                <a:cubicBezTo>
                  <a:pt x="42" y="81"/>
                  <a:pt x="42" y="81"/>
                  <a:pt x="42" y="81"/>
                </a:cubicBezTo>
                <a:cubicBezTo>
                  <a:pt x="42" y="82"/>
                  <a:pt x="43" y="84"/>
                  <a:pt x="45" y="84"/>
                </a:cubicBezTo>
                <a:cubicBezTo>
                  <a:pt x="46" y="84"/>
                  <a:pt x="47" y="82"/>
                  <a:pt x="47" y="81"/>
                </a:cubicBezTo>
                <a:cubicBezTo>
                  <a:pt x="47" y="70"/>
                  <a:pt x="47" y="70"/>
                  <a:pt x="47" y="70"/>
                </a:cubicBezTo>
                <a:cubicBezTo>
                  <a:pt x="47" y="69"/>
                  <a:pt x="46" y="68"/>
                  <a:pt x="45" y="68"/>
                </a:cubicBezTo>
                <a:moveTo>
                  <a:pt x="117" y="66"/>
                </a:moveTo>
                <a:cubicBezTo>
                  <a:pt x="117" y="99"/>
                  <a:pt x="117" y="99"/>
                  <a:pt x="117" y="99"/>
                </a:cubicBezTo>
                <a:cubicBezTo>
                  <a:pt x="117" y="101"/>
                  <a:pt x="116" y="101"/>
                  <a:pt x="115" y="100"/>
                </a:cubicBezTo>
                <a:cubicBezTo>
                  <a:pt x="107" y="94"/>
                  <a:pt x="107" y="94"/>
                  <a:pt x="107" y="94"/>
                </a:cubicBezTo>
                <a:cubicBezTo>
                  <a:pt x="106" y="93"/>
                  <a:pt x="106" y="93"/>
                  <a:pt x="106" y="92"/>
                </a:cubicBezTo>
                <a:cubicBezTo>
                  <a:pt x="102" y="92"/>
                  <a:pt x="102" y="92"/>
                  <a:pt x="102" y="92"/>
                </a:cubicBezTo>
                <a:cubicBezTo>
                  <a:pt x="102" y="99"/>
                  <a:pt x="102" y="99"/>
                  <a:pt x="102" y="99"/>
                </a:cubicBezTo>
                <a:cubicBezTo>
                  <a:pt x="102" y="101"/>
                  <a:pt x="101" y="102"/>
                  <a:pt x="99" y="102"/>
                </a:cubicBezTo>
                <a:cubicBezTo>
                  <a:pt x="53" y="102"/>
                  <a:pt x="53" y="102"/>
                  <a:pt x="53" y="102"/>
                </a:cubicBezTo>
                <a:cubicBezTo>
                  <a:pt x="51" y="102"/>
                  <a:pt x="50" y="100"/>
                  <a:pt x="50" y="98"/>
                </a:cubicBezTo>
                <a:cubicBezTo>
                  <a:pt x="50" y="70"/>
                  <a:pt x="50" y="70"/>
                  <a:pt x="50" y="70"/>
                </a:cubicBezTo>
                <a:cubicBezTo>
                  <a:pt x="50" y="68"/>
                  <a:pt x="51" y="66"/>
                  <a:pt x="53" y="66"/>
                </a:cubicBezTo>
                <a:cubicBezTo>
                  <a:pt x="99" y="66"/>
                  <a:pt x="99" y="66"/>
                  <a:pt x="99" y="66"/>
                </a:cubicBezTo>
                <a:cubicBezTo>
                  <a:pt x="101" y="66"/>
                  <a:pt x="102" y="68"/>
                  <a:pt x="102" y="70"/>
                </a:cubicBezTo>
                <a:cubicBezTo>
                  <a:pt x="102" y="73"/>
                  <a:pt x="102" y="73"/>
                  <a:pt x="102" y="73"/>
                </a:cubicBezTo>
                <a:cubicBezTo>
                  <a:pt x="106" y="73"/>
                  <a:pt x="106" y="73"/>
                  <a:pt x="106" y="73"/>
                </a:cubicBezTo>
                <a:cubicBezTo>
                  <a:pt x="106" y="73"/>
                  <a:pt x="107" y="72"/>
                  <a:pt x="107" y="72"/>
                </a:cubicBezTo>
                <a:cubicBezTo>
                  <a:pt x="115" y="65"/>
                  <a:pt x="115" y="65"/>
                  <a:pt x="115" y="65"/>
                </a:cubicBezTo>
                <a:cubicBezTo>
                  <a:pt x="116" y="64"/>
                  <a:pt x="117" y="65"/>
                  <a:pt x="117" y="66"/>
                </a:cubicBezTo>
                <a:moveTo>
                  <a:pt x="79" y="10"/>
                </a:moveTo>
                <a:cubicBezTo>
                  <a:pt x="47" y="10"/>
                  <a:pt x="19" y="34"/>
                  <a:pt x="15" y="66"/>
                </a:cubicBezTo>
                <a:cubicBezTo>
                  <a:pt x="12" y="84"/>
                  <a:pt x="17" y="101"/>
                  <a:pt x="27" y="115"/>
                </a:cubicBezTo>
                <a:cubicBezTo>
                  <a:pt x="38" y="129"/>
                  <a:pt x="53" y="138"/>
                  <a:pt x="71" y="140"/>
                </a:cubicBezTo>
                <a:cubicBezTo>
                  <a:pt x="74" y="140"/>
                  <a:pt x="77" y="140"/>
                  <a:pt x="80" y="140"/>
                </a:cubicBezTo>
                <a:cubicBezTo>
                  <a:pt x="112" y="140"/>
                  <a:pt x="140" y="116"/>
                  <a:pt x="144" y="84"/>
                </a:cubicBezTo>
                <a:cubicBezTo>
                  <a:pt x="149" y="48"/>
                  <a:pt x="124" y="15"/>
                  <a:pt x="88" y="10"/>
                </a:cubicBezTo>
                <a:cubicBezTo>
                  <a:pt x="85" y="10"/>
                  <a:pt x="82" y="10"/>
                  <a:pt x="79" y="10"/>
                </a:cubicBezTo>
                <a:moveTo>
                  <a:pt x="79" y="0"/>
                </a:moveTo>
                <a:cubicBezTo>
                  <a:pt x="83" y="0"/>
                  <a:pt x="86" y="0"/>
                  <a:pt x="89" y="1"/>
                </a:cubicBezTo>
                <a:cubicBezTo>
                  <a:pt x="130" y="6"/>
                  <a:pt x="159" y="44"/>
                  <a:pt x="154" y="85"/>
                </a:cubicBezTo>
                <a:cubicBezTo>
                  <a:pt x="149" y="123"/>
                  <a:pt x="116" y="150"/>
                  <a:pt x="80" y="150"/>
                </a:cubicBezTo>
                <a:cubicBezTo>
                  <a:pt x="76" y="150"/>
                  <a:pt x="73" y="150"/>
                  <a:pt x="69" y="149"/>
                </a:cubicBezTo>
                <a:cubicBezTo>
                  <a:pt x="28" y="144"/>
                  <a:pt x="0" y="106"/>
                  <a:pt x="5" y="65"/>
                </a:cubicBezTo>
                <a:cubicBezTo>
                  <a:pt x="10" y="28"/>
                  <a:pt x="42" y="0"/>
                  <a:pt x="79" y="0"/>
                </a:cubicBezTo>
              </a:path>
            </a:pathLst>
          </a:custGeom>
          <a:solidFill>
            <a:srgbClr val="333333"/>
          </a:solidFill>
          <a:ln>
            <a:noFill/>
          </a:ln>
          <a:extLst/>
        </p:spPr>
        <p:txBody>
          <a:bodyPr vert="horz" wrap="square" lIns="91427" tIns="45713" rIns="91427" bIns="45713" numCol="1" anchor="t" anchorCtr="0" compatLnSpc="1">
            <a:prstTxWarp prst="textNoShape">
              <a:avLst/>
            </a:prstTxWarp>
          </a:bodyPr>
          <a:lstStyle/>
          <a:p>
            <a:endParaRPr lang="en-US" sz="1800">
              <a:solidFill>
                <a:srgbClr val="505050"/>
              </a:solidFill>
            </a:endParaRPr>
          </a:p>
        </p:txBody>
      </p:sp>
    </p:spTree>
    <p:extLst>
      <p:ext uri="{BB962C8B-B14F-4D97-AF65-F5344CB8AC3E}">
        <p14:creationId xmlns:p14="http://schemas.microsoft.com/office/powerpoint/2010/main" val="389636379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solidFill>
                  <a:schemeClr val="bg1"/>
                </a:solidFill>
              </a:defRPr>
            </a:lvl2pPr>
            <a:lvl3pPr marL="228557" indent="0">
              <a:buNone/>
              <a:defRPr>
                <a:solidFill>
                  <a:schemeClr val="bg1"/>
                </a:solidFill>
              </a:defRPr>
            </a:lvl3pPr>
            <a:lvl4pPr marL="457112" indent="0">
              <a:buNone/>
              <a:defRPr>
                <a:solidFill>
                  <a:schemeClr val="bg1"/>
                </a:solidFill>
              </a:defRPr>
            </a:lvl4pPr>
            <a:lvl5pPr marL="685669"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41724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0967440" cy="7009993"/>
          </a:xfrm>
          <a:prstGeom prst="rect">
            <a:avLst/>
          </a:prstGeom>
        </p:spPr>
      </p:pic>
      <p:sp>
        <p:nvSpPr>
          <p:cNvPr id="4" name="Rectangle 3"/>
          <p:cNvSpPr/>
          <p:nvPr userDrawn="1"/>
        </p:nvSpPr>
        <p:spPr bwMode="auto">
          <a:xfrm>
            <a:off x="7794885" y="1"/>
            <a:ext cx="4641590" cy="7009993"/>
          </a:xfrm>
          <a:prstGeom prst="rect">
            <a:avLst/>
          </a:prstGeom>
          <a:solidFill>
            <a:srgbClr val="6DC2E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p:cNvSpPr txBox="1"/>
          <p:nvPr userDrawn="1"/>
        </p:nvSpPr>
        <p:spPr>
          <a:xfrm>
            <a:off x="7794885" y="934843"/>
            <a:ext cx="4641590" cy="3365401"/>
          </a:xfrm>
          <a:prstGeom prst="rect">
            <a:avLst/>
          </a:prstGeom>
          <a:noFill/>
        </p:spPr>
        <p:txBody>
          <a:bodyPr wrap="square" lIns="182854" tIns="146283" rIns="182854" bIns="146283" rtlCol="0">
            <a:spAutoFit/>
          </a:bodyPr>
          <a:lstStyle/>
          <a:p>
            <a:pPr marL="285590" indent="-285590">
              <a:spcAft>
                <a:spcPts val="600"/>
              </a:spcAft>
              <a:buFont typeface="Arial" pitchFamily="34" charset="0"/>
              <a:buChar char="•"/>
            </a:pPr>
            <a:r>
              <a:rPr lang="en-US" sz="2400" dirty="0">
                <a:solidFill>
                  <a:srgbClr val="505050">
                    <a:lumMod val="50000"/>
                  </a:srgbClr>
                </a:solidFill>
              </a:rPr>
              <a:t>Topic/Activity 1</a:t>
            </a:r>
          </a:p>
          <a:p>
            <a:pPr marL="285590" indent="-285590">
              <a:spcAft>
                <a:spcPts val="600"/>
              </a:spcAft>
              <a:buFont typeface="Arial" pitchFamily="34" charset="0"/>
              <a:buChar char="•"/>
            </a:pPr>
            <a:r>
              <a:rPr lang="en-US" sz="2400" dirty="0">
                <a:solidFill>
                  <a:srgbClr val="505050">
                    <a:lumMod val="50000"/>
                  </a:srgbClr>
                </a:solidFill>
              </a:rPr>
              <a:t>Topic/Activity 2</a:t>
            </a:r>
          </a:p>
          <a:p>
            <a:pPr marL="285590" indent="-285590">
              <a:spcAft>
                <a:spcPts val="600"/>
              </a:spcAft>
              <a:buFont typeface="Arial" pitchFamily="34" charset="0"/>
              <a:buChar char="•"/>
            </a:pPr>
            <a:r>
              <a:rPr lang="en-US" sz="2400" dirty="0">
                <a:solidFill>
                  <a:srgbClr val="505050">
                    <a:lumMod val="50000"/>
                  </a:srgbClr>
                </a:solidFill>
              </a:rPr>
              <a:t>Topic/Activity 3</a:t>
            </a:r>
          </a:p>
          <a:p>
            <a:pPr marL="285590" indent="-285590">
              <a:spcAft>
                <a:spcPts val="600"/>
              </a:spcAft>
              <a:buFont typeface="Arial" pitchFamily="34" charset="0"/>
              <a:buChar char="•"/>
            </a:pPr>
            <a:r>
              <a:rPr lang="en-US" sz="2400" dirty="0">
                <a:solidFill>
                  <a:srgbClr val="505050">
                    <a:lumMod val="50000"/>
                  </a:srgbClr>
                </a:solidFill>
              </a:rPr>
              <a:t>Topic/Activity 4</a:t>
            </a:r>
          </a:p>
          <a:p>
            <a:pPr marL="285590" indent="-285590">
              <a:spcAft>
                <a:spcPts val="600"/>
              </a:spcAft>
              <a:buFont typeface="Arial" pitchFamily="34" charset="0"/>
              <a:buChar char="•"/>
            </a:pPr>
            <a:r>
              <a:rPr lang="en-US" sz="2400" dirty="0">
                <a:solidFill>
                  <a:srgbClr val="505050">
                    <a:lumMod val="50000"/>
                  </a:srgbClr>
                </a:solidFill>
              </a:rPr>
              <a:t>Topic/Activity 5</a:t>
            </a:r>
          </a:p>
          <a:p>
            <a:pPr marL="285590" indent="-285590">
              <a:spcAft>
                <a:spcPts val="600"/>
              </a:spcAft>
              <a:buFont typeface="Arial" pitchFamily="34" charset="0"/>
              <a:buChar char="•"/>
            </a:pPr>
            <a:r>
              <a:rPr lang="en-US" sz="2400" dirty="0">
                <a:solidFill>
                  <a:srgbClr val="505050">
                    <a:lumMod val="50000"/>
                  </a:srgbClr>
                </a:solidFill>
              </a:rPr>
              <a:t>Topic/Activity 6</a:t>
            </a:r>
          </a:p>
          <a:p>
            <a:pPr>
              <a:lnSpc>
                <a:spcPct val="90000"/>
              </a:lnSpc>
              <a:spcAft>
                <a:spcPts val="600"/>
              </a:spcAft>
            </a:pPr>
            <a:endParaRPr lang="en-US" sz="2400" dirty="0" err="1">
              <a:solidFill>
                <a:srgbClr val="505050">
                  <a:lumMod val="50000"/>
                </a:srgbClr>
              </a:solidFill>
            </a:endParaRPr>
          </a:p>
        </p:txBody>
      </p:sp>
      <p:sp>
        <p:nvSpPr>
          <p:cNvPr id="6" name="TextBox 5"/>
          <p:cNvSpPr txBox="1"/>
          <p:nvPr userDrawn="1"/>
        </p:nvSpPr>
        <p:spPr>
          <a:xfrm>
            <a:off x="7794885" y="2"/>
            <a:ext cx="4641590" cy="916822"/>
          </a:xfrm>
          <a:prstGeom prst="rect">
            <a:avLst/>
          </a:prstGeom>
          <a:noFill/>
        </p:spPr>
        <p:txBody>
          <a:bodyPr wrap="square" lIns="182854" tIns="146283" rIns="182854" bIns="146283" rtlCol="0">
            <a:spAutoFit/>
          </a:bodyPr>
          <a:lstStyle/>
          <a:p>
            <a:pPr>
              <a:lnSpc>
                <a:spcPct val="90000"/>
              </a:lnSpc>
              <a:spcAft>
                <a:spcPts val="600"/>
              </a:spcAft>
            </a:pPr>
            <a:r>
              <a:rPr lang="en-US" sz="4399" dirty="0">
                <a:solidFill>
                  <a:srgbClr val="505050">
                    <a:lumMod val="50000"/>
                  </a:srgbClr>
                </a:solidFill>
                <a:latin typeface="Segoe UI Light"/>
              </a:rPr>
              <a:t>Session Overview</a:t>
            </a:r>
          </a:p>
        </p:txBody>
      </p:sp>
    </p:spTree>
    <p:extLst>
      <p:ext uri="{BB962C8B-B14F-4D97-AF65-F5344CB8AC3E}">
        <p14:creationId xmlns:p14="http://schemas.microsoft.com/office/powerpoint/2010/main" val="363986581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p:cNvSpPr/>
          <p:nvPr userDrawn="1"/>
        </p:nvSpPr>
        <p:spPr bwMode="auto">
          <a:xfrm>
            <a:off x="-1" y="0"/>
            <a:ext cx="12436477" cy="20109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6630" rIns="9326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Title 1"/>
          <p:cNvSpPr txBox="1">
            <a:spLocks/>
          </p:cNvSpPr>
          <p:nvPr userDrawn="1"/>
        </p:nvSpPr>
        <p:spPr>
          <a:xfrm>
            <a:off x="529662" y="233153"/>
            <a:ext cx="11375536" cy="772202"/>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7198">
                <a:solidFill>
                  <a:srgbClr val="FFFFFF"/>
                </a:solidFill>
              </a:rPr>
              <a:t>About this session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600341"/>
            <a:ext cx="12436475" cy="5394185"/>
          </a:xfrm>
          <a:prstGeom prst="rect">
            <a:avLst/>
          </a:prstGeom>
        </p:spPr>
      </p:pic>
      <p:sp>
        <p:nvSpPr>
          <p:cNvPr id="6" name="Content Placeholder 2"/>
          <p:cNvSpPr>
            <a:spLocks noGrp="1"/>
          </p:cNvSpPr>
          <p:nvPr userDrawn="1"/>
        </p:nvSpPr>
        <p:spPr>
          <a:xfrm>
            <a:off x="379760" y="2010957"/>
            <a:ext cx="5526394" cy="4082970"/>
          </a:xfrm>
          <a:prstGeom prst="rect">
            <a:avLst/>
          </a:prstGeom>
        </p:spPr>
        <p:txBody>
          <a:bodyPr vert="horz" wrap="square" lIns="0" tIns="0" rIns="0" bIns="0" rtlCol="0">
            <a:spAutoFit/>
          </a:bodyPr>
          <a:lstStyle>
            <a:lvl1pPr marL="0" indent="0" algn="l" defTabSz="913944" rtl="0" eaLnBrk="1" latinLnBrk="0" hangingPunct="1">
              <a:lnSpc>
                <a:spcPct val="90000"/>
              </a:lnSpc>
              <a:spcBef>
                <a:spcPts val="1200"/>
              </a:spcBef>
              <a:spcAft>
                <a:spcPts val="300"/>
              </a:spcAft>
              <a:buSzPct val="90000"/>
              <a:buFont typeface="Arial" pitchFamily="34" charset="0"/>
              <a:buNone/>
              <a:defRPr sz="4000" kern="1200" spc="-100" baseline="0">
                <a:solidFill>
                  <a:schemeClr val="accent2"/>
                </a:solidFill>
                <a:latin typeface="Segoe UI Light" pitchFamily="34" charset="0"/>
                <a:ea typeface="+mn-ea"/>
                <a:cs typeface="+mn-cs"/>
              </a:defRPr>
            </a:lvl1pPr>
            <a:lvl2pPr marL="0" indent="0" algn="l" defTabSz="913944" rtl="0" eaLnBrk="1" latinLnBrk="0" hangingPunct="1">
              <a:lnSpc>
                <a:spcPct val="90000"/>
              </a:lnSpc>
              <a:spcBef>
                <a:spcPts val="0"/>
              </a:spcBef>
              <a:spcAft>
                <a:spcPts val="400"/>
              </a:spcAft>
              <a:buSzPct val="90000"/>
              <a:buFont typeface="Arial" pitchFamily="34" charset="0"/>
              <a:buNone/>
              <a:tabLst>
                <a:tab pos="629951"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3944"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3944" rtl="0" eaLnBrk="1" latinLnBrk="0" hangingPunct="1">
              <a:lnSpc>
                <a:spcPct val="90000"/>
              </a:lnSpc>
              <a:spcBef>
                <a:spcPts val="0"/>
              </a:spcBef>
              <a:spcAft>
                <a:spcPts val="400"/>
              </a:spcAft>
              <a:buSzPct val="90000"/>
              <a:buFont typeface="Arial" pitchFamily="34" charset="0"/>
              <a:buNone/>
              <a:tabLst>
                <a:tab pos="913977" algn="l"/>
              </a:tabLst>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3944" rtl="0" eaLnBrk="1" latinLnBrk="0" hangingPunct="1">
              <a:lnSpc>
                <a:spcPct val="90000"/>
              </a:lnSpc>
              <a:spcBef>
                <a:spcPts val="0"/>
              </a:spcBef>
              <a:spcAft>
                <a:spcPts val="400"/>
              </a:spcAft>
              <a:buSzPct val="90000"/>
              <a:buFont typeface="Arial" pitchFamily="34" charset="0"/>
              <a:buNone/>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340"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15"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282"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255" indent="-228483" algn="l" defTabSz="9139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99" dirty="0">
                <a:solidFill>
                  <a:srgbClr val="68217A"/>
                </a:solidFill>
                <a:latin typeface="Segoe UI"/>
              </a:rPr>
              <a:t>Backstage pass</a:t>
            </a:r>
          </a:p>
          <a:p>
            <a:pPr lvl="1"/>
            <a:r>
              <a:rPr lang="en-US" sz="2000" dirty="0">
                <a:solidFill>
                  <a:srgbClr val="D2D2D2">
                    <a:lumMod val="10000"/>
                  </a:srgbClr>
                </a:solidFill>
              </a:rPr>
              <a:t>Unique behind-the-scenes access </a:t>
            </a:r>
          </a:p>
          <a:p>
            <a:pPr lvl="1"/>
            <a:r>
              <a:rPr lang="en-US" sz="2000" dirty="0">
                <a:solidFill>
                  <a:srgbClr val="D2D2D2">
                    <a:lumMod val="10000"/>
                  </a:srgbClr>
                </a:solidFill>
              </a:rPr>
              <a:t>to the Microsoft IT perspective</a:t>
            </a:r>
          </a:p>
          <a:p>
            <a:r>
              <a:rPr lang="en-US" sz="3999" dirty="0">
                <a:solidFill>
                  <a:srgbClr val="68217A"/>
                </a:solidFill>
                <a:latin typeface="Segoe UI"/>
              </a:rPr>
              <a:t>IT-to-IT connection</a:t>
            </a:r>
          </a:p>
          <a:p>
            <a:pPr lvl="1"/>
            <a:r>
              <a:rPr lang="en-US" sz="2000" dirty="0">
                <a:solidFill>
                  <a:srgbClr val="D2D2D2">
                    <a:lumMod val="10000"/>
                  </a:srgbClr>
                </a:solidFill>
              </a:rPr>
              <a:t>Hear from Microsoft IT pros about </a:t>
            </a:r>
          </a:p>
          <a:p>
            <a:pPr lvl="1"/>
            <a:r>
              <a:rPr lang="en-US" sz="2000" dirty="0">
                <a:solidFill>
                  <a:srgbClr val="D2D2D2">
                    <a:lumMod val="10000"/>
                  </a:srgbClr>
                </a:solidFill>
              </a:rPr>
              <a:t>implementing &lt;technology&gt; in the enterprise</a:t>
            </a:r>
          </a:p>
          <a:p>
            <a:r>
              <a:rPr lang="en-US" sz="3999" dirty="0">
                <a:solidFill>
                  <a:srgbClr val="68217A"/>
                </a:solidFill>
                <a:latin typeface="Segoe UI"/>
              </a:rPr>
              <a:t>Shared experience</a:t>
            </a:r>
          </a:p>
          <a:p>
            <a:pPr lvl="1"/>
            <a:r>
              <a:rPr lang="en-US" sz="2000" dirty="0">
                <a:solidFill>
                  <a:srgbClr val="D2D2D2">
                    <a:lumMod val="10000"/>
                  </a:srgbClr>
                </a:solidFill>
              </a:rPr>
              <a:t>Best practices born from </a:t>
            </a:r>
          </a:p>
          <a:p>
            <a:pPr lvl="1"/>
            <a:r>
              <a:rPr lang="en-US" sz="2000" dirty="0">
                <a:solidFill>
                  <a:srgbClr val="D2D2D2">
                    <a:lumMod val="10000"/>
                  </a:srgbClr>
                </a:solidFill>
              </a:rPr>
              <a:t>lived-through experience</a:t>
            </a:r>
          </a:p>
        </p:txBody>
      </p:sp>
    </p:spTree>
    <p:extLst>
      <p:ext uri="{BB962C8B-B14F-4D97-AF65-F5344CB8AC3E}">
        <p14:creationId xmlns:p14="http://schemas.microsoft.com/office/powerpoint/2010/main" val="354238688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p:cNvSpPr/>
          <p:nvPr userDrawn="1"/>
        </p:nvSpPr>
        <p:spPr>
          <a:xfrm>
            <a:off x="554423" y="5314772"/>
            <a:ext cx="4829832" cy="858990"/>
          </a:xfrm>
          <a:prstGeom prst="rect">
            <a:avLst/>
          </a:prstGeom>
          <a:solidFill>
            <a:schemeClr val="accent1"/>
          </a:solidFill>
          <a:ln w="25400" cap="flat" cmpd="sng" algn="ctr">
            <a:noFill/>
            <a:prstDash val="solid"/>
          </a:ln>
          <a:effectLst/>
        </p:spPr>
        <p:txBody>
          <a:bodyPr lIns="93264" tIns="46632" rIns="93264" bIns="46632" rtlCol="0" anchor="ctr"/>
          <a:lstStyle/>
          <a:p>
            <a:r>
              <a:rPr lang="en-US" sz="4099" dirty="0">
                <a:solidFill>
                  <a:srgbClr val="FFFFFF"/>
                </a:solidFill>
              </a:rPr>
              <a:t>Benefit</a:t>
            </a:r>
          </a:p>
        </p:txBody>
      </p:sp>
      <p:sp>
        <p:nvSpPr>
          <p:cNvPr id="4" name="Rectangle 3"/>
          <p:cNvSpPr/>
          <p:nvPr userDrawn="1"/>
        </p:nvSpPr>
        <p:spPr>
          <a:xfrm>
            <a:off x="570509" y="1382086"/>
            <a:ext cx="4829832" cy="858990"/>
          </a:xfrm>
          <a:prstGeom prst="rect">
            <a:avLst/>
          </a:prstGeom>
          <a:solidFill>
            <a:schemeClr val="accent1"/>
          </a:solidFill>
          <a:ln w="25400" cap="flat" cmpd="sng" algn="ctr">
            <a:noFill/>
            <a:prstDash val="solid"/>
          </a:ln>
          <a:effectLst/>
        </p:spPr>
        <p:txBody>
          <a:bodyPr lIns="93264" tIns="46632" rIns="93264" bIns="46632" rtlCol="0" anchor="ctr"/>
          <a:lstStyle/>
          <a:p>
            <a:r>
              <a:rPr lang="en-US" sz="4099" dirty="0">
                <a:solidFill>
                  <a:srgbClr val="FFFFFF"/>
                </a:solidFill>
              </a:rPr>
              <a:t>Opportunity</a:t>
            </a:r>
          </a:p>
        </p:txBody>
      </p:sp>
      <p:sp>
        <p:nvSpPr>
          <p:cNvPr id="5" name="Rectangle 4"/>
          <p:cNvSpPr/>
          <p:nvPr userDrawn="1"/>
        </p:nvSpPr>
        <p:spPr>
          <a:xfrm>
            <a:off x="559790" y="2352242"/>
            <a:ext cx="4829832" cy="858990"/>
          </a:xfrm>
          <a:prstGeom prst="rect">
            <a:avLst/>
          </a:prstGeom>
          <a:solidFill>
            <a:srgbClr val="6DC2E9"/>
          </a:solidFill>
          <a:ln w="25400" cap="flat" cmpd="sng" algn="ctr">
            <a:noFill/>
            <a:prstDash val="solid"/>
          </a:ln>
          <a:effectLst/>
        </p:spPr>
        <p:txBody>
          <a:bodyPr lIns="93264" tIns="46632" rIns="93264" bIns="46632" rtlCol="0" anchor="ctr"/>
          <a:lstStyle/>
          <a:p>
            <a:r>
              <a:rPr lang="en-US" sz="4099" dirty="0">
                <a:solidFill>
                  <a:srgbClr val="FFFFFF"/>
                </a:solidFill>
              </a:rPr>
              <a:t>What</a:t>
            </a:r>
          </a:p>
        </p:txBody>
      </p:sp>
      <p:sp>
        <p:nvSpPr>
          <p:cNvPr id="6" name="Rectangle 5"/>
          <p:cNvSpPr/>
          <p:nvPr userDrawn="1"/>
        </p:nvSpPr>
        <p:spPr>
          <a:xfrm>
            <a:off x="550600" y="3345754"/>
            <a:ext cx="4829832" cy="858990"/>
          </a:xfrm>
          <a:prstGeom prst="rect">
            <a:avLst/>
          </a:prstGeom>
          <a:solidFill>
            <a:schemeClr val="accent3"/>
          </a:solidFill>
          <a:ln w="25400" cap="flat" cmpd="sng" algn="ctr">
            <a:noFill/>
            <a:prstDash val="solid"/>
          </a:ln>
          <a:effectLst/>
        </p:spPr>
        <p:txBody>
          <a:bodyPr lIns="93264" tIns="46632" rIns="93264" bIns="46632" rtlCol="0" anchor="ctr"/>
          <a:lstStyle/>
          <a:p>
            <a:r>
              <a:rPr lang="en-US" sz="4099" dirty="0">
                <a:solidFill>
                  <a:srgbClr val="FFFFFF"/>
                </a:solidFill>
              </a:rPr>
              <a:t>Why</a:t>
            </a:r>
          </a:p>
        </p:txBody>
      </p:sp>
      <p:sp>
        <p:nvSpPr>
          <p:cNvPr id="7" name="Rectangle 6"/>
          <p:cNvSpPr/>
          <p:nvPr userDrawn="1"/>
        </p:nvSpPr>
        <p:spPr>
          <a:xfrm>
            <a:off x="559790" y="4339266"/>
            <a:ext cx="4829832" cy="858990"/>
          </a:xfrm>
          <a:prstGeom prst="rect">
            <a:avLst/>
          </a:prstGeom>
          <a:solidFill>
            <a:srgbClr val="00BCF2"/>
          </a:solidFill>
          <a:ln w="25400" cap="flat" cmpd="sng" algn="ctr">
            <a:noFill/>
            <a:prstDash val="solid"/>
          </a:ln>
          <a:effectLst/>
        </p:spPr>
        <p:txBody>
          <a:bodyPr lIns="93264" tIns="46632" rIns="93264" bIns="46632" rtlCol="0" anchor="ctr"/>
          <a:lstStyle/>
          <a:p>
            <a:r>
              <a:rPr lang="en-US" sz="4099" dirty="0">
                <a:solidFill>
                  <a:srgbClr val="FFFFFF"/>
                </a:solidFill>
              </a:rPr>
              <a:t>How</a:t>
            </a:r>
          </a:p>
        </p:txBody>
      </p:sp>
      <p:sp>
        <p:nvSpPr>
          <p:cNvPr id="8" name="Rectangle 7"/>
          <p:cNvSpPr/>
          <p:nvPr userDrawn="1"/>
        </p:nvSpPr>
        <p:spPr>
          <a:xfrm>
            <a:off x="3616709" y="1238112"/>
            <a:ext cx="8142039" cy="5081764"/>
          </a:xfrm>
          <a:prstGeom prst="rect">
            <a:avLst/>
          </a:prstGeom>
          <a:solidFill>
            <a:schemeClr val="bg1"/>
          </a:solidFill>
          <a:ln w="12700" cap="rnd">
            <a:solidFill>
              <a:schemeClr val="accent1"/>
            </a:solidFill>
          </a:ln>
          <a:effectLst/>
        </p:spPr>
        <p:style>
          <a:lnRef idx="2">
            <a:schemeClr val="accent4">
              <a:shade val="50000"/>
            </a:schemeClr>
          </a:lnRef>
          <a:fillRef idx="1">
            <a:schemeClr val="accent4"/>
          </a:fillRef>
          <a:effectRef idx="0">
            <a:schemeClr val="accent4"/>
          </a:effectRef>
          <a:fontRef idx="minor">
            <a:schemeClr val="lt1"/>
          </a:fontRef>
        </p:style>
        <p:txBody>
          <a:bodyPr lIns="466324" tIns="46632" rIns="279794" bIns="46632" rtlCol="0" anchor="ctr"/>
          <a:lstStyle/>
          <a:p>
            <a:pPr algn="ctr">
              <a:lnSpc>
                <a:spcPct val="90000"/>
              </a:lnSpc>
              <a:spcAft>
                <a:spcPts val="1020"/>
              </a:spcAft>
              <a:buClr>
                <a:srgbClr val="000000"/>
              </a:buClr>
              <a:buSzPct val="90000"/>
            </a:pPr>
            <a:endParaRPr lang="en-US" sz="1599" dirty="0">
              <a:solidFill>
                <a:srgbClr val="3F3F3F"/>
              </a:solidFill>
              <a:latin typeface="Segoe UI Semibold" pitchFamily="34" charset="0"/>
            </a:endParaRPr>
          </a:p>
        </p:txBody>
      </p:sp>
      <p:sp>
        <p:nvSpPr>
          <p:cNvPr id="9" name="Content Placeholder 2"/>
          <p:cNvSpPr txBox="1">
            <a:spLocks/>
          </p:cNvSpPr>
          <p:nvPr userDrawn="1"/>
        </p:nvSpPr>
        <p:spPr>
          <a:xfrm>
            <a:off x="3892454" y="2669904"/>
            <a:ext cx="6149405" cy="254262"/>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3F3F3F"/>
                </a:solidFill>
              </a:rPr>
              <a:t>Describes the best practice.</a:t>
            </a:r>
          </a:p>
        </p:txBody>
      </p:sp>
      <p:sp>
        <p:nvSpPr>
          <p:cNvPr id="10" name="Content Placeholder 2"/>
          <p:cNvSpPr txBox="1">
            <a:spLocks/>
          </p:cNvSpPr>
          <p:nvPr userDrawn="1"/>
        </p:nvSpPr>
        <p:spPr>
          <a:xfrm>
            <a:off x="3870233" y="3628727"/>
            <a:ext cx="7804336" cy="254262"/>
          </a:xfrm>
          <a:prstGeom prst="rect">
            <a:avLst/>
          </a:prstGeom>
        </p:spPr>
        <p:txBody>
          <a:bodyPr vert="horz" wrap="square" lIns="0" tIns="0" rIns="0" bIns="0" rtlCol="0" anchor="ctr">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3F3F3F"/>
                </a:solidFill>
              </a:rPr>
              <a:t>Describes why it is a best practice.</a:t>
            </a:r>
          </a:p>
        </p:txBody>
      </p:sp>
      <p:sp>
        <p:nvSpPr>
          <p:cNvPr id="11" name="Content Placeholder 2"/>
          <p:cNvSpPr txBox="1">
            <a:spLocks/>
          </p:cNvSpPr>
          <p:nvPr userDrawn="1"/>
        </p:nvSpPr>
        <p:spPr>
          <a:xfrm>
            <a:off x="3870238" y="4628320"/>
            <a:ext cx="7804335" cy="254262"/>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3F3F3F"/>
                </a:solidFill>
              </a:rPr>
              <a:t>Describes how to implement the best practice.</a:t>
            </a:r>
          </a:p>
        </p:txBody>
      </p:sp>
      <p:cxnSp>
        <p:nvCxnSpPr>
          <p:cNvPr id="12" name="Straight Connector 11"/>
          <p:cNvCxnSpPr/>
          <p:nvPr userDrawn="1"/>
        </p:nvCxnSpPr>
        <p:spPr>
          <a:xfrm>
            <a:off x="3873746" y="3303651"/>
            <a:ext cx="7627964" cy="1620"/>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873746" y="4277004"/>
            <a:ext cx="7627964" cy="1620"/>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sp>
        <p:nvSpPr>
          <p:cNvPr id="14" name="Title 1"/>
          <p:cNvSpPr>
            <a:spLocks noGrp="1"/>
          </p:cNvSpPr>
          <p:nvPr>
            <p:ph type="title"/>
          </p:nvPr>
        </p:nvSpPr>
        <p:spPr>
          <a:xfrm>
            <a:off x="529662" y="233153"/>
            <a:ext cx="11375536" cy="776911"/>
          </a:xfrm>
        </p:spPr>
        <p:txBody>
          <a:bodyPr/>
          <a:lstStyle/>
          <a:p>
            <a:r>
              <a:rPr lang="en-US">
                <a:gradFill>
                  <a:gsLst>
                    <a:gs pos="1250">
                      <a:schemeClr val="tx1"/>
                    </a:gs>
                    <a:gs pos="100000">
                      <a:schemeClr val="tx1"/>
                    </a:gs>
                  </a:gsLst>
                  <a:lin ang="5400000" scaled="0"/>
                </a:gradFill>
              </a:rPr>
              <a:t>Click to edit Master title style</a:t>
            </a:r>
            <a:endParaRPr lang="en-US" dirty="0">
              <a:gradFill>
                <a:gsLst>
                  <a:gs pos="1250">
                    <a:schemeClr val="tx1"/>
                  </a:gs>
                  <a:gs pos="100000">
                    <a:schemeClr val="tx1"/>
                  </a:gs>
                </a:gsLst>
                <a:lin ang="5400000" scaled="0"/>
              </a:gradFill>
            </a:endParaRPr>
          </a:p>
        </p:txBody>
      </p:sp>
      <p:cxnSp>
        <p:nvCxnSpPr>
          <p:cNvPr id="16" name="Straight Connector 15"/>
          <p:cNvCxnSpPr/>
          <p:nvPr userDrawn="1"/>
        </p:nvCxnSpPr>
        <p:spPr>
          <a:xfrm>
            <a:off x="3884466" y="2324063"/>
            <a:ext cx="7627964" cy="1620"/>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884466" y="5299724"/>
            <a:ext cx="7627964" cy="1620"/>
          </a:xfrm>
          <a:prstGeom prst="line">
            <a:avLst/>
          </a:prstGeom>
          <a:ln>
            <a:solidFill>
              <a:srgbClr val="E83C00"/>
            </a:solidFill>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userDrawn="1"/>
        </p:nvSpPr>
        <p:spPr>
          <a:xfrm>
            <a:off x="3822973" y="5599144"/>
            <a:ext cx="7114713" cy="254262"/>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3144" indent="0">
              <a:buFont typeface="Arial" pitchFamily="34" charset="0"/>
              <a:buNone/>
            </a:pPr>
            <a:r>
              <a:rPr lang="en-US" sz="1800" dirty="0">
                <a:solidFill>
                  <a:srgbClr val="3F3F3F"/>
                </a:solidFill>
              </a:rPr>
              <a:t>Describes</a:t>
            </a:r>
            <a:r>
              <a:rPr lang="en-US" sz="1800" dirty="0">
                <a:solidFill>
                  <a:srgbClr val="0072C6"/>
                </a:solidFill>
              </a:rPr>
              <a:t> </a:t>
            </a:r>
            <a:r>
              <a:rPr lang="en-US" sz="1800" dirty="0">
                <a:solidFill>
                  <a:srgbClr val="3F3F3F"/>
                </a:solidFill>
              </a:rPr>
              <a:t>the benefit to the organization, group or customer.</a:t>
            </a:r>
          </a:p>
        </p:txBody>
      </p:sp>
      <p:sp>
        <p:nvSpPr>
          <p:cNvPr id="19" name="Content Placeholder 2"/>
          <p:cNvSpPr txBox="1">
            <a:spLocks/>
          </p:cNvSpPr>
          <p:nvPr userDrawn="1"/>
        </p:nvSpPr>
        <p:spPr>
          <a:xfrm>
            <a:off x="3892454" y="1627928"/>
            <a:ext cx="6149405" cy="254262"/>
          </a:xfrm>
          <a:prstGeom prst="rect">
            <a:avLst/>
          </a:prstGeom>
        </p:spPr>
        <p:txBody>
          <a:bodyPr vert="horz" wrap="square" lIns="0" tIns="0" rIns="0" bIns="0" rtlCol="0">
            <a:spAutoFit/>
          </a:bodyPr>
          <a:lstStyle>
            <a:lvl1pPr marL="346075" indent="-346075" algn="l" defTabSz="914363" rtl="0" eaLnBrk="1" latinLnBrk="0" hangingPunct="1">
              <a:lnSpc>
                <a:spcPct val="90000"/>
              </a:lnSpc>
              <a:spcBef>
                <a:spcPts val="900"/>
              </a:spcBef>
              <a:buSzPct val="90000"/>
              <a:buFont typeface="Arial" pitchFamily="34" charset="0"/>
              <a:buChar char="•"/>
              <a:defRPr sz="4000" kern="1200">
                <a:solidFill>
                  <a:srgbClr val="8DC63F"/>
                </a:solidFill>
                <a:latin typeface="+mn-lt"/>
                <a:ea typeface="+mn-ea"/>
                <a:cs typeface="+mn-cs"/>
              </a:defRPr>
            </a:lvl1pPr>
            <a:lvl2pPr marL="630238" indent="-284163" algn="l" defTabSz="914363" rtl="0" eaLnBrk="1" latinLnBrk="0" hangingPunct="1">
              <a:lnSpc>
                <a:spcPct val="90000"/>
              </a:lnSpc>
              <a:spcBef>
                <a:spcPts val="480"/>
              </a:spcBef>
              <a:spcAft>
                <a:spcPts val="200"/>
              </a:spcAft>
              <a:buSzPct val="90000"/>
              <a:buFont typeface="Arial" pitchFamily="34" charset="0"/>
              <a:buChar char="•"/>
              <a:tabLst>
                <a:tab pos="63023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16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1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a:solidFill>
                  <a:srgbClr val="3F3F3F"/>
                </a:solidFill>
              </a:rPr>
              <a:t>Describes</a:t>
            </a:r>
            <a:r>
              <a:rPr lang="en-US" sz="1800" dirty="0">
                <a:solidFill>
                  <a:srgbClr val="0072C6"/>
                </a:solidFill>
              </a:rPr>
              <a:t> </a:t>
            </a:r>
            <a:r>
              <a:rPr lang="en-US" sz="1800" dirty="0">
                <a:solidFill>
                  <a:srgbClr val="3F3F3F"/>
                </a:solidFill>
              </a:rPr>
              <a:t>the business problem/issue.</a:t>
            </a:r>
          </a:p>
        </p:txBody>
      </p:sp>
    </p:spTree>
    <p:extLst>
      <p:ext uri="{BB962C8B-B14F-4D97-AF65-F5344CB8AC3E}">
        <p14:creationId xmlns:p14="http://schemas.microsoft.com/office/powerpoint/2010/main" val="206884193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12000" y="295275"/>
            <a:ext cx="11889564" cy="917575"/>
          </a:xfrm>
        </p:spPr>
        <p:txBody>
          <a:bodyPr/>
          <a:lstStyle>
            <a:lvl1pPr>
              <a:defRPr/>
            </a:lvl1pPr>
          </a:lstStyle>
          <a:p>
            <a:r>
              <a:rPr lang="en-US" dirty="0"/>
              <a:t>Agenda – Day One</a:t>
            </a:r>
          </a:p>
        </p:txBody>
      </p:sp>
      <p:graphicFrame>
        <p:nvGraphicFramePr>
          <p:cNvPr id="4" name="Diagram 3"/>
          <p:cNvGraphicFramePr/>
          <p:nvPr userDrawn="1">
            <p:extLst/>
          </p:nvPr>
        </p:nvGraphicFramePr>
        <p:xfrm>
          <a:off x="719528" y="687716"/>
          <a:ext cx="10658006"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userDrawn="1"/>
        </p:nvSpPr>
        <p:spPr>
          <a:xfrm>
            <a:off x="1214203"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Morning</a:t>
            </a:r>
          </a:p>
        </p:txBody>
      </p:sp>
      <p:sp>
        <p:nvSpPr>
          <p:cNvPr id="6" name="TextBox 5"/>
          <p:cNvSpPr txBox="1"/>
          <p:nvPr userDrawn="1"/>
        </p:nvSpPr>
        <p:spPr>
          <a:xfrm>
            <a:off x="6688108"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Afternoon</a:t>
            </a:r>
          </a:p>
        </p:txBody>
      </p:sp>
      <p:pic>
        <p:nvPicPr>
          <p:cNvPr id="7" name="Picture 6"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285751" y="4902683"/>
            <a:ext cx="1708880" cy="1784729"/>
          </a:xfrm>
          <a:prstGeom prst="rect">
            <a:avLst/>
          </a:prstGeom>
        </p:spPr>
      </p:pic>
    </p:spTree>
    <p:extLst>
      <p:ext uri="{BB962C8B-B14F-4D97-AF65-F5344CB8AC3E}">
        <p14:creationId xmlns:p14="http://schemas.microsoft.com/office/powerpoint/2010/main" val="22377357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12000" y="295275"/>
            <a:ext cx="11889564" cy="917575"/>
          </a:xfrm>
        </p:spPr>
        <p:txBody>
          <a:bodyPr/>
          <a:lstStyle>
            <a:lvl1pPr>
              <a:defRPr/>
            </a:lvl1pPr>
          </a:lstStyle>
          <a:p>
            <a:r>
              <a:rPr lang="en-US" dirty="0"/>
              <a:t>Agenda – Day Two</a:t>
            </a:r>
          </a:p>
        </p:txBody>
      </p:sp>
      <p:graphicFrame>
        <p:nvGraphicFramePr>
          <p:cNvPr id="4" name="Diagram 3"/>
          <p:cNvGraphicFramePr/>
          <p:nvPr userDrawn="1">
            <p:extLst/>
          </p:nvPr>
        </p:nvGraphicFramePr>
        <p:xfrm>
          <a:off x="719528" y="687716"/>
          <a:ext cx="10658006"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userDrawn="1"/>
        </p:nvSpPr>
        <p:spPr>
          <a:xfrm>
            <a:off x="1214203"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Morning</a:t>
            </a:r>
          </a:p>
        </p:txBody>
      </p:sp>
      <p:sp>
        <p:nvSpPr>
          <p:cNvPr id="6" name="TextBox 5"/>
          <p:cNvSpPr txBox="1"/>
          <p:nvPr userDrawn="1"/>
        </p:nvSpPr>
        <p:spPr>
          <a:xfrm>
            <a:off x="6688108"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Afternoon</a:t>
            </a:r>
          </a:p>
        </p:txBody>
      </p:sp>
      <p:pic>
        <p:nvPicPr>
          <p:cNvPr id="8" name="Picture 7"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405672" y="4961745"/>
            <a:ext cx="1603948" cy="1784729"/>
          </a:xfrm>
          <a:prstGeom prst="rect">
            <a:avLst/>
          </a:prstGeom>
        </p:spPr>
      </p:pic>
    </p:spTree>
    <p:extLst>
      <p:ext uri="{BB962C8B-B14F-4D97-AF65-F5344CB8AC3E}">
        <p14:creationId xmlns:p14="http://schemas.microsoft.com/office/powerpoint/2010/main" val="123576980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12000" y="295275"/>
            <a:ext cx="11889564" cy="917575"/>
          </a:xfrm>
        </p:spPr>
        <p:txBody>
          <a:bodyPr/>
          <a:lstStyle>
            <a:lvl1pPr>
              <a:defRPr/>
            </a:lvl1pPr>
          </a:lstStyle>
          <a:p>
            <a:r>
              <a:rPr lang="en-US" dirty="0"/>
              <a:t>Agenda – Day Two</a:t>
            </a:r>
          </a:p>
        </p:txBody>
      </p:sp>
      <p:graphicFrame>
        <p:nvGraphicFramePr>
          <p:cNvPr id="4" name="Diagram 3"/>
          <p:cNvGraphicFramePr/>
          <p:nvPr userDrawn="1">
            <p:extLst/>
          </p:nvPr>
        </p:nvGraphicFramePr>
        <p:xfrm>
          <a:off x="719528" y="687716"/>
          <a:ext cx="10658006"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userDrawn="1"/>
        </p:nvSpPr>
        <p:spPr>
          <a:xfrm>
            <a:off x="1214203"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Morning</a:t>
            </a:r>
          </a:p>
        </p:txBody>
      </p:sp>
      <p:sp>
        <p:nvSpPr>
          <p:cNvPr id="6" name="TextBox 5"/>
          <p:cNvSpPr txBox="1"/>
          <p:nvPr userDrawn="1"/>
        </p:nvSpPr>
        <p:spPr>
          <a:xfrm>
            <a:off x="6688108" y="1723869"/>
            <a:ext cx="4002374" cy="747314"/>
          </a:xfrm>
          <a:prstGeom prst="rect">
            <a:avLst/>
          </a:prstGeom>
          <a:noFill/>
        </p:spPr>
        <p:txBody>
          <a:bodyPr wrap="square" lIns="182854" tIns="146283" rIns="182854" bIns="146283" rtlCol="0">
            <a:spAutoFit/>
          </a:bodyPr>
          <a:lstStyle/>
          <a:p>
            <a:pPr>
              <a:lnSpc>
                <a:spcPct val="90000"/>
              </a:lnSpc>
              <a:spcAft>
                <a:spcPts val="600"/>
              </a:spcAft>
            </a:pPr>
            <a:r>
              <a:rPr lang="en-US" sz="3199" dirty="0">
                <a:solidFill>
                  <a:srgbClr val="FFFFFF"/>
                </a:solidFill>
              </a:rPr>
              <a:t>Afternoon</a:t>
            </a:r>
          </a:p>
        </p:txBody>
      </p:sp>
      <p:pic>
        <p:nvPicPr>
          <p:cNvPr id="7" name="Picture 6"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170824" y="4961744"/>
            <a:ext cx="1701384" cy="1784729"/>
          </a:xfrm>
          <a:prstGeom prst="rect">
            <a:avLst/>
          </a:prstGeom>
        </p:spPr>
      </p:pic>
    </p:spTree>
    <p:extLst>
      <p:ext uri="{BB962C8B-B14F-4D97-AF65-F5344CB8AC3E}">
        <p14:creationId xmlns:p14="http://schemas.microsoft.com/office/powerpoint/2010/main" val="256223008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412000" y="295275"/>
            <a:ext cx="11889564" cy="917575"/>
          </a:xfrm>
        </p:spPr>
        <p:txBody>
          <a:bodyPr/>
          <a:lstStyle>
            <a:lvl1pPr>
              <a:defRPr/>
            </a:lvl1pPr>
          </a:lstStyle>
          <a:p>
            <a:r>
              <a:rPr lang="en-US" dirty="0"/>
              <a:t>Action Plan</a:t>
            </a:r>
          </a:p>
        </p:txBody>
      </p:sp>
      <p:graphicFrame>
        <p:nvGraphicFramePr>
          <p:cNvPr id="4" name="Diagram 3"/>
          <p:cNvGraphicFramePr/>
          <p:nvPr userDrawn="1">
            <p:extLst/>
          </p:nvPr>
        </p:nvGraphicFramePr>
        <p:xfrm>
          <a:off x="719528" y="687716"/>
          <a:ext cx="10658006"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Illustration pg38.pdf"/>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10405672" y="4961745"/>
            <a:ext cx="1603948" cy="1784729"/>
          </a:xfrm>
          <a:prstGeom prst="rect">
            <a:avLst/>
          </a:prstGeom>
        </p:spPr>
      </p:pic>
    </p:spTree>
    <p:extLst>
      <p:ext uri="{BB962C8B-B14F-4D97-AF65-F5344CB8AC3E}">
        <p14:creationId xmlns:p14="http://schemas.microsoft.com/office/powerpoint/2010/main" val="3393603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8" name="Picture 2" descr="\\SFP\Users\Staff\brittanyh\My Documents\My Pictures\MS_IT_168.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flipH="1">
            <a:off x="-90807" y="0"/>
            <a:ext cx="12527281" cy="699452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1211262"/>
            <a:ext cx="6400800" cy="4709853"/>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Introductions</a:t>
            </a:r>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spcAft>
                <a:spcPts val="612"/>
              </a:spcAft>
              <a:buNone/>
              <a:defRPr sz="3199">
                <a:gradFill>
                  <a:gsLst>
                    <a:gs pos="1250">
                      <a:srgbClr val="FFFFFF"/>
                    </a:gs>
                    <a:gs pos="99000">
                      <a:srgbClr val="FFFFFF"/>
                    </a:gs>
                  </a:gsLst>
                  <a:lin ang="5400000" scaled="0"/>
                </a:gradFill>
              </a:defRPr>
            </a:lvl1pPr>
          </a:lstStyle>
          <a:p>
            <a:pPr>
              <a:spcAft>
                <a:spcPts val="600"/>
              </a:spcAft>
            </a:pPr>
            <a:r>
              <a:rPr lang="en-US" dirty="0"/>
              <a:t>Your name and work title</a:t>
            </a:r>
          </a:p>
          <a:p>
            <a:pPr>
              <a:spcAft>
                <a:spcPts val="600"/>
              </a:spcAft>
            </a:pPr>
            <a:r>
              <a:rPr lang="en-US" dirty="0"/>
              <a:t>What you do involving the cloud</a:t>
            </a:r>
          </a:p>
          <a:p>
            <a:pPr>
              <a:spcAft>
                <a:spcPts val="600"/>
              </a:spcAft>
            </a:pPr>
            <a:r>
              <a:rPr lang="en-US" dirty="0"/>
              <a:t>Your course expectations</a:t>
            </a:r>
          </a:p>
          <a:p>
            <a:pPr>
              <a:spcAft>
                <a:spcPts val="600"/>
              </a:spcAft>
            </a:pPr>
            <a:r>
              <a:rPr lang="en-US" dirty="0"/>
              <a:t>If you were to get one thing out of the session, it would be _________.</a:t>
            </a:r>
          </a:p>
        </p:txBody>
      </p:sp>
    </p:spTree>
    <p:extLst>
      <p:ext uri="{BB962C8B-B14F-4D97-AF65-F5344CB8AC3E}">
        <p14:creationId xmlns:p14="http://schemas.microsoft.com/office/powerpoint/2010/main" val="402940612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49705" y="280285"/>
            <a:ext cx="11889564" cy="917575"/>
          </a:xfrm>
        </p:spPr>
        <p:txBody>
          <a:bodyPr/>
          <a:lstStyle>
            <a:lvl1pPr>
              <a:defRPr baseline="0"/>
            </a:lvl1pPr>
          </a:lstStyle>
          <a:p>
            <a:r>
              <a:rPr lang="en-US"/>
              <a:t>Click to edit Master title style</a:t>
            </a:r>
            <a:endParaRPr lang="en-US" dirty="0"/>
          </a:p>
        </p:txBody>
      </p:sp>
      <p:cxnSp>
        <p:nvCxnSpPr>
          <p:cNvPr id="4" name="Straight Connector 3"/>
          <p:cNvCxnSpPr/>
          <p:nvPr userDrawn="1"/>
        </p:nvCxnSpPr>
        <p:spPr>
          <a:xfrm>
            <a:off x="4077325" y="1573968"/>
            <a:ext cx="0" cy="4661941"/>
          </a:xfrm>
          <a:prstGeom prst="line">
            <a:avLst/>
          </a:prstGeom>
          <a:ln>
            <a:solidFill>
              <a:srgbClr val="EB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7992256" y="1573967"/>
            <a:ext cx="0" cy="4661941"/>
          </a:xfrm>
          <a:prstGeom prst="line">
            <a:avLst/>
          </a:prstGeom>
          <a:ln>
            <a:solidFill>
              <a:srgbClr val="EB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79686" y="1573966"/>
            <a:ext cx="332781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0072C6"/>
                </a:solidFill>
              </a:rPr>
              <a:t>Click to edit</a:t>
            </a:r>
          </a:p>
        </p:txBody>
      </p:sp>
      <p:sp>
        <p:nvSpPr>
          <p:cNvPr id="7" name="TextBox 6"/>
          <p:cNvSpPr txBox="1"/>
          <p:nvPr userDrawn="1"/>
        </p:nvSpPr>
        <p:spPr>
          <a:xfrm>
            <a:off x="659568" y="2083634"/>
            <a:ext cx="3147935" cy="517064"/>
          </a:xfrm>
          <a:prstGeom prst="rect">
            <a:avLst/>
          </a:prstGeom>
          <a:noFill/>
        </p:spPr>
        <p:txBody>
          <a:bodyPr wrap="square" lIns="182854" tIns="146283" rIns="182854" bIns="146283" rtlCol="0">
            <a:spAutoFit/>
          </a:bodyPr>
          <a:lstStyle/>
          <a:p>
            <a:pPr marL="285695" indent="-285695">
              <a:lnSpc>
                <a:spcPct val="90000"/>
              </a:lnSpc>
              <a:spcAft>
                <a:spcPts val="600"/>
              </a:spcAft>
              <a:buFont typeface="Arial" pitchFamily="34" charset="0"/>
              <a:buChar char="•"/>
            </a:pPr>
            <a:r>
              <a:rPr lang="en-US" sz="1599" dirty="0">
                <a:gradFill>
                  <a:gsLst>
                    <a:gs pos="2917">
                      <a:srgbClr val="505050"/>
                    </a:gs>
                    <a:gs pos="30000">
                      <a:srgbClr val="505050"/>
                    </a:gs>
                  </a:gsLst>
                  <a:lin ang="5400000" scaled="0"/>
                </a:gradFill>
              </a:rPr>
              <a:t>Second level</a:t>
            </a:r>
          </a:p>
        </p:txBody>
      </p:sp>
      <p:sp>
        <p:nvSpPr>
          <p:cNvPr id="12" name="TextBox 11"/>
          <p:cNvSpPr txBox="1"/>
          <p:nvPr userDrawn="1"/>
        </p:nvSpPr>
        <p:spPr>
          <a:xfrm>
            <a:off x="4319666" y="1573965"/>
            <a:ext cx="332781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0072C6"/>
                </a:solidFill>
              </a:rPr>
              <a:t>Click to edit</a:t>
            </a:r>
          </a:p>
        </p:txBody>
      </p:sp>
      <p:sp>
        <p:nvSpPr>
          <p:cNvPr id="13" name="TextBox 12"/>
          <p:cNvSpPr txBox="1"/>
          <p:nvPr userDrawn="1"/>
        </p:nvSpPr>
        <p:spPr>
          <a:xfrm>
            <a:off x="4499548" y="2083633"/>
            <a:ext cx="3147935" cy="517064"/>
          </a:xfrm>
          <a:prstGeom prst="rect">
            <a:avLst/>
          </a:prstGeom>
          <a:noFill/>
        </p:spPr>
        <p:txBody>
          <a:bodyPr wrap="square" lIns="182854" tIns="146283" rIns="182854" bIns="146283" rtlCol="0">
            <a:spAutoFit/>
          </a:bodyPr>
          <a:lstStyle/>
          <a:p>
            <a:pPr marL="285695" indent="-285695">
              <a:lnSpc>
                <a:spcPct val="90000"/>
              </a:lnSpc>
              <a:spcAft>
                <a:spcPts val="600"/>
              </a:spcAft>
              <a:buFont typeface="Arial" pitchFamily="34" charset="0"/>
              <a:buChar char="•"/>
            </a:pPr>
            <a:r>
              <a:rPr lang="en-US" sz="1599" dirty="0">
                <a:gradFill>
                  <a:gsLst>
                    <a:gs pos="2917">
                      <a:srgbClr val="505050"/>
                    </a:gs>
                    <a:gs pos="30000">
                      <a:srgbClr val="505050"/>
                    </a:gs>
                  </a:gsLst>
                  <a:lin ang="5400000" scaled="0"/>
                </a:gradFill>
              </a:rPr>
              <a:t>Second level</a:t>
            </a:r>
          </a:p>
        </p:txBody>
      </p:sp>
      <p:sp>
        <p:nvSpPr>
          <p:cNvPr id="14" name="TextBox 13"/>
          <p:cNvSpPr txBox="1"/>
          <p:nvPr userDrawn="1"/>
        </p:nvSpPr>
        <p:spPr>
          <a:xfrm>
            <a:off x="8277069" y="1573966"/>
            <a:ext cx="3327817" cy="634440"/>
          </a:xfrm>
          <a:prstGeom prst="rect">
            <a:avLst/>
          </a:prstGeom>
          <a:noFill/>
        </p:spPr>
        <p:txBody>
          <a:bodyPr wrap="square" lIns="182854" tIns="146283" rIns="182854" bIns="146283" rtlCol="0">
            <a:spAutoFit/>
          </a:bodyPr>
          <a:lstStyle/>
          <a:p>
            <a:pPr>
              <a:lnSpc>
                <a:spcPct val="90000"/>
              </a:lnSpc>
              <a:spcAft>
                <a:spcPts val="600"/>
              </a:spcAft>
            </a:pPr>
            <a:r>
              <a:rPr lang="en-US" sz="2400" dirty="0">
                <a:solidFill>
                  <a:srgbClr val="0072C6"/>
                </a:solidFill>
              </a:rPr>
              <a:t>Click to edit</a:t>
            </a:r>
          </a:p>
        </p:txBody>
      </p:sp>
      <p:sp>
        <p:nvSpPr>
          <p:cNvPr id="15" name="TextBox 14"/>
          <p:cNvSpPr txBox="1"/>
          <p:nvPr userDrawn="1"/>
        </p:nvSpPr>
        <p:spPr>
          <a:xfrm>
            <a:off x="8456951" y="2083634"/>
            <a:ext cx="3147935" cy="517064"/>
          </a:xfrm>
          <a:prstGeom prst="rect">
            <a:avLst/>
          </a:prstGeom>
          <a:noFill/>
        </p:spPr>
        <p:txBody>
          <a:bodyPr wrap="square" lIns="182854" tIns="146283" rIns="182854" bIns="146283" rtlCol="0">
            <a:spAutoFit/>
          </a:bodyPr>
          <a:lstStyle/>
          <a:p>
            <a:pPr marL="285695" indent="-285695">
              <a:lnSpc>
                <a:spcPct val="90000"/>
              </a:lnSpc>
              <a:spcAft>
                <a:spcPts val="600"/>
              </a:spcAft>
              <a:buFont typeface="Arial" pitchFamily="34" charset="0"/>
              <a:buChar char="•"/>
            </a:pPr>
            <a:r>
              <a:rPr lang="en-US" sz="1599" dirty="0">
                <a:gradFill>
                  <a:gsLst>
                    <a:gs pos="2917">
                      <a:srgbClr val="505050"/>
                    </a:gs>
                    <a:gs pos="30000">
                      <a:srgbClr val="505050"/>
                    </a:gs>
                  </a:gsLst>
                  <a:lin ang="5400000" scaled="0"/>
                </a:gradFill>
              </a:rPr>
              <a:t>Second level</a:t>
            </a:r>
          </a:p>
        </p:txBody>
      </p:sp>
    </p:spTree>
    <p:extLst>
      <p:ext uri="{BB962C8B-B14F-4D97-AF65-F5344CB8AC3E}">
        <p14:creationId xmlns:p14="http://schemas.microsoft.com/office/powerpoint/2010/main" val="1717971986"/>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Rectangle 2"/>
          <p:cNvSpPr/>
          <p:nvPr userDrawn="1"/>
        </p:nvSpPr>
        <p:spPr bwMode="auto">
          <a:xfrm>
            <a:off x="1314197" y="1634942"/>
            <a:ext cx="1775525" cy="1773936"/>
          </a:xfrm>
          <a:prstGeom prst="rect">
            <a:avLst/>
          </a:prstGeom>
          <a:solidFill>
            <a:schemeClr val="accent1"/>
          </a:solidFill>
          <a:effectLst/>
        </p:spPr>
        <p:txBody>
          <a:bodyPr lIns="182854" rIns="137141" bIns="182854" anchor="b"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defTabSz="914224">
              <a:lnSpc>
                <a:spcPct val="90000"/>
              </a:lnSpc>
              <a:spcBef>
                <a:spcPct val="0"/>
              </a:spcBef>
            </a:pPr>
            <a:endParaRPr lang="en-US" sz="3199" b="1" kern="0" dirty="0">
              <a:ln w="3175">
                <a:noFill/>
              </a:ln>
              <a:gradFill flip="none" rotWithShape="1">
                <a:gsLst>
                  <a:gs pos="4583">
                    <a:srgbClr val="FFFFFF"/>
                  </a:gs>
                  <a:gs pos="100000">
                    <a:srgbClr val="FFFFFF"/>
                  </a:gs>
                </a:gsLst>
                <a:lin ang="5400000" scaled="0"/>
                <a:tileRect/>
              </a:gradFill>
              <a:latin typeface="Segoe Light" pitchFamily="34" charset="0"/>
              <a:cs typeface="Arial" charset="0"/>
            </a:endParaRPr>
          </a:p>
        </p:txBody>
      </p:sp>
      <p:sp>
        <p:nvSpPr>
          <p:cNvPr id="4" name="Rectangle 3"/>
          <p:cNvSpPr/>
          <p:nvPr userDrawn="1"/>
        </p:nvSpPr>
        <p:spPr bwMode="auto">
          <a:xfrm>
            <a:off x="3230433" y="1634942"/>
            <a:ext cx="8023925" cy="1773936"/>
          </a:xfrm>
          <a:prstGeom prst="rect">
            <a:avLst/>
          </a:prstGeom>
          <a:solidFill>
            <a:srgbClr val="00BCF2"/>
          </a:solidFill>
          <a:ln w="381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400" b="1" kern="0" dirty="0">
              <a:gradFill>
                <a:gsLst>
                  <a:gs pos="0">
                    <a:srgbClr val="FFFFFF"/>
                  </a:gs>
                  <a:gs pos="100000">
                    <a:srgbClr val="FFFFFF"/>
                  </a:gs>
                </a:gsLst>
                <a:lin ang="5400000" scaled="0"/>
              </a:gradFill>
            </a:endParaRPr>
          </a:p>
        </p:txBody>
      </p:sp>
      <p:sp>
        <p:nvSpPr>
          <p:cNvPr id="5" name="Rectangle 4"/>
          <p:cNvSpPr/>
          <p:nvPr userDrawn="1"/>
        </p:nvSpPr>
        <p:spPr bwMode="auto">
          <a:xfrm>
            <a:off x="3230433" y="2051949"/>
            <a:ext cx="8023925" cy="1356928"/>
          </a:xfrm>
          <a:prstGeom prst="rect">
            <a:avLst/>
          </a:prstGeom>
          <a:solidFill>
            <a:srgbClr val="00BCF2"/>
          </a:solidFill>
          <a:ln w="381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400" b="1" kern="0" dirty="0">
              <a:gradFill>
                <a:gsLst>
                  <a:gs pos="0">
                    <a:srgbClr val="FFFFFF"/>
                  </a:gs>
                  <a:gs pos="100000">
                    <a:srgbClr val="FFFFFF"/>
                  </a:gs>
                </a:gsLst>
                <a:lin ang="5400000" scaled="0"/>
              </a:gradFill>
            </a:endParaRPr>
          </a:p>
        </p:txBody>
      </p:sp>
      <p:sp>
        <p:nvSpPr>
          <p:cNvPr id="6" name="Rectangle 5"/>
          <p:cNvSpPr/>
          <p:nvPr userDrawn="1"/>
        </p:nvSpPr>
        <p:spPr>
          <a:xfrm>
            <a:off x="1314198" y="2284304"/>
            <a:ext cx="1769759" cy="433187"/>
          </a:xfrm>
          <a:prstGeom prst="rect">
            <a:avLst/>
          </a:prstGeom>
        </p:spPr>
        <p:txBody>
          <a:bodyPr wrap="square" anchor="ctr">
            <a:sp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4224" fontAlgn="base">
              <a:lnSpc>
                <a:spcPct val="90000"/>
              </a:lnSpc>
              <a:spcBef>
                <a:spcPct val="0"/>
              </a:spcBef>
              <a:spcAft>
                <a:spcPct val="0"/>
              </a:spcAft>
              <a:defRPr/>
            </a:pPr>
            <a:r>
              <a:rPr lang="en-US" sz="2400" kern="0" dirty="0">
                <a:ln w="3175">
                  <a:noFill/>
                </a:ln>
                <a:gradFill flip="none" rotWithShape="1">
                  <a:gsLst>
                    <a:gs pos="4583">
                      <a:srgbClr val="FFFFFF"/>
                    </a:gs>
                    <a:gs pos="100000">
                      <a:srgbClr val="FFFFFF"/>
                    </a:gs>
                  </a:gsLst>
                  <a:lin ang="5400000" scaled="0"/>
                  <a:tileRect/>
                </a:gradFill>
                <a:ea typeface="Segoe UI" pitchFamily="34" charset="0"/>
                <a:cs typeface="Segoe UI" pitchFamily="34" charset="0"/>
              </a:rPr>
              <a:t>Public</a:t>
            </a:r>
          </a:p>
        </p:txBody>
      </p:sp>
      <p:pic>
        <p:nvPicPr>
          <p:cNvPr id="7" name="Picture 6"/>
          <p:cNvPicPr>
            <a:picLocks noChangeAspect="1" noChangeArrowheads="1"/>
          </p:cNvPicPr>
          <p:nvPr userDrawn="1"/>
        </p:nvPicPr>
        <p:blipFill>
          <a:blip r:embed="rId2" cstate="print">
            <a:lum bright="100000" contrast="100000"/>
            <a:extLst>
              <a:ext uri="{28A0092B-C50C-407E-A947-70E740481C1C}">
                <a14:useLocalDpi xmlns:a14="http://schemas.microsoft.com/office/drawing/2010/main"/>
              </a:ext>
            </a:extLst>
          </a:blip>
          <a:srcRect/>
          <a:stretch>
            <a:fillRect/>
          </a:stretch>
        </p:blipFill>
        <p:spPr bwMode="auto">
          <a:xfrm>
            <a:off x="4656847" y="2730413"/>
            <a:ext cx="2106011" cy="2743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bwMode="auto">
          <a:xfrm>
            <a:off x="1293875" y="4494008"/>
            <a:ext cx="1806008" cy="1773936"/>
          </a:xfrm>
          <a:prstGeom prst="rect">
            <a:avLst/>
          </a:prstGeom>
          <a:solidFill>
            <a:schemeClr val="accent1"/>
          </a:solidFill>
          <a:effectLst/>
        </p:spPr>
        <p:txBody>
          <a:bodyPr lIns="182854" rIns="137141" bIns="182854" anchor="b"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defTabSz="914224">
              <a:lnSpc>
                <a:spcPct val="90000"/>
              </a:lnSpc>
              <a:spcBef>
                <a:spcPct val="0"/>
              </a:spcBef>
            </a:pPr>
            <a:endParaRPr lang="en-US" sz="3199" b="1" kern="0" dirty="0">
              <a:ln w="3175">
                <a:noFill/>
              </a:ln>
              <a:gradFill flip="none" rotWithShape="1">
                <a:gsLst>
                  <a:gs pos="4583">
                    <a:srgbClr val="FFFFFF"/>
                  </a:gs>
                  <a:gs pos="100000">
                    <a:srgbClr val="FFFFFF"/>
                  </a:gs>
                </a:gsLst>
                <a:lin ang="5400000" scaled="0"/>
                <a:tileRect/>
              </a:gradFill>
              <a:latin typeface="Segoe Light" pitchFamily="34" charset="0"/>
              <a:cs typeface="Arial" charset="0"/>
            </a:endParaRPr>
          </a:p>
        </p:txBody>
      </p:sp>
      <p:sp>
        <p:nvSpPr>
          <p:cNvPr id="9" name="Rectangle 8"/>
          <p:cNvSpPr/>
          <p:nvPr userDrawn="1"/>
        </p:nvSpPr>
        <p:spPr>
          <a:xfrm>
            <a:off x="1293878" y="5219147"/>
            <a:ext cx="1769759" cy="433187"/>
          </a:xfrm>
          <a:prstGeom prst="rect">
            <a:avLst/>
          </a:prstGeom>
        </p:spPr>
        <p:txBody>
          <a:bodyPr wrap="square">
            <a:sp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4224" fontAlgn="base">
              <a:lnSpc>
                <a:spcPct val="90000"/>
              </a:lnSpc>
              <a:spcBef>
                <a:spcPct val="0"/>
              </a:spcBef>
              <a:spcAft>
                <a:spcPct val="0"/>
              </a:spcAft>
              <a:defRPr/>
            </a:pPr>
            <a:r>
              <a:rPr lang="en-US" sz="2400" kern="0" dirty="0">
                <a:ln w="3175">
                  <a:noFill/>
                </a:ln>
                <a:gradFill flip="none" rotWithShape="1">
                  <a:gsLst>
                    <a:gs pos="4583">
                      <a:srgbClr val="FFFFFF"/>
                    </a:gs>
                    <a:gs pos="100000">
                      <a:srgbClr val="FFFFFF"/>
                    </a:gs>
                  </a:gsLst>
                  <a:lin ang="5400000" scaled="0"/>
                  <a:tileRect/>
                </a:gradFill>
                <a:ea typeface="Segoe UI" pitchFamily="34" charset="0"/>
                <a:cs typeface="Segoe UI" pitchFamily="34" charset="0"/>
              </a:rPr>
              <a:t>Private</a:t>
            </a:r>
          </a:p>
        </p:txBody>
      </p:sp>
      <p:sp>
        <p:nvSpPr>
          <p:cNvPr id="10" name="Rectangle 9"/>
          <p:cNvSpPr/>
          <p:nvPr userDrawn="1"/>
        </p:nvSpPr>
        <p:spPr bwMode="auto">
          <a:xfrm>
            <a:off x="3240593" y="4494008"/>
            <a:ext cx="7993445" cy="1773936"/>
          </a:xfrm>
          <a:prstGeom prst="rect">
            <a:avLst/>
          </a:prstGeom>
          <a:solidFill>
            <a:srgbClr val="00BCF2"/>
          </a:solidFill>
          <a:ln w="381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400" b="1" kern="0" dirty="0">
              <a:gradFill>
                <a:gsLst>
                  <a:gs pos="0">
                    <a:srgbClr val="FFFFFF"/>
                  </a:gs>
                  <a:gs pos="100000">
                    <a:srgbClr val="FFFFFF"/>
                  </a:gs>
                </a:gsLst>
                <a:lin ang="5400000" scaled="0"/>
              </a:gradFill>
            </a:endParaRPr>
          </a:p>
        </p:txBody>
      </p:sp>
      <p:sp>
        <p:nvSpPr>
          <p:cNvPr id="11" name="Rectangle 10"/>
          <p:cNvSpPr/>
          <p:nvPr userDrawn="1"/>
        </p:nvSpPr>
        <p:spPr bwMode="auto">
          <a:xfrm>
            <a:off x="3240593" y="4935653"/>
            <a:ext cx="7993445" cy="1353312"/>
          </a:xfrm>
          <a:prstGeom prst="rect">
            <a:avLst/>
          </a:prstGeom>
          <a:solidFill>
            <a:srgbClr val="00BCF2"/>
          </a:solidFill>
          <a:ln w="381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400" b="1" kern="0" dirty="0">
              <a:gradFill>
                <a:gsLst>
                  <a:gs pos="0">
                    <a:srgbClr val="FFFFFF"/>
                  </a:gs>
                  <a:gs pos="100000">
                    <a:srgbClr val="FFFFFF"/>
                  </a:gs>
                </a:gsLst>
                <a:lin ang="5400000" scaled="0"/>
              </a:gradFill>
            </a:endParaRPr>
          </a:p>
        </p:txBody>
      </p:sp>
      <p:pic>
        <p:nvPicPr>
          <p:cNvPr id="12" name="Picture 11"/>
          <p:cNvPicPr>
            <a:picLocks noChangeAspect="1" noChangeArrowheads="1"/>
          </p:cNvPicPr>
          <p:nvPr userDrawn="1"/>
        </p:nvPicPr>
        <p:blipFill>
          <a:blip r:embed="rId3" cstate="print">
            <a:lum bright="100000"/>
            <a:extLst>
              <a:ext uri="{28A0092B-C50C-407E-A947-70E740481C1C}">
                <a14:useLocalDpi xmlns:a14="http://schemas.microsoft.com/office/drawing/2010/main"/>
              </a:ext>
            </a:extLst>
          </a:blip>
          <a:srcRect/>
          <a:stretch>
            <a:fillRect/>
          </a:stretch>
        </p:blipFill>
        <p:spPr bwMode="auto">
          <a:xfrm>
            <a:off x="4943944" y="5659647"/>
            <a:ext cx="1654477" cy="289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userDrawn="1"/>
        </p:nvPicPr>
        <p:blipFill>
          <a:blip r:embed="rId4" cstate="print">
            <a:lum bright="100000"/>
            <a:extLst>
              <a:ext uri="{28A0092B-C50C-407E-A947-70E740481C1C}">
                <a14:useLocalDpi xmlns:a14="http://schemas.microsoft.com/office/drawing/2010/main"/>
              </a:ext>
            </a:extLst>
          </a:blip>
          <a:stretch>
            <a:fillRect/>
          </a:stretch>
        </p:blipFill>
        <p:spPr bwMode="auto">
          <a:xfrm>
            <a:off x="7671055" y="5638932"/>
            <a:ext cx="1602302" cy="33899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userDrawn="1"/>
        </p:nvCxnSpPr>
        <p:spPr>
          <a:xfrm flipH="1">
            <a:off x="3565080" y="5423911"/>
            <a:ext cx="7298748" cy="0"/>
          </a:xfrm>
          <a:prstGeom prst="line">
            <a:avLst/>
          </a:prstGeom>
          <a:solidFill>
            <a:srgbClr val="292929">
              <a:alpha val="50000"/>
            </a:srgbClr>
          </a:solidFill>
          <a:ln w="1905" cap="flat" cmpd="sng" algn="ctr">
            <a:solidFill>
              <a:srgbClr val="FFFFFF"/>
            </a:solidFill>
            <a:prstDash val="solid"/>
          </a:ln>
          <a:effectLst/>
        </p:spPr>
      </p:cxnSp>
      <p:grpSp>
        <p:nvGrpSpPr>
          <p:cNvPr id="15" name="Group 14"/>
          <p:cNvGrpSpPr/>
          <p:nvPr userDrawn="1"/>
        </p:nvGrpSpPr>
        <p:grpSpPr>
          <a:xfrm>
            <a:off x="3591749" y="4794692"/>
            <a:ext cx="7191672" cy="468924"/>
            <a:chOff x="3232203" y="4305300"/>
            <a:chExt cx="7191672" cy="468924"/>
          </a:xfrm>
        </p:grpSpPr>
        <p:pic>
          <p:nvPicPr>
            <p:cNvPr id="16" name="Picture 15" descr="C:\DVD\DVD_Art_02-28-11\Logos\Microsoft Lync\Lync h_rgb_r.png"/>
            <p:cNvPicPr>
              <a:picLocks noChangeAspect="1" noChangeArrowheads="1"/>
            </p:cNvPicPr>
            <p:nvPr/>
          </p:nvPicPr>
          <p:blipFill>
            <a:blip r:embed="rId5" cstate="print">
              <a:lum bright="100000"/>
              <a:extLst>
                <a:ext uri="{28A0092B-C50C-407E-A947-70E740481C1C}">
                  <a14:useLocalDpi xmlns:a14="http://schemas.microsoft.com/office/drawing/2010/main"/>
                </a:ext>
              </a:extLst>
            </a:blip>
            <a:srcRect/>
            <a:stretch>
              <a:fillRect/>
            </a:stretch>
          </p:blipFill>
          <p:spPr bwMode="auto">
            <a:xfrm>
              <a:off x="3232203" y="4360377"/>
              <a:ext cx="884774" cy="3986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DVD\DVD_Art_02-28-11\Logos\Exchange\_Exchange (brand)\Exchange brand h r .png"/>
            <p:cNvPicPr>
              <a:picLocks noChangeAspect="1" noChangeArrowheads="1"/>
            </p:cNvPicPr>
            <p:nvPr/>
          </p:nvPicPr>
          <p:blipFill>
            <a:blip r:embed="rId6" cstate="print">
              <a:lum bright="100000" contrast="100000"/>
              <a:extLst>
                <a:ext uri="{28A0092B-C50C-407E-A947-70E740481C1C}">
                  <a14:useLocalDpi xmlns:a14="http://schemas.microsoft.com/office/drawing/2010/main"/>
                </a:ext>
              </a:extLst>
            </a:blip>
            <a:srcRect/>
            <a:stretch>
              <a:fillRect/>
            </a:stretch>
          </p:blipFill>
          <p:spPr bwMode="auto">
            <a:xfrm>
              <a:off x="4273060" y="4368770"/>
              <a:ext cx="1358378" cy="3896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DVD\DVD_Art_08-10-2010\Logos\Sharepoint\_SharePoint Brand\SharePoint_h_r.png"/>
            <p:cNvPicPr>
              <a:picLocks noChangeAspect="1" noChangeArrowheads="1"/>
            </p:cNvPicPr>
            <p:nvPr/>
          </p:nvPicPr>
          <p:blipFill>
            <a:blip r:embed="rId7" cstate="print">
              <a:lum bright="100000" contrast="100000"/>
              <a:extLst>
                <a:ext uri="{28A0092B-C50C-407E-A947-70E740481C1C}">
                  <a14:useLocalDpi xmlns:a14="http://schemas.microsoft.com/office/drawing/2010/main"/>
                </a:ext>
              </a:extLst>
            </a:blip>
            <a:srcRect/>
            <a:stretch>
              <a:fillRect/>
            </a:stretch>
          </p:blipFill>
          <p:spPr bwMode="auto">
            <a:xfrm>
              <a:off x="5787521" y="4365709"/>
              <a:ext cx="1497374" cy="3769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noChangeArrowheads="1"/>
            </p:cNvPicPr>
            <p:nvPr/>
          </p:nvPicPr>
          <p:blipFill>
            <a:blip r:embed="rId8" cstate="print">
              <a:lum bright="100000" contrast="100000"/>
              <a:extLst>
                <a:ext uri="{28A0092B-C50C-407E-A947-70E740481C1C}">
                  <a14:useLocalDpi xmlns:a14="http://schemas.microsoft.com/office/drawing/2010/main"/>
                </a:ext>
              </a:extLst>
            </a:blip>
            <a:stretch>
              <a:fillRect/>
            </a:stretch>
          </p:blipFill>
          <p:spPr bwMode="auto">
            <a:xfrm>
              <a:off x="7440978" y="4362003"/>
              <a:ext cx="1518188" cy="3856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noChangeArrowheads="1"/>
            </p:cNvPicPr>
            <p:nvPr/>
          </p:nvPicPr>
          <p:blipFill>
            <a:blip r:embed="rId9" cstate="print">
              <a:lum bright="100000"/>
              <a:extLst>
                <a:ext uri="{28A0092B-C50C-407E-A947-70E740481C1C}">
                  <a14:useLocalDpi xmlns:a14="http://schemas.microsoft.com/office/drawing/2010/main"/>
                </a:ext>
              </a:extLst>
            </a:blip>
            <a:srcRect/>
            <a:stretch>
              <a:fillRect/>
            </a:stretch>
          </p:blipFill>
          <p:spPr bwMode="auto">
            <a:xfrm>
              <a:off x="9078912" y="4305300"/>
              <a:ext cx="1344963" cy="468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userDrawn="1"/>
        </p:nvGrpSpPr>
        <p:grpSpPr>
          <a:xfrm>
            <a:off x="3872789" y="1902458"/>
            <a:ext cx="6731731" cy="473221"/>
            <a:chOff x="3492923" y="1534985"/>
            <a:chExt cx="6731731" cy="473221"/>
          </a:xfrm>
        </p:grpSpPr>
        <p:pic>
          <p:nvPicPr>
            <p:cNvPr id="22" name="Picture 21" descr="\\eventsql\dvd\Online_ART\DVD_Art_Sept-2-2010\Logos\Microsoft Office 365\Office 365 h_rgb_r.png"/>
            <p:cNvPicPr>
              <a:picLocks noChangeAspect="1" noChangeArrowheads="1"/>
            </p:cNvPicPr>
            <p:nvPr/>
          </p:nvPicPr>
          <p:blipFill rotWithShape="1">
            <a:blip r:embed="rId10" cstate="print">
              <a:lum bright="100000" contrast="100000"/>
              <a:extLst>
                <a:ext uri="{28A0092B-C50C-407E-A947-70E740481C1C}">
                  <a14:useLocalDpi xmlns:a14="http://schemas.microsoft.com/office/drawing/2010/main"/>
                </a:ext>
              </a:extLst>
            </a:blip>
            <a:srcRect r="-2024"/>
            <a:stretch/>
          </p:blipFill>
          <p:spPr bwMode="auto">
            <a:xfrm>
              <a:off x="3492923" y="1635526"/>
              <a:ext cx="1263958" cy="3345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eventsql\dvd\Online_ART\DVD_Art_Sept-2-2010\Logos\Windows Intune\Win-Intune_h_r.png"/>
            <p:cNvPicPr>
              <a:picLocks noChangeAspect="1" noChangeArrowheads="1"/>
            </p:cNvPicPr>
            <p:nvPr/>
          </p:nvPicPr>
          <p:blipFill>
            <a:blip r:embed="rId11" cstate="print">
              <a:lum bright="100000"/>
              <a:extLst>
                <a:ext uri="{28A0092B-C50C-407E-A947-70E740481C1C}">
                  <a14:useLocalDpi xmlns:a14="http://schemas.microsoft.com/office/drawing/2010/main"/>
                </a:ext>
              </a:extLst>
            </a:blip>
            <a:srcRect/>
            <a:stretch>
              <a:fillRect/>
            </a:stretch>
          </p:blipFill>
          <p:spPr bwMode="auto">
            <a:xfrm>
              <a:off x="8477295" y="1716559"/>
              <a:ext cx="1747359" cy="2000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noChangeArrowheads="1"/>
            </p:cNvPicPr>
            <p:nvPr/>
          </p:nvPicPr>
          <p:blipFill>
            <a:blip r:embed="rId12" cstate="print">
              <a:lum bright="100000"/>
              <a:extLst>
                <a:ext uri="{28A0092B-C50C-407E-A947-70E740481C1C}">
                  <a14:useLocalDpi xmlns:a14="http://schemas.microsoft.com/office/drawing/2010/main"/>
                </a:ext>
              </a:extLst>
            </a:blip>
            <a:srcRect/>
            <a:stretch>
              <a:fillRect/>
            </a:stretch>
          </p:blipFill>
          <p:spPr bwMode="auto">
            <a:xfrm>
              <a:off x="5543852" y="1534985"/>
              <a:ext cx="2412157" cy="473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5" name="Group 24"/>
          <p:cNvGrpSpPr/>
          <p:nvPr userDrawn="1"/>
        </p:nvGrpSpPr>
        <p:grpSpPr>
          <a:xfrm>
            <a:off x="1293875" y="3604140"/>
            <a:ext cx="9970642" cy="722524"/>
            <a:chOff x="1114870" y="3596168"/>
            <a:chExt cx="9970642" cy="722524"/>
          </a:xfrm>
          <a:solidFill>
            <a:schemeClr val="tx1">
              <a:lumMod val="50000"/>
            </a:schemeClr>
          </a:solidFill>
        </p:grpSpPr>
        <p:sp>
          <p:nvSpPr>
            <p:cNvPr id="26" name="Rectangle 25"/>
            <p:cNvSpPr/>
            <p:nvPr/>
          </p:nvSpPr>
          <p:spPr bwMode="auto">
            <a:xfrm>
              <a:off x="1114870" y="3596168"/>
              <a:ext cx="1806008" cy="722524"/>
            </a:xfrm>
            <a:prstGeom prst="rect">
              <a:avLst/>
            </a:prstGeom>
            <a:solidFill>
              <a:srgbClr val="EB3C00"/>
            </a:solidFill>
          </p:spPr>
          <p:txBody>
            <a:bodyPr lIns="182880" rIns="137160" anchor="ctr"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lnSpc>
                  <a:spcPts val="1800"/>
                </a:lnSpc>
                <a:spcBef>
                  <a:spcPct val="0"/>
                </a:spcBef>
                <a:spcAft>
                  <a:spcPct val="0"/>
                </a:spcAft>
                <a:defRPr/>
              </a:pPr>
              <a:r>
                <a:rPr lang="en-US" sz="1499" dirty="0">
                  <a:gradFill>
                    <a:gsLst>
                      <a:gs pos="0">
                        <a:srgbClr val="FFFFFF"/>
                      </a:gs>
                      <a:gs pos="100000">
                        <a:srgbClr val="FFFFFF"/>
                      </a:gs>
                    </a:gsLst>
                    <a:lin ang="5400000" scaled="0"/>
                  </a:gradFill>
                </a:rPr>
                <a:t>Common</a:t>
              </a:r>
              <a:br>
                <a:rPr lang="en-US" sz="1499" dirty="0">
                  <a:gradFill>
                    <a:gsLst>
                      <a:gs pos="0">
                        <a:srgbClr val="FFFFFF"/>
                      </a:gs>
                      <a:gs pos="100000">
                        <a:srgbClr val="FFFFFF"/>
                      </a:gs>
                    </a:gsLst>
                    <a:lin ang="5400000" scaled="0"/>
                  </a:gradFill>
                </a:rPr>
              </a:br>
              <a:r>
                <a:rPr lang="en-US" sz="1499" dirty="0">
                  <a:gradFill>
                    <a:gsLst>
                      <a:gs pos="0">
                        <a:srgbClr val="FFFFFF"/>
                      </a:gs>
                      <a:gs pos="100000">
                        <a:srgbClr val="FFFFFF"/>
                      </a:gs>
                    </a:gsLst>
                    <a:lin ang="5400000" scaled="0"/>
                  </a:gradFill>
                </a:rPr>
                <a:t>Technologies</a:t>
              </a:r>
            </a:p>
          </p:txBody>
        </p:sp>
        <p:grpSp>
          <p:nvGrpSpPr>
            <p:cNvPr id="27" name="Group 26"/>
            <p:cNvGrpSpPr/>
            <p:nvPr/>
          </p:nvGrpSpPr>
          <p:grpSpPr>
            <a:xfrm>
              <a:off x="3061587" y="3596168"/>
              <a:ext cx="8023925" cy="722524"/>
              <a:chOff x="3061587" y="3596168"/>
              <a:chExt cx="8023925" cy="722524"/>
            </a:xfrm>
            <a:grpFill/>
          </p:grpSpPr>
          <p:sp>
            <p:nvSpPr>
              <p:cNvPr id="28" name="Rectangle 27"/>
              <p:cNvSpPr/>
              <p:nvPr/>
            </p:nvSpPr>
            <p:spPr bwMode="auto">
              <a:xfrm>
                <a:off x="3061587" y="3596168"/>
                <a:ext cx="8023925" cy="722524"/>
              </a:xfrm>
              <a:prstGeom prst="rect">
                <a:avLst/>
              </a:prstGeom>
              <a:solidFill>
                <a:srgbClr val="EB3C00"/>
              </a:solidFill>
            </p:spPr>
            <p:txBody>
              <a:bodyPr lIns="274320" rIns="137160" anchor="ctr" anchorCtr="0">
                <a:noAutofit/>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defTabSz="914187">
                  <a:lnSpc>
                    <a:spcPct val="125000"/>
                  </a:lnSpc>
                  <a:buSzPct val="90000"/>
                </a:pPr>
                <a:endParaRPr lang="en-US" sz="2400" spc="-30" dirty="0">
                  <a:ln w="3175">
                    <a:noFill/>
                  </a:ln>
                  <a:gradFill>
                    <a:gsLst>
                      <a:gs pos="1250">
                        <a:srgbClr val="FFFFFF"/>
                      </a:gs>
                      <a:gs pos="6250">
                        <a:srgbClr val="FFFFFF"/>
                      </a:gs>
                    </a:gsLst>
                    <a:lin ang="5400000" scaled="0"/>
                  </a:gradFill>
                </a:endParaRPr>
              </a:p>
            </p:txBody>
          </p:sp>
          <p:sp>
            <p:nvSpPr>
              <p:cNvPr id="29" name="Rectangle 28"/>
              <p:cNvSpPr/>
              <p:nvPr/>
            </p:nvSpPr>
            <p:spPr bwMode="auto">
              <a:xfrm>
                <a:off x="3443223" y="3688478"/>
                <a:ext cx="7260652" cy="537904"/>
              </a:xfrm>
              <a:prstGeom prst="rect">
                <a:avLst/>
              </a:prstGeom>
              <a:solidFill>
                <a:srgbClr val="EB3C00"/>
              </a:solidFill>
              <a:ln w="12700" cap="flat" cmpd="sng" algn="ctr">
                <a:noFill/>
                <a:prstDash val="solid"/>
              </a:ln>
              <a:effectLst/>
            </p:spPr>
            <p:txBody>
              <a:bodyPr vert="horz" wrap="square" lIns="68576" tIns="34288" rIns="68576" bIns="34288" numCol="1" rtlCol="0" anchor="ctr" anchorCtr="0" compatLnSpc="1">
                <a:prstTxWarp prst="textNoShape">
                  <a:avLst/>
                </a:prstTxWarp>
              </a:bodyPr>
              <a:lstStyle>
                <a:defPPr>
                  <a:defRPr lang="en-US"/>
                </a:defPPr>
                <a:lvl1pPr marL="0" algn="l" defTabSz="914021" rtl="0" eaLnBrk="1" latinLnBrk="0" hangingPunct="1">
                  <a:defRPr sz="1800" kern="1200">
                    <a:solidFill>
                      <a:schemeClr val="tx1"/>
                    </a:solidFill>
                    <a:latin typeface="+mn-lt"/>
                    <a:ea typeface="+mn-ea"/>
                    <a:cs typeface="+mn-cs"/>
                  </a:defRPr>
                </a:lvl1pPr>
                <a:lvl2pPr marL="457009" algn="l" defTabSz="914021" rtl="0" eaLnBrk="1" latinLnBrk="0" hangingPunct="1">
                  <a:defRPr sz="1800" kern="1200">
                    <a:solidFill>
                      <a:schemeClr val="tx1"/>
                    </a:solidFill>
                    <a:latin typeface="+mn-lt"/>
                    <a:ea typeface="+mn-ea"/>
                    <a:cs typeface="+mn-cs"/>
                  </a:defRPr>
                </a:lvl2pPr>
                <a:lvl3pPr marL="914021" algn="l" defTabSz="914021" rtl="0" eaLnBrk="1" latinLnBrk="0" hangingPunct="1">
                  <a:defRPr sz="1800" kern="1200">
                    <a:solidFill>
                      <a:schemeClr val="tx1"/>
                    </a:solidFill>
                    <a:latin typeface="+mn-lt"/>
                    <a:ea typeface="+mn-ea"/>
                    <a:cs typeface="+mn-cs"/>
                  </a:defRPr>
                </a:lvl3pPr>
                <a:lvl4pPr marL="1371032" algn="l" defTabSz="914021" rtl="0" eaLnBrk="1" latinLnBrk="0" hangingPunct="1">
                  <a:defRPr sz="1800" kern="1200">
                    <a:solidFill>
                      <a:schemeClr val="tx1"/>
                    </a:solidFill>
                    <a:latin typeface="+mn-lt"/>
                    <a:ea typeface="+mn-ea"/>
                    <a:cs typeface="+mn-cs"/>
                  </a:defRPr>
                </a:lvl4pPr>
                <a:lvl5pPr marL="1828043" algn="l" defTabSz="914021" rtl="0" eaLnBrk="1" latinLnBrk="0" hangingPunct="1">
                  <a:defRPr sz="1800" kern="1200">
                    <a:solidFill>
                      <a:schemeClr val="tx1"/>
                    </a:solidFill>
                    <a:latin typeface="+mn-lt"/>
                    <a:ea typeface="+mn-ea"/>
                    <a:cs typeface="+mn-cs"/>
                  </a:defRPr>
                </a:lvl5pPr>
                <a:lvl6pPr marL="2285057" algn="l" defTabSz="914021" rtl="0" eaLnBrk="1" latinLnBrk="0" hangingPunct="1">
                  <a:defRPr sz="1800" kern="1200">
                    <a:solidFill>
                      <a:schemeClr val="tx1"/>
                    </a:solidFill>
                    <a:latin typeface="+mn-lt"/>
                    <a:ea typeface="+mn-ea"/>
                    <a:cs typeface="+mn-cs"/>
                  </a:defRPr>
                </a:lvl6pPr>
                <a:lvl7pPr marL="2742063" algn="l" defTabSz="914021" rtl="0" eaLnBrk="1" latinLnBrk="0" hangingPunct="1">
                  <a:defRPr sz="1800" kern="1200">
                    <a:solidFill>
                      <a:schemeClr val="tx1"/>
                    </a:solidFill>
                    <a:latin typeface="+mn-lt"/>
                    <a:ea typeface="+mn-ea"/>
                    <a:cs typeface="+mn-cs"/>
                  </a:defRPr>
                </a:lvl7pPr>
                <a:lvl8pPr marL="3199081" algn="l" defTabSz="914021" rtl="0" eaLnBrk="1" latinLnBrk="0" hangingPunct="1">
                  <a:defRPr sz="1800" kern="1200">
                    <a:solidFill>
                      <a:schemeClr val="tx1"/>
                    </a:solidFill>
                    <a:latin typeface="+mn-lt"/>
                    <a:ea typeface="+mn-ea"/>
                    <a:cs typeface="+mn-cs"/>
                  </a:defRPr>
                </a:lvl8pPr>
                <a:lvl9pPr marL="3656089" algn="l" defTabSz="914021" rtl="0" eaLnBrk="1" latinLnBrk="0" hangingPunct="1">
                  <a:defRPr sz="1800" kern="1200">
                    <a:solidFill>
                      <a:schemeClr val="tx1"/>
                    </a:solidFill>
                    <a:latin typeface="+mn-lt"/>
                    <a:ea typeface="+mn-ea"/>
                    <a:cs typeface="+mn-cs"/>
                  </a:defRPr>
                </a:lvl9pPr>
              </a:lstStyle>
              <a:p>
                <a:pPr algn="ctr" defTabSz="913923" fontAlgn="base">
                  <a:lnSpc>
                    <a:spcPts val="2200"/>
                  </a:lnSpc>
                  <a:spcBef>
                    <a:spcPct val="0"/>
                  </a:spcBef>
                  <a:spcAft>
                    <a:spcPct val="0"/>
                  </a:spcAft>
                  <a:defRPr/>
                </a:pPr>
                <a:r>
                  <a:rPr lang="en-US" sz="1800" dirty="0">
                    <a:gradFill>
                      <a:gsLst>
                        <a:gs pos="0">
                          <a:srgbClr val="FFFFFF"/>
                        </a:gs>
                        <a:gs pos="100000">
                          <a:srgbClr val="FFFFFF"/>
                        </a:gs>
                      </a:gsLst>
                      <a:lin ang="5400000" scaled="0"/>
                    </a:gradFill>
                  </a:rPr>
                  <a:t>Identity  ▪  Virtualization  ▪  Management  ▪  Development</a:t>
                </a:r>
              </a:p>
            </p:txBody>
          </p:sp>
        </p:grpSp>
      </p:grpSp>
      <p:pic>
        <p:nvPicPr>
          <p:cNvPr id="30" name="Picture 29"/>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7671055" y="2561290"/>
            <a:ext cx="933004" cy="443444"/>
          </a:xfrm>
          <a:prstGeom prst="rect">
            <a:avLst/>
          </a:prstGeom>
        </p:spPr>
      </p:pic>
      <p:pic>
        <p:nvPicPr>
          <p:cNvPr id="31" name="Picture 30"/>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596917" y="2703480"/>
            <a:ext cx="746253" cy="284587"/>
          </a:xfrm>
          <a:prstGeom prst="rect">
            <a:avLst/>
          </a:prstGeom>
        </p:spPr>
      </p:pic>
      <p:sp>
        <p:nvSpPr>
          <p:cNvPr id="32" name="Title 1"/>
          <p:cNvSpPr txBox="1">
            <a:spLocks/>
          </p:cNvSpPr>
          <p:nvPr userDrawn="1"/>
        </p:nvSpPr>
        <p:spPr>
          <a:xfrm>
            <a:off x="653638" y="263940"/>
            <a:ext cx="11889564" cy="9175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399">
                <a:gradFill>
                  <a:gsLst>
                    <a:gs pos="1250">
                      <a:srgbClr val="505050"/>
                    </a:gs>
                    <a:gs pos="100000">
                      <a:srgbClr val="505050"/>
                    </a:gs>
                  </a:gsLst>
                  <a:lin ang="5400000" scaled="0"/>
                </a:gradFill>
              </a:rPr>
              <a:t>Cloud-Based Technologies</a:t>
            </a:r>
          </a:p>
        </p:txBody>
      </p:sp>
    </p:spTree>
    <p:extLst>
      <p:ext uri="{BB962C8B-B14F-4D97-AF65-F5344CB8AC3E}">
        <p14:creationId xmlns:p14="http://schemas.microsoft.com/office/powerpoint/2010/main" val="1397974308"/>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6476" cy="6994525"/>
          </a:xfrm>
          <a:prstGeom prst="rect">
            <a:avLst/>
          </a:prstGeom>
        </p:spPr>
      </p:pic>
      <p:sp>
        <p:nvSpPr>
          <p:cNvPr id="4" name="Text Placeholder 7"/>
          <p:cNvSpPr>
            <a:spLocks noGrp="1"/>
          </p:cNvSpPr>
          <p:nvPr userDrawn="1"/>
        </p:nvSpPr>
        <p:spPr>
          <a:xfrm>
            <a:off x="6111165" y="414489"/>
            <a:ext cx="5310803" cy="1242928"/>
          </a:xfrm>
          <a:prstGeom prst="rect">
            <a:avLst/>
          </a:prstGeom>
          <a:solidFill>
            <a:schemeClr val="accent1">
              <a:alpha val="83000"/>
            </a:schemeClr>
          </a:solidFill>
        </p:spPr>
        <p:txBody>
          <a:bodyPr vert="horz" wrap="square" lIns="0" tIns="0" rIns="0" bIns="0" rtlCol="0">
            <a:spAutoFit/>
          </a:bodyPr>
          <a:lstStyle>
            <a:lvl1pPr marL="0" indent="0" algn="l" defTabSz="914186" rtl="0" eaLnBrk="1" latinLnBrk="0" hangingPunct="1">
              <a:lnSpc>
                <a:spcPct val="90000"/>
              </a:lnSpc>
              <a:spcBef>
                <a:spcPct val="20000"/>
              </a:spcBef>
              <a:buSzPct val="90000"/>
              <a:buFont typeface="Arial" pitchFamily="34" charset="0"/>
              <a:buNone/>
              <a:defRPr sz="8800" i="0" kern="1200" spc="-100" baseline="0">
                <a:gradFill>
                  <a:gsLst>
                    <a:gs pos="0">
                      <a:schemeClr val="tx1"/>
                    </a:gs>
                    <a:gs pos="100000">
                      <a:schemeClr val="tx1"/>
                    </a:gs>
                  </a:gsLst>
                  <a:lin ang="5400000" scaled="0"/>
                </a:gradFill>
                <a:latin typeface="Segoe UI Light" pitchFamily="34" charset="0"/>
                <a:ea typeface="+mn-ea"/>
                <a:cs typeface="+mn-cs"/>
              </a:defRPr>
            </a:lvl1pPr>
            <a:lvl2pPr marL="630118" indent="-284109" algn="l" defTabSz="914186" rtl="0" eaLnBrk="1" latinLnBrk="0" hangingPunct="1">
              <a:lnSpc>
                <a:spcPct val="90000"/>
              </a:lnSpc>
              <a:spcBef>
                <a:spcPct val="20000"/>
              </a:spcBef>
              <a:buSzPct val="90000"/>
              <a:buFont typeface="Arial" pitchFamily="34" charset="0"/>
              <a:buChar char="•"/>
              <a:tabLst>
                <a:tab pos="630118"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220" indent="-284109" algn="l" defTabSz="91418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437" indent="-223796" algn="l" defTabSz="914186" rtl="0" eaLnBrk="1" latinLnBrk="0" hangingPunct="1">
              <a:lnSpc>
                <a:spcPct val="90000"/>
              </a:lnSpc>
              <a:spcBef>
                <a:spcPct val="20000"/>
              </a:spcBef>
              <a:buSzPct val="90000"/>
              <a:buFont typeface="Arial" pitchFamily="34" charset="0"/>
              <a:buChar char="•"/>
              <a:tabLst>
                <a:tab pos="914220" algn="l"/>
              </a:tabLst>
              <a:defRPr sz="17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581" indent="-230144" algn="l" defTabSz="914186"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013"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06"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99"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3" indent="-228546" algn="l" defTabSz="91418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799" dirty="0">
                <a:solidFill>
                  <a:srgbClr val="FFFFFF"/>
                </a:solidFill>
              </a:rPr>
              <a:t>Questions?</a:t>
            </a:r>
          </a:p>
        </p:txBody>
      </p:sp>
    </p:spTree>
    <p:extLst>
      <p:ext uri="{BB962C8B-B14F-4D97-AF65-F5344CB8AC3E}">
        <p14:creationId xmlns:p14="http://schemas.microsoft.com/office/powerpoint/2010/main" val="142601449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1" y="6079033"/>
            <a:ext cx="10974388" cy="625023"/>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4855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44657" y="1707526"/>
            <a:ext cx="11887200" cy="2025170"/>
          </a:xfrm>
        </p:spPr>
        <p:txBody>
          <a:bodyPr/>
          <a:lstStyle>
            <a:lvl1pPr marL="0" indent="0">
              <a:buNone/>
              <a:defRPr>
                <a:solidFill>
                  <a:schemeClr val="accent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99966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5968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811837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376706"/>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‹N°›</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36437858"/>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12121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246948"/>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91898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929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85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Color-Blu">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3" y="1803687"/>
            <a:ext cx="11456577" cy="3148554"/>
          </a:xfrm>
        </p:spPr>
        <p:txBody>
          <a:bodyPr/>
          <a:lstStyle>
            <a:lvl1pPr marL="0" indent="0">
              <a:buNone/>
              <a:defRPr sz="10698" i="0" spc="-121"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sp>
        <p:nvSpPr>
          <p:cNvPr id="4" name="Text Placeholder 8"/>
          <p:cNvSpPr>
            <a:spLocks noGrp="1"/>
          </p:cNvSpPr>
          <p:nvPr>
            <p:ph type="body" sz="quarter" idx="11" hasCustomPrompt="1"/>
          </p:nvPr>
        </p:nvSpPr>
        <p:spPr>
          <a:xfrm>
            <a:off x="523182" y="3283251"/>
            <a:ext cx="7666298" cy="753238"/>
          </a:xfrm>
        </p:spPr>
        <p:txBody>
          <a:bodyPr/>
          <a:lstStyle>
            <a:lvl1pPr marL="0" indent="0">
              <a:buNone/>
              <a:defRPr lang="en-US" sz="3999" kern="1200" spc="-121"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1113899"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10915930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031" y="652828"/>
            <a:ext cx="11214417" cy="5688875"/>
          </a:xfrm>
        </p:spPr>
        <p:txBody>
          <a:bodyPr anchor="ctr" anchorCtr="0">
            <a:normAutofit/>
          </a:bodyPr>
          <a:lstStyle>
            <a:lvl1pPr algn="l">
              <a:defRPr sz="8899"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81691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ue-Title w/NonBullet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76911"/>
          </a:xfrm>
        </p:spPr>
        <p:txBody>
          <a:bodyPr/>
          <a:lstStyle>
            <a:lvl1pPr>
              <a:defRPr>
                <a:solidFill>
                  <a:schemeClr val="accent2"/>
                </a:solidFill>
              </a:defRPr>
            </a:lvl1pPr>
          </a:lstStyle>
          <a:p>
            <a:r>
              <a:rPr lang="en-US" dirty="0"/>
              <a:t>Click to edit Master title style</a:t>
            </a:r>
          </a:p>
        </p:txBody>
      </p:sp>
      <p:sp>
        <p:nvSpPr>
          <p:cNvPr id="5" name="Text Placeholder 4"/>
          <p:cNvSpPr>
            <a:spLocks noGrp="1"/>
          </p:cNvSpPr>
          <p:nvPr>
            <p:ph type="body" sz="quarter" idx="10"/>
          </p:nvPr>
        </p:nvSpPr>
        <p:spPr>
          <a:xfrm>
            <a:off x="529662" y="1476622"/>
            <a:ext cx="11375536" cy="1144929"/>
          </a:xfrm>
        </p:spPr>
        <p:txBody>
          <a:bodyPr/>
          <a:lstStyle>
            <a:lvl1pPr marL="0" indent="0">
              <a:spcBef>
                <a:spcPts val="1224"/>
              </a:spcBef>
              <a:spcAft>
                <a:spcPts val="918"/>
              </a:spcAft>
              <a:buNone/>
              <a:defRPr sz="4099" spc="-102" baseline="0">
                <a:solidFill>
                  <a:schemeClr val="accent2"/>
                </a:solidFill>
                <a:latin typeface="Segoe UI Light" pitchFamily="34" charset="0"/>
              </a:defRPr>
            </a:lvl1pPr>
            <a:lvl2pPr marL="0" indent="0">
              <a:spcBef>
                <a:spcPts val="0"/>
              </a:spcBef>
              <a:spcAft>
                <a:spcPts val="612"/>
              </a:spcAft>
              <a:buNone/>
              <a:defRPr sz="2000" spc="-52" baseline="0"/>
            </a:lvl2pPr>
            <a:lvl3pPr marL="0" indent="0">
              <a:spcBef>
                <a:spcPts val="0"/>
              </a:spcBef>
              <a:spcAft>
                <a:spcPts val="408"/>
              </a:spcAft>
              <a:buNone/>
              <a:defRPr sz="2000"/>
            </a:lvl3pPr>
            <a:lvl4pPr marL="0" indent="0">
              <a:spcBef>
                <a:spcPts val="0"/>
              </a:spcBef>
              <a:spcAft>
                <a:spcPts val="408"/>
              </a:spcAft>
              <a:buNone/>
              <a:defRPr/>
            </a:lvl4pPr>
            <a:lvl5pPr marL="0" indent="0">
              <a:spcBef>
                <a:spcPts val="0"/>
              </a:spcBef>
              <a:spcAft>
                <a:spcPts val="408"/>
              </a:spcAft>
              <a:buNone/>
              <a:defRPr/>
            </a:lvl5pPr>
          </a:lstStyle>
          <a:p>
            <a:pPr lvl="0"/>
            <a:r>
              <a:rPr lang="en-US" dirty="0"/>
              <a:t>Click to edit Master text styles</a:t>
            </a:r>
          </a:p>
          <a:p>
            <a:pPr lvl="1"/>
            <a:r>
              <a:rPr lang="en-US" dirty="0"/>
              <a:t>Second level</a:t>
            </a:r>
          </a:p>
        </p:txBody>
      </p:sp>
      <p:sp>
        <p:nvSpPr>
          <p:cNvPr id="4" name="Slide Number Placeholder 3"/>
          <p:cNvSpPr>
            <a:spLocks noGrp="1"/>
          </p:cNvSpPr>
          <p:nvPr>
            <p:ph type="sldNum" sz="quarter" idx="11"/>
          </p:nvPr>
        </p:nvSpPr>
        <p:spPr>
          <a:xfrm>
            <a:off x="11329612" y="6584140"/>
            <a:ext cx="700850" cy="298126"/>
          </a:xfrm>
          <a:prstGeom prst="rect">
            <a:avLst/>
          </a:prstGeom>
        </p:spPr>
        <p:txBody>
          <a:bodyPr lIns="93278" tIns="46639" rIns="93278" bIns="46639"/>
          <a:lstStyle/>
          <a:p>
            <a:fld id="{28A904B9-01AE-8B4E-BA0C-6944A1E51A76}" type="slidenum">
              <a:rPr lang="en-US" smtClean="0">
                <a:solidFill>
                  <a:srgbClr val="000000">
                    <a:tint val="75000"/>
                  </a:srgbClr>
                </a:solidFill>
              </a:rPr>
              <a:pPr/>
              <a:t>‹N°›</a:t>
            </a:fld>
            <a:endParaRPr lang="en-US" dirty="0">
              <a:solidFill>
                <a:srgbClr val="000000">
                  <a:tint val="75000"/>
                </a:srgbClr>
              </a:solidFill>
            </a:endParaRPr>
          </a:p>
        </p:txBody>
      </p:sp>
      <p:sp>
        <p:nvSpPr>
          <p:cNvPr id="6" name="Footer Placeholder 5"/>
          <p:cNvSpPr>
            <a:spLocks noGrp="1"/>
          </p:cNvSpPr>
          <p:nvPr>
            <p:ph type="ftr" sz="quarter" idx="12"/>
          </p:nvPr>
        </p:nvSpPr>
        <p:spPr>
          <a:xfrm>
            <a:off x="494948" y="6566159"/>
            <a:ext cx="6965145" cy="316115"/>
          </a:xfrm>
          <a:prstGeom prst="rect">
            <a:avLst/>
          </a:prstGeom>
        </p:spPr>
        <p:txBody>
          <a:bodyPr lIns="93278" tIns="46639" rIns="93278" bIns="46639"/>
          <a:lstStyle/>
          <a:p>
            <a:endParaRPr lang="en-US" dirty="0">
              <a:solidFill>
                <a:srgbClr val="000000">
                  <a:tint val="75000"/>
                </a:srgbClr>
              </a:solidFill>
            </a:endParaRPr>
          </a:p>
        </p:txBody>
      </p:sp>
    </p:spTree>
    <p:extLst>
      <p:ext uri="{BB962C8B-B14F-4D97-AF65-F5344CB8AC3E}">
        <p14:creationId xmlns:p14="http://schemas.microsoft.com/office/powerpoint/2010/main" val="238590941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Color-Gr">
    <p:bg>
      <p:bgPr>
        <a:solidFill>
          <a:schemeClr val="accent4"/>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3" y="1803688"/>
            <a:ext cx="11456577" cy="3210710"/>
          </a:xfrm>
        </p:spPr>
        <p:txBody>
          <a:bodyPr/>
          <a:lstStyle>
            <a:lvl1pPr marL="0" indent="0">
              <a:buNone/>
              <a:defRPr lang="en-US" sz="10698" i="0" kern="1200" spc="-121"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1113899" rtl="0" eaLnBrk="1" latinLnBrk="0" hangingPunct="1">
              <a:lnSpc>
                <a:spcPct val="90000"/>
              </a:lnSpc>
              <a:spcBef>
                <a:spcPct val="20000"/>
              </a:spcBef>
              <a:buSzPct val="90000"/>
              <a:buFont typeface="Arial" pitchFamily="34" charset="0"/>
              <a:buNone/>
            </a:pPr>
            <a:r>
              <a:rPr lang="en-US" dirty="0"/>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black">
          <a:xfrm>
            <a:off x="10326380" y="6432573"/>
            <a:ext cx="1907635" cy="320708"/>
          </a:xfrm>
          <a:prstGeom prst="rect">
            <a:avLst/>
          </a:prstGeom>
          <a:noFill/>
          <a:ln>
            <a:noFill/>
          </a:ln>
        </p:spPr>
      </p:pic>
      <p:sp>
        <p:nvSpPr>
          <p:cNvPr id="4" name="Text Placeholder 8"/>
          <p:cNvSpPr>
            <a:spLocks noGrp="1"/>
          </p:cNvSpPr>
          <p:nvPr>
            <p:ph type="body" sz="quarter" idx="11" hasCustomPrompt="1"/>
          </p:nvPr>
        </p:nvSpPr>
        <p:spPr>
          <a:xfrm>
            <a:off x="523182" y="3283251"/>
            <a:ext cx="7666298" cy="753238"/>
          </a:xfrm>
        </p:spPr>
        <p:txBody>
          <a:bodyPr/>
          <a:lstStyle>
            <a:lvl1pPr marL="0" indent="0">
              <a:buNone/>
              <a:defRPr lang="en-US" sz="3999" kern="1200" spc="-121"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1113899" rtl="0" eaLnBrk="1" latinLnBrk="0" hangingPunct="1">
              <a:lnSpc>
                <a:spcPct val="90000"/>
              </a:lnSpc>
              <a:spcBef>
                <a:spcPct val="20000"/>
              </a:spcBef>
              <a:buSzPct val="90000"/>
              <a:buFont typeface="Arial" pitchFamily="34" charset="0"/>
              <a:buNone/>
            </a:pPr>
            <a:r>
              <a:rPr lang="en-US" dirty="0"/>
              <a:t>Speaker Title</a:t>
            </a:r>
          </a:p>
        </p:txBody>
      </p:sp>
    </p:spTree>
    <p:extLst>
      <p:ext uri="{BB962C8B-B14F-4D97-AF65-F5344CB8AC3E}">
        <p14:creationId xmlns:p14="http://schemas.microsoft.com/office/powerpoint/2010/main" val="23442490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Section Header ALT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031" y="652828"/>
            <a:ext cx="11214417" cy="5688875"/>
          </a:xfrm>
        </p:spPr>
        <p:txBody>
          <a:bodyPr anchor="ctr" anchorCtr="0">
            <a:normAutofit/>
          </a:bodyPr>
          <a:lstStyle>
            <a:lvl1pPr algn="l">
              <a:defRPr sz="8899"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6403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Section Header ALT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031" y="652828"/>
            <a:ext cx="11214417" cy="5688875"/>
          </a:xfrm>
        </p:spPr>
        <p:txBody>
          <a:bodyPr anchor="ctr" anchorCtr="0">
            <a:normAutofit/>
          </a:bodyPr>
          <a:lstStyle>
            <a:lvl1pPr algn="l">
              <a:defRPr sz="8899" b="0" cap="none"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7121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accent1"/>
        </a:solidFill>
        <a:effectLst/>
      </p:bgPr>
    </p:bg>
    <p:spTree>
      <p:nvGrpSpPr>
        <p:cNvPr id="1" name=""/>
        <p:cNvGrpSpPr/>
        <p:nvPr/>
      </p:nvGrpSpPr>
      <p:grpSpPr>
        <a:xfrm>
          <a:off x="0" y="0"/>
          <a:ext cx="0" cy="0"/>
          <a:chOff x="0" y="0"/>
          <a:chExt cx="0" cy="0"/>
        </a:xfrm>
      </p:grpSpPr>
      <p:sp>
        <p:nvSpPr>
          <p:cNvPr id="13" name="Freeform 7"/>
          <p:cNvSpPr>
            <a:spLocks noEditPoints="1"/>
          </p:cNvSpPr>
          <p:nvPr userDrawn="1"/>
        </p:nvSpPr>
        <p:spPr bwMode="auto">
          <a:xfrm>
            <a:off x="759156" y="2667252"/>
            <a:ext cx="6727602" cy="819164"/>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2"/>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chemeClr val="tx1"/>
          </a:solidFill>
          <a:ln w="0">
            <a:noFill/>
            <a:prstDash val="solid"/>
            <a:round/>
            <a:headEnd/>
            <a:tailEnd/>
          </a:ln>
        </p:spPr>
        <p:txBody>
          <a:bodyPr vert="horz" wrap="square" lIns="111400" tIns="55699" rIns="111400" bIns="55699" numCol="1" anchor="t" anchorCtr="0" compatLnSpc="1">
            <a:prstTxWarp prst="textNoShape">
              <a:avLst/>
            </a:prstTxWarp>
          </a:bodyPr>
          <a:lstStyle/>
          <a:p>
            <a:endParaRPr lang="en-US" sz="1800">
              <a:solidFill>
                <a:prstClr val="white"/>
              </a:solidFill>
            </a:endParaRPr>
          </a:p>
        </p:txBody>
      </p:sp>
      <p:sp>
        <p:nvSpPr>
          <p:cNvPr id="17" name="TextBox 16"/>
          <p:cNvSpPr txBox="1"/>
          <p:nvPr userDrawn="1"/>
        </p:nvSpPr>
        <p:spPr bwMode="auto">
          <a:xfrm>
            <a:off x="611032" y="5917289"/>
            <a:ext cx="11214417" cy="975725"/>
          </a:xfrm>
          <a:prstGeom prst="rect">
            <a:avLst/>
          </a:prstGeom>
          <a:noFill/>
          <a:ln w="9525">
            <a:noFill/>
            <a:miter lim="800000"/>
            <a:headEnd/>
            <a:tailEnd/>
          </a:ln>
        </p:spPr>
        <p:txBody>
          <a:bodyPr vert="horz" wrap="square" lIns="111400" tIns="55699" rIns="111400" bIns="55699" numCol="1" rtlCol="0" anchor="ctr" anchorCtr="0" compatLnSpc="1">
            <a:prstTxWarp prst="textNoShape">
              <a:avLst/>
            </a:prstTxWarp>
            <a:spAutoFit/>
          </a:bodyPr>
          <a:lstStyle/>
          <a:p>
            <a:pPr defTabSz="1113578" eaLnBrk="0" hangingPunct="0"/>
            <a:r>
              <a:rPr lang="en-US" sz="1099" dirty="0">
                <a:solidFill>
                  <a:prstClr val="white"/>
                </a:solidFill>
                <a:cs typeface="Arial" charset="0"/>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399" kern="0" dirty="0">
              <a:solidFill>
                <a:prstClr val="white"/>
              </a:solidFill>
            </a:endParaRPr>
          </a:p>
        </p:txBody>
      </p:sp>
    </p:spTree>
    <p:extLst>
      <p:ext uri="{BB962C8B-B14F-4D97-AF65-F5344CB8AC3E}">
        <p14:creationId xmlns:p14="http://schemas.microsoft.com/office/powerpoint/2010/main" val="81286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2" y="1476627"/>
            <a:ext cx="11375536" cy="209373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8" y="6363090"/>
            <a:ext cx="12436476" cy="631450"/>
          </a:xfrm>
          <a:solidFill>
            <a:schemeClr val="accent3">
              <a:lumMod val="60000"/>
              <a:lumOff val="40000"/>
            </a:schemeClr>
          </a:solidFill>
        </p:spPr>
        <p:txBody>
          <a:bodyPr wrap="square" lIns="185686" tIns="92842" rIns="185686" bIns="92842" anchor="b" anchorCtr="0">
            <a:noAutofit/>
          </a:bodyPr>
          <a:lstStyle>
            <a:lvl1pPr algn="r">
              <a:buFont typeface="Arial" pitchFamily="34" charset="0"/>
              <a:buNone/>
              <a:defRPr spc="-6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18913244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619" y="-2"/>
            <a:ext cx="7697073" cy="699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75862" y="573080"/>
            <a:ext cx="10962498" cy="621530"/>
          </a:xfrm>
        </p:spPr>
        <p:txBody>
          <a:bodyPr anchor="b" anchorCtr="0">
            <a:noAutofit/>
          </a:bodyPr>
          <a:lstStyle>
            <a:lvl1pPr>
              <a:defRPr sz="4099">
                <a:gradFill flip="none" rotWithShape="1">
                  <a:gsLst>
                    <a:gs pos="37000">
                      <a:schemeClr val="bg2"/>
                    </a:gs>
                    <a:gs pos="99000">
                      <a:schemeClr val="bg2"/>
                    </a:gs>
                  </a:gsLst>
                  <a:lin ang="5400000" scaled="0"/>
                  <a:tileRect/>
                </a:gradFill>
              </a:defRPr>
            </a:lvl1pPr>
          </a:lstStyle>
          <a:p>
            <a:r>
              <a:rPr lang="en-US" dirty="0"/>
              <a:t>Click to edit Master title style</a:t>
            </a:r>
          </a:p>
        </p:txBody>
      </p:sp>
      <p:sp>
        <p:nvSpPr>
          <p:cNvPr id="9" name="Text Placeholder 4"/>
          <p:cNvSpPr>
            <a:spLocks noGrp="1"/>
          </p:cNvSpPr>
          <p:nvPr>
            <p:ph type="body" sz="quarter" idx="10"/>
          </p:nvPr>
        </p:nvSpPr>
        <p:spPr>
          <a:xfrm>
            <a:off x="775863" y="1554339"/>
            <a:ext cx="10962499" cy="1940531"/>
          </a:xfrm>
        </p:spPr>
        <p:txBody>
          <a:bodyPr/>
          <a:lstStyle>
            <a:lvl1pPr marL="414489" indent="-414489">
              <a:defRPr sz="2900">
                <a:gradFill>
                  <a:gsLst>
                    <a:gs pos="0">
                      <a:schemeClr val="tx1"/>
                    </a:gs>
                    <a:gs pos="86000">
                      <a:schemeClr val="tx1"/>
                    </a:gs>
                  </a:gsLst>
                  <a:lin ang="5400000" scaled="0"/>
                </a:gradFill>
                <a:latin typeface="+mn-lt"/>
              </a:defRPr>
            </a:lvl1pPr>
            <a:lvl2pPr>
              <a:defRPr sz="2400">
                <a:gradFill>
                  <a:gsLst>
                    <a:gs pos="0">
                      <a:schemeClr val="tx1"/>
                    </a:gs>
                    <a:gs pos="86000">
                      <a:schemeClr val="tx1"/>
                    </a:gs>
                  </a:gsLst>
                  <a:lin ang="5400000" scaled="0"/>
                </a:gradFill>
                <a:latin typeface="+mn-lt"/>
              </a:defRPr>
            </a:lvl2pPr>
            <a:lvl3pPr marL="1228896" indent="-356201">
              <a:defRPr sz="2000">
                <a:gradFill>
                  <a:gsLst>
                    <a:gs pos="0">
                      <a:schemeClr val="tx1"/>
                    </a:gs>
                    <a:gs pos="86000">
                      <a:schemeClr val="tx1"/>
                    </a:gs>
                  </a:gsLst>
                  <a:lin ang="5400000" scaled="0"/>
                </a:gradFill>
                <a:latin typeface="+mn-lt"/>
              </a:defRPr>
            </a:lvl3pPr>
            <a:lvl4pPr marL="1568907" indent="-284961">
              <a:defRPr sz="1800">
                <a:gradFill>
                  <a:gsLst>
                    <a:gs pos="0">
                      <a:schemeClr val="tx1"/>
                    </a:gs>
                    <a:gs pos="86000">
                      <a:schemeClr val="tx1"/>
                    </a:gs>
                  </a:gsLst>
                  <a:lin ang="5400000" scaled="0"/>
                </a:gradFill>
                <a:latin typeface="+mn-lt"/>
              </a:defRPr>
            </a:lvl4pPr>
            <a:lvl5pPr marL="1925108" indent="-288199">
              <a:defRPr sz="1800">
                <a:gradFill>
                  <a:gsLst>
                    <a:gs pos="0">
                      <a:schemeClr val="tx1"/>
                    </a:gs>
                    <a:gs pos="86000">
                      <a:schemeClr val="tx1"/>
                    </a:gs>
                  </a:gsLst>
                  <a:lin ang="5400000" scaled="0"/>
                </a:gra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7997552"/>
      </p:ext>
    </p:extLst>
  </p:cSld>
  <p:clrMapOvr>
    <a:masterClrMapping/>
  </p:clrMapOvr>
  <p:transition spd="slow">
    <p:wipe dir="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1_Split - Orange">
    <p:bg>
      <p:bgPr>
        <a:solidFill>
          <a:srgbClr val="262324"/>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77281" y="699454"/>
            <a:ext cx="4663678" cy="2972675"/>
          </a:xfrm>
        </p:spPr>
        <p:txBody>
          <a:bodyPr lIns="0" tIns="0" rIns="0" bIns="0">
            <a:noAutofit/>
          </a:bodyPr>
          <a:lstStyle>
            <a:lvl1pPr algn="l">
              <a:defRPr sz="4589" cap="all" baseline="0">
                <a:solidFill>
                  <a:srgbClr val="D98805"/>
                </a:solidFill>
                <a:latin typeface="Segoe UI Light" pitchFamily="34" charset="0"/>
                <a:ea typeface="Segoe UI" pitchFamily="34" charset="0"/>
                <a:cs typeface="Segoe UI" pitchFamily="34" charset="0"/>
              </a:defRPr>
            </a:lvl1pPr>
          </a:lstStyle>
          <a:p>
            <a:r>
              <a:rPr lang="en-US" dirty="0"/>
              <a:t>&lt;title&gt;</a:t>
            </a:r>
          </a:p>
        </p:txBody>
      </p:sp>
      <p:sp>
        <p:nvSpPr>
          <p:cNvPr id="7" name="Subtitle 2"/>
          <p:cNvSpPr>
            <a:spLocks noGrp="1"/>
          </p:cNvSpPr>
          <p:nvPr>
            <p:ph type="subTitle" idx="1" hasCustomPrompt="1"/>
          </p:nvPr>
        </p:nvSpPr>
        <p:spPr>
          <a:xfrm>
            <a:off x="777281" y="3796176"/>
            <a:ext cx="4663678" cy="2498899"/>
          </a:xfrm>
        </p:spPr>
        <p:txBody>
          <a:bodyPr lIns="0" tIns="0" rIns="0" bIns="0">
            <a:normAutofit/>
          </a:bodyPr>
          <a:lstStyle>
            <a:lvl1pPr marL="0" indent="0" algn="l">
              <a:buNone/>
              <a:defRPr sz="2447" cap="none" baseline="0">
                <a:solidFill>
                  <a:schemeClr val="bg1"/>
                </a:solidFill>
                <a:latin typeface="Segoe UI Light" pitchFamily="34" charset="0"/>
                <a:ea typeface="Segoe UI" pitchFamily="34" charset="0"/>
                <a:cs typeface="Segoe UI" pitchFamily="34" charset="0"/>
              </a:defRPr>
            </a:lvl1pPr>
            <a:lvl2pPr marL="575994" indent="0" algn="ctr">
              <a:buNone/>
              <a:defRPr>
                <a:solidFill>
                  <a:schemeClr val="tx1">
                    <a:tint val="75000"/>
                  </a:schemeClr>
                </a:solidFill>
              </a:defRPr>
            </a:lvl2pPr>
            <a:lvl3pPr marL="1151987" indent="0" algn="ctr">
              <a:buNone/>
              <a:defRPr>
                <a:solidFill>
                  <a:schemeClr val="tx1">
                    <a:tint val="75000"/>
                  </a:schemeClr>
                </a:solidFill>
              </a:defRPr>
            </a:lvl3pPr>
            <a:lvl4pPr marL="1727980" indent="0" algn="ctr">
              <a:buNone/>
              <a:defRPr>
                <a:solidFill>
                  <a:schemeClr val="tx1">
                    <a:tint val="75000"/>
                  </a:schemeClr>
                </a:solidFill>
              </a:defRPr>
            </a:lvl4pPr>
            <a:lvl5pPr marL="2303973" indent="0" algn="ctr">
              <a:buNone/>
              <a:defRPr>
                <a:solidFill>
                  <a:schemeClr val="tx1">
                    <a:tint val="75000"/>
                  </a:schemeClr>
                </a:solidFill>
              </a:defRPr>
            </a:lvl5pPr>
            <a:lvl6pPr marL="2879968" indent="0" algn="ctr">
              <a:buNone/>
              <a:defRPr>
                <a:solidFill>
                  <a:schemeClr val="tx1">
                    <a:tint val="75000"/>
                  </a:schemeClr>
                </a:solidFill>
              </a:defRPr>
            </a:lvl6pPr>
            <a:lvl7pPr marL="3455961" indent="0" algn="ctr">
              <a:buNone/>
              <a:defRPr>
                <a:solidFill>
                  <a:schemeClr val="tx1">
                    <a:tint val="75000"/>
                  </a:schemeClr>
                </a:solidFill>
              </a:defRPr>
            </a:lvl7pPr>
            <a:lvl8pPr marL="4031952" indent="0" algn="ctr">
              <a:buNone/>
              <a:defRPr>
                <a:solidFill>
                  <a:schemeClr val="tx1">
                    <a:tint val="75000"/>
                  </a:schemeClr>
                </a:solidFill>
              </a:defRPr>
            </a:lvl8pPr>
            <a:lvl9pPr marL="4607948" indent="0" algn="ctr">
              <a:buNone/>
              <a:defRPr>
                <a:solidFill>
                  <a:schemeClr val="tx1">
                    <a:tint val="75000"/>
                  </a:schemeClr>
                </a:solidFill>
              </a:defRPr>
            </a:lvl9pPr>
          </a:lstStyle>
          <a:p>
            <a:r>
              <a:rPr lang="en-US" dirty="0"/>
              <a:t>&lt;subtitle&gt;</a:t>
            </a:r>
          </a:p>
        </p:txBody>
      </p:sp>
      <p:sp>
        <p:nvSpPr>
          <p:cNvPr id="8" name="Text Placeholder 5"/>
          <p:cNvSpPr>
            <a:spLocks noGrp="1"/>
          </p:cNvSpPr>
          <p:nvPr>
            <p:ph type="body" sz="quarter" idx="11" hasCustomPrompt="1"/>
          </p:nvPr>
        </p:nvSpPr>
        <p:spPr>
          <a:xfrm>
            <a:off x="6995518" y="699455"/>
            <a:ext cx="4663678" cy="5595621"/>
          </a:xfrm>
        </p:spPr>
        <p:txBody>
          <a:bodyPr anchor="ctr">
            <a:normAutofit/>
          </a:bodyPr>
          <a:lstStyle>
            <a:lvl1pPr marL="0" indent="0">
              <a:spcBef>
                <a:spcPts val="0"/>
              </a:spcBef>
              <a:spcAft>
                <a:spcPts val="1835"/>
              </a:spcAft>
              <a:buNone/>
              <a:defRPr sz="2447"/>
            </a:lvl1pPr>
          </a:lstStyle>
          <a:p>
            <a:pPr lvl="0"/>
            <a:r>
              <a:rPr lang="en-US" dirty="0"/>
              <a:t>&lt;body&gt;</a:t>
            </a:r>
          </a:p>
        </p:txBody>
      </p:sp>
    </p:spTree>
    <p:extLst>
      <p:ext uri="{BB962C8B-B14F-4D97-AF65-F5344CB8AC3E}">
        <p14:creationId xmlns:p14="http://schemas.microsoft.com/office/powerpoint/2010/main" val="221636524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2_-Title, bullets, 1 colum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6396250"/>
            <a:ext cx="12436475" cy="748241"/>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870" y="6520632"/>
            <a:ext cx="1574527" cy="521187"/>
          </a:xfrm>
          <a:prstGeom prst="rect">
            <a:avLst/>
          </a:prstGeom>
        </p:spPr>
      </p:pic>
      <p:sp>
        <p:nvSpPr>
          <p:cNvPr id="2" name="Rectangle 1"/>
          <p:cNvSpPr/>
          <p:nvPr userDrawn="1"/>
        </p:nvSpPr>
        <p:spPr>
          <a:xfrm>
            <a:off x="11008167" y="6633356"/>
            <a:ext cx="369327" cy="257738"/>
          </a:xfrm>
          <a:prstGeom prst="rect">
            <a:avLst/>
          </a:prstGeom>
          <a:solidFill>
            <a:srgbClr val="404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2">
              <a:ln>
                <a:solidFill>
                  <a:srgbClr val="404140"/>
                </a:solidFill>
              </a:ln>
              <a:solidFill>
                <a:srgbClr val="FFFFFF"/>
              </a:solidFill>
            </a:endParaRPr>
          </a:p>
        </p:txBody>
      </p:sp>
      <p:sp>
        <p:nvSpPr>
          <p:cNvPr id="8" name="Slide Number Placeholder 1"/>
          <p:cNvSpPr>
            <a:spLocks noGrp="1"/>
          </p:cNvSpPr>
          <p:nvPr>
            <p:ph type="sldNum" sz="quarter" idx="4"/>
          </p:nvPr>
        </p:nvSpPr>
        <p:spPr>
          <a:xfrm>
            <a:off x="1" y="6644952"/>
            <a:ext cx="12436475" cy="282513"/>
          </a:xfrm>
          <a:prstGeom prst="rect">
            <a:avLst/>
          </a:prstGeom>
        </p:spPr>
        <p:txBody>
          <a:bodyPr vert="horz" lIns="91440" tIns="45720" rIns="91440" bIns="45720" rtlCol="0" anchor="ctr"/>
          <a:lstStyle>
            <a:lvl1pPr algn="ctr">
              <a:defRPr sz="1224">
                <a:solidFill>
                  <a:schemeClr val="bg1">
                    <a:lumMod val="65000"/>
                  </a:schemeClr>
                </a:solidFill>
                <a:latin typeface="Segoe UI" pitchFamily="34" charset="0"/>
                <a:ea typeface="Segoe UI" pitchFamily="34" charset="0"/>
                <a:cs typeface="Segoe UI" pitchFamily="34" charset="0"/>
              </a:defRPr>
            </a:lvl1pPr>
          </a:lstStyle>
          <a:p>
            <a:r>
              <a:rPr lang="en-US" dirty="0">
                <a:solidFill>
                  <a:srgbClr val="FFFFFF">
                    <a:lumMod val="65000"/>
                  </a:srgbClr>
                </a:solidFill>
              </a:rPr>
              <a:t>[ </a:t>
            </a:r>
            <a:fld id="{ACE632D5-A2BD-4F2F-B449-B700FBC13E02}" type="slidenum">
              <a:rPr lang="en-US" smtClean="0">
                <a:solidFill>
                  <a:srgbClr val="FFFFFF">
                    <a:lumMod val="65000"/>
                  </a:srgbClr>
                </a:solidFill>
              </a:rPr>
              <a:pPr/>
              <a:t>‹N°›</a:t>
            </a:fld>
            <a:r>
              <a:rPr lang="en-US" dirty="0">
                <a:solidFill>
                  <a:srgbClr val="FFFFFF">
                    <a:lumMod val="65000"/>
                  </a:srgbClr>
                </a:solidFill>
              </a:rPr>
              <a:t> ]</a:t>
            </a:r>
          </a:p>
        </p:txBody>
      </p:sp>
      <p:sp>
        <p:nvSpPr>
          <p:cNvPr id="7" name="Text Placeholder 10"/>
          <p:cNvSpPr>
            <a:spLocks noGrp="1"/>
          </p:cNvSpPr>
          <p:nvPr>
            <p:ph type="body" sz="quarter" idx="11"/>
          </p:nvPr>
        </p:nvSpPr>
        <p:spPr>
          <a:xfrm>
            <a:off x="506485" y="180396"/>
            <a:ext cx="11469743" cy="540104"/>
          </a:xfrm>
          <a:prstGeom prst="rect">
            <a:avLst/>
          </a:prstGeom>
        </p:spPr>
        <p:txBody>
          <a:bodyPr lIns="71433" tIns="35716" rIns="71433" bIns="35716"/>
          <a:lstStyle>
            <a:lvl1pPr marL="0" indent="0">
              <a:buClr>
                <a:schemeClr val="accent1"/>
              </a:buClr>
              <a:buFontTx/>
              <a:buNone/>
              <a:defRPr lang="en-US" sz="3302" kern="1200" dirty="0">
                <a:solidFill>
                  <a:schemeClr val="accent3"/>
                </a:solidFill>
                <a:latin typeface="Segoe UI Light" pitchFamily="34" charset="0"/>
                <a:ea typeface="Segoe UI" pitchFamily="34" charset="0"/>
                <a:cs typeface="Segoe UI" pitchFamily="34" charset="0"/>
              </a:defRPr>
            </a:lvl1pPr>
            <a:lvl2pPr marL="436883" indent="0">
              <a:buClr>
                <a:schemeClr val="accent1"/>
              </a:buClr>
              <a:buFontTx/>
              <a:buNone/>
              <a:defRPr>
                <a:solidFill>
                  <a:schemeClr val="accent3"/>
                </a:solidFill>
                <a:latin typeface="Segoe UI" pitchFamily="34" charset="0"/>
                <a:ea typeface="Segoe UI" pitchFamily="34" charset="0"/>
                <a:cs typeface="Segoe UI" pitchFamily="34" charset="0"/>
              </a:defRPr>
            </a:lvl2pPr>
            <a:lvl3pPr marL="873768" indent="0">
              <a:buClr>
                <a:schemeClr val="accent1"/>
              </a:buClr>
              <a:buFontTx/>
              <a:buNone/>
              <a:defRPr>
                <a:solidFill>
                  <a:schemeClr val="accent3"/>
                </a:solidFill>
                <a:latin typeface="Segoe UI" pitchFamily="34" charset="0"/>
                <a:ea typeface="Segoe UI" pitchFamily="34" charset="0"/>
                <a:cs typeface="Segoe UI" pitchFamily="34" charset="0"/>
              </a:defRPr>
            </a:lvl3pPr>
            <a:lvl4pPr marL="1310650" indent="0">
              <a:buClr>
                <a:schemeClr val="accent1"/>
              </a:buClr>
              <a:buFontTx/>
              <a:buNone/>
              <a:defRPr>
                <a:solidFill>
                  <a:schemeClr val="accent3"/>
                </a:solidFill>
                <a:latin typeface="Segoe UI" pitchFamily="34" charset="0"/>
                <a:ea typeface="Segoe UI" pitchFamily="34" charset="0"/>
                <a:cs typeface="Segoe UI" pitchFamily="34" charset="0"/>
              </a:defRPr>
            </a:lvl4pPr>
            <a:lvl5pPr marL="1747534" indent="0">
              <a:buClr>
                <a:schemeClr val="accent1"/>
              </a:buClr>
              <a:buFontTx/>
              <a:buNone/>
              <a:defRPr>
                <a:solidFill>
                  <a:schemeClr val="accent3"/>
                </a:solidFill>
                <a:latin typeface="Segoe UI" pitchFamily="34" charset="0"/>
                <a:ea typeface="Segoe UI" pitchFamily="34" charset="0"/>
                <a:cs typeface="Segoe UI" pitchFamily="34" charset="0"/>
              </a:defRPr>
            </a:lvl5pPr>
          </a:lstStyle>
          <a:p>
            <a:pPr marL="0" lvl="0" indent="0" algn="l" defTabSz="873767" rtl="0" eaLnBrk="1" latinLnBrk="0" hangingPunct="1">
              <a:spcBef>
                <a:spcPct val="20000"/>
              </a:spcBef>
              <a:buClr>
                <a:schemeClr val="accent1"/>
              </a:buClr>
              <a:buFontTx/>
              <a:buNone/>
            </a:pPr>
            <a:r>
              <a:rPr lang="en-US" dirty="0"/>
              <a:t>Click to edit Master text styles</a:t>
            </a:r>
          </a:p>
        </p:txBody>
      </p:sp>
    </p:spTree>
    <p:extLst>
      <p:ext uri="{BB962C8B-B14F-4D97-AF65-F5344CB8AC3E}">
        <p14:creationId xmlns:p14="http://schemas.microsoft.com/office/powerpoint/2010/main" val="387733969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cSld name="Blank Color Layout 5">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507085"/>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944683"/>
            <a:ext cx="4251462" cy="659198"/>
          </a:xfrm>
          <a:prstGeom prst="rect">
            <a:avLst/>
          </a:prstGeo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93713" y="4041282"/>
            <a:ext cx="4248092" cy="313904"/>
          </a:xfrm>
          <a:prstGeom prst="rect">
            <a:avLst/>
          </a:prstGeo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p:txBody>
      </p:sp>
      <p:sp>
        <p:nvSpPr>
          <p:cNvPr id="4" name="Picture Placeholder 3"/>
          <p:cNvSpPr>
            <a:spLocks noGrp="1"/>
          </p:cNvSpPr>
          <p:nvPr>
            <p:ph type="pic" sz="quarter" idx="13" hasCustomPrompt="1"/>
          </p:nvPr>
        </p:nvSpPr>
        <p:spPr>
          <a:xfrm>
            <a:off x="5450673" y="0"/>
            <a:ext cx="6995517" cy="6994525"/>
          </a:xfrm>
          <a:prstGeom prst="rect">
            <a:avLst/>
          </a:prstGeom>
        </p:spPr>
        <p:txBody>
          <a:bodyPr/>
          <a:lstStyle>
            <a:lvl1pPr marL="0" indent="0">
              <a:buNone/>
              <a:defRPr/>
            </a:lvl1pPr>
          </a:lstStyle>
          <a:p>
            <a:r>
              <a:rPr lang="en-US" dirty="0"/>
              <a:t>Tap to insert photo or illustration</a:t>
            </a:r>
          </a:p>
        </p:txBody>
      </p:sp>
    </p:spTree>
    <p:extLst>
      <p:ext uri="{BB962C8B-B14F-4D97-AF65-F5344CB8AC3E}">
        <p14:creationId xmlns:p14="http://schemas.microsoft.com/office/powerpoint/2010/main" val="39723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436475" cy="699452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5185566" cy="565027"/>
          </a:xfrm>
          <a:prstGeom prst="rect">
            <a:avLst/>
          </a:prstGeo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95914" y="4041282"/>
            <a:ext cx="5186010" cy="313904"/>
          </a:xfrm>
          <a:prstGeom prst="rect">
            <a:avLst/>
          </a:prstGeo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
        <p:nvSpPr>
          <p:cNvPr id="10" name="Text Placeholder 4"/>
          <p:cNvSpPr>
            <a:spLocks noGrp="1"/>
          </p:cNvSpPr>
          <p:nvPr>
            <p:ph type="body" sz="quarter" idx="13" hasCustomPrompt="1"/>
          </p:nvPr>
        </p:nvSpPr>
        <p:spPr>
          <a:xfrm>
            <a:off x="595914" y="4479332"/>
            <a:ext cx="5186010" cy="313904"/>
          </a:xfrm>
          <a:prstGeom prst="rect">
            <a:avLst/>
          </a:prstGeo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Date</a:t>
            </a:r>
          </a:p>
        </p:txBody>
      </p:sp>
    </p:spTree>
    <p:controls>
      <mc:AlternateContent xmlns:mc="http://schemas.openxmlformats.org/markup-compatibility/2006">
        <mc:Choice xmlns:v="urn:schemas-microsoft-com:vml" Requires="v">
          <p:control spid="2056" name="Image1" r:id="rId2" imgW="1542960" imgH="519120"/>
        </mc:Choice>
        <mc:Fallback>
          <p:control name="Image1" r:id="rId2" imgW="1542960" imgH="519120">
            <p:pic>
              <p:nvPicPr>
                <p:cNvPr id="2" name="Image1"/>
                <p:cNvPicPr>
                  <a:picLocks/>
                </p:cNvPicPr>
                <p:nvPr/>
              </p:nvPicPr>
              <p:blipFill>
                <a:blip r:embed="rId5"/>
                <a:stretch>
                  <a:fillRect/>
                </a:stretch>
              </p:blipFill>
              <p:spPr>
                <a:xfrm>
                  <a:off x="519164" y="475100"/>
                  <a:ext cx="1575091" cy="527888"/>
                </a:xfrm>
                <a:prstGeom prst="rect">
                  <a:avLst/>
                </a:prstGeom>
              </p:spPr>
            </p:pic>
          </p:control>
        </mc:Fallback>
      </mc:AlternateContent>
    </p:controls>
    <p:extLst>
      <p:ext uri="{BB962C8B-B14F-4D97-AF65-F5344CB8AC3E}">
        <p14:creationId xmlns:p14="http://schemas.microsoft.com/office/powerpoint/2010/main" val="45150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13903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596951" y="466302"/>
            <a:ext cx="11192828" cy="559562"/>
          </a:xfrm>
          <a:prstGeom prst="rect">
            <a:avLst/>
          </a:prstGeom>
        </p:spPr>
        <p:txBody>
          <a:bodyPr/>
          <a:lstStyle>
            <a:lvl1pPr marL="0" indent="0">
              <a:buNone/>
              <a:defRPr sz="3672">
                <a:latin typeface="+mj-lt"/>
              </a:defRPr>
            </a:lvl1pPr>
            <a:lvl2pPr>
              <a:defRPr sz="3672">
                <a:latin typeface="+mj-lt"/>
              </a:defRPr>
            </a:lvl2pPr>
            <a:lvl3pPr>
              <a:defRPr sz="3672">
                <a:latin typeface="+mj-lt"/>
              </a:defRPr>
            </a:lvl3pPr>
            <a:lvl4pPr>
              <a:defRPr sz="3672">
                <a:latin typeface="+mj-lt"/>
              </a:defRPr>
            </a:lvl4pPr>
            <a:lvl5pPr>
              <a:defRPr sz="3672">
                <a:latin typeface="+mj-lt"/>
              </a:defRPr>
            </a:lvl5pPr>
          </a:lstStyle>
          <a:p>
            <a:pPr lvl="0"/>
            <a:r>
              <a:rPr lang="en-US"/>
              <a:t>Agenda title</a:t>
            </a:r>
          </a:p>
        </p:txBody>
      </p:sp>
      <p:sp>
        <p:nvSpPr>
          <p:cNvPr id="4" name="Picture Placeholder 7"/>
          <p:cNvSpPr>
            <a:spLocks noGrp="1"/>
          </p:cNvSpPr>
          <p:nvPr>
            <p:ph type="pic" sz="quarter" idx="11" hasCustomPrompt="1"/>
          </p:nvPr>
        </p:nvSpPr>
        <p:spPr>
          <a:xfrm>
            <a:off x="5440958" y="0"/>
            <a:ext cx="6995517" cy="6994525"/>
          </a:xfrm>
          <a:prstGeom prst="rect">
            <a:avLst/>
          </a:prstGeom>
        </p:spPr>
        <p:txBody>
          <a:bodyPr/>
          <a:lstStyle>
            <a:lvl1pPr marL="0" indent="0">
              <a:buNone/>
              <a:defRPr/>
            </a:lvl1pPr>
          </a:lstStyle>
          <a:p>
            <a:r>
              <a:rPr lang="en-US" dirty="0"/>
              <a:t>Tap to insert photo or illustration</a:t>
            </a:r>
          </a:p>
        </p:txBody>
      </p:sp>
      <p:sp>
        <p:nvSpPr>
          <p:cNvPr id="9" name="Text Placeholder 8"/>
          <p:cNvSpPr>
            <a:spLocks noGrp="1" noChangeAspect="1"/>
          </p:cNvSpPr>
          <p:nvPr>
            <p:ph type="body" sz="quarter" idx="12" hasCustomPrompt="1"/>
          </p:nvPr>
        </p:nvSpPr>
        <p:spPr>
          <a:xfrm>
            <a:off x="782634" y="136363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Introduction</a:t>
            </a:r>
          </a:p>
        </p:txBody>
      </p:sp>
      <p:sp>
        <p:nvSpPr>
          <p:cNvPr id="5" name="Text Placeholder 8">
            <a:extLst>
              <a:ext uri="{FF2B5EF4-FFF2-40B4-BE49-F238E27FC236}">
                <a16:creationId xmlns:a16="http://schemas.microsoft.com/office/drawing/2014/main" id="{BF7076EE-0FDE-49BA-8528-89068F57E421}"/>
              </a:ext>
            </a:extLst>
          </p:cNvPr>
          <p:cNvSpPr>
            <a:spLocks noGrp="1" noChangeAspect="1"/>
          </p:cNvSpPr>
          <p:nvPr>
            <p:ph type="body" sz="quarter" idx="13" hasCustomPrompt="1"/>
          </p:nvPr>
        </p:nvSpPr>
        <p:spPr>
          <a:xfrm>
            <a:off x="782634" y="197361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one</a:t>
            </a:r>
          </a:p>
        </p:txBody>
      </p:sp>
      <p:sp>
        <p:nvSpPr>
          <p:cNvPr id="6" name="Text Placeholder 8">
            <a:extLst>
              <a:ext uri="{FF2B5EF4-FFF2-40B4-BE49-F238E27FC236}">
                <a16:creationId xmlns:a16="http://schemas.microsoft.com/office/drawing/2014/main" id="{DB3D275D-1922-4D3C-9554-270C50A8112C}"/>
              </a:ext>
            </a:extLst>
          </p:cNvPr>
          <p:cNvSpPr>
            <a:spLocks noGrp="1" noChangeAspect="1"/>
          </p:cNvSpPr>
          <p:nvPr>
            <p:ph type="body" sz="quarter" idx="14" hasCustomPrompt="1"/>
          </p:nvPr>
        </p:nvSpPr>
        <p:spPr>
          <a:xfrm>
            <a:off x="782634" y="258359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two</a:t>
            </a:r>
          </a:p>
        </p:txBody>
      </p:sp>
      <p:sp>
        <p:nvSpPr>
          <p:cNvPr id="7" name="Text Placeholder 8">
            <a:extLst>
              <a:ext uri="{FF2B5EF4-FFF2-40B4-BE49-F238E27FC236}">
                <a16:creationId xmlns:a16="http://schemas.microsoft.com/office/drawing/2014/main" id="{EBE8CB98-A5E6-478B-A1E9-4433FCCCFAE1}"/>
              </a:ext>
            </a:extLst>
          </p:cNvPr>
          <p:cNvSpPr>
            <a:spLocks noGrp="1" noChangeAspect="1"/>
          </p:cNvSpPr>
          <p:nvPr>
            <p:ph type="body" sz="quarter" idx="15" hasCustomPrompt="1"/>
          </p:nvPr>
        </p:nvSpPr>
        <p:spPr>
          <a:xfrm>
            <a:off x="782634" y="319357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three</a:t>
            </a:r>
          </a:p>
        </p:txBody>
      </p:sp>
      <p:sp>
        <p:nvSpPr>
          <p:cNvPr id="8" name="Text Placeholder 8">
            <a:extLst>
              <a:ext uri="{FF2B5EF4-FFF2-40B4-BE49-F238E27FC236}">
                <a16:creationId xmlns:a16="http://schemas.microsoft.com/office/drawing/2014/main" id="{EA3E4E54-279B-4488-9A09-08E2DD6F8AAD}"/>
              </a:ext>
            </a:extLst>
          </p:cNvPr>
          <p:cNvSpPr>
            <a:spLocks noGrp="1" noChangeAspect="1"/>
          </p:cNvSpPr>
          <p:nvPr>
            <p:ph type="body" sz="quarter" idx="16" hasCustomPrompt="1"/>
          </p:nvPr>
        </p:nvSpPr>
        <p:spPr>
          <a:xfrm>
            <a:off x="782634" y="380355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four</a:t>
            </a:r>
          </a:p>
        </p:txBody>
      </p:sp>
      <p:sp>
        <p:nvSpPr>
          <p:cNvPr id="10" name="Text Placeholder 8">
            <a:extLst>
              <a:ext uri="{FF2B5EF4-FFF2-40B4-BE49-F238E27FC236}">
                <a16:creationId xmlns:a16="http://schemas.microsoft.com/office/drawing/2014/main" id="{6F94CB06-A073-4D7A-96A4-1D2D0D861E44}"/>
              </a:ext>
            </a:extLst>
          </p:cNvPr>
          <p:cNvSpPr>
            <a:spLocks noGrp="1" noChangeAspect="1"/>
          </p:cNvSpPr>
          <p:nvPr>
            <p:ph type="body" sz="quarter" idx="17" hasCustomPrompt="1"/>
          </p:nvPr>
        </p:nvSpPr>
        <p:spPr>
          <a:xfrm>
            <a:off x="782634" y="441353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five</a:t>
            </a:r>
          </a:p>
        </p:txBody>
      </p:sp>
      <p:sp>
        <p:nvSpPr>
          <p:cNvPr id="12" name="Text Placeholder 8">
            <a:extLst>
              <a:ext uri="{FF2B5EF4-FFF2-40B4-BE49-F238E27FC236}">
                <a16:creationId xmlns:a16="http://schemas.microsoft.com/office/drawing/2014/main" id="{CED517BD-09FB-4E2A-9A19-F7147B87FF43}"/>
              </a:ext>
            </a:extLst>
          </p:cNvPr>
          <p:cNvSpPr>
            <a:spLocks noGrp="1" noChangeAspect="1"/>
          </p:cNvSpPr>
          <p:nvPr>
            <p:ph type="body" sz="quarter" idx="18" hasCustomPrompt="1"/>
          </p:nvPr>
        </p:nvSpPr>
        <p:spPr>
          <a:xfrm>
            <a:off x="782634" y="502351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six</a:t>
            </a:r>
          </a:p>
        </p:txBody>
      </p:sp>
      <p:sp>
        <p:nvSpPr>
          <p:cNvPr id="13" name="Text Placeholder 8">
            <a:extLst>
              <a:ext uri="{FF2B5EF4-FFF2-40B4-BE49-F238E27FC236}">
                <a16:creationId xmlns:a16="http://schemas.microsoft.com/office/drawing/2014/main" id="{12BDF599-06DA-465C-872F-114A63F76D8E}"/>
              </a:ext>
            </a:extLst>
          </p:cNvPr>
          <p:cNvSpPr>
            <a:spLocks noGrp="1" noChangeAspect="1"/>
          </p:cNvSpPr>
          <p:nvPr>
            <p:ph type="body" sz="quarter" idx="19" hasCustomPrompt="1"/>
          </p:nvPr>
        </p:nvSpPr>
        <p:spPr>
          <a:xfrm>
            <a:off x="782634" y="5633499"/>
            <a:ext cx="3575358" cy="454546"/>
          </a:xfrm>
          <a:prstGeom prst="rect">
            <a:avLst/>
          </a:prstGeom>
        </p:spPr>
        <p:txBody>
          <a:bodyPr wrap="square" tIns="91440" bIns="91440" anchor="ctr">
            <a:noAutofit/>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baseline="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Title seven</a:t>
            </a:r>
          </a:p>
        </p:txBody>
      </p:sp>
    </p:spTree>
    <p:extLst>
      <p:ext uri="{BB962C8B-B14F-4D97-AF65-F5344CB8AC3E}">
        <p14:creationId xmlns:p14="http://schemas.microsoft.com/office/powerpoint/2010/main" val="376837476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804809" y="5834772"/>
            <a:ext cx="10855867" cy="393919"/>
          </a:xfrm>
          <a:prstGeom prst="rect">
            <a:avLst/>
          </a:prstGeom>
          <a:solidFill>
            <a:srgbClr val="0078D4"/>
          </a:solidFill>
          <a:ln>
            <a:noFill/>
          </a:ln>
        </p:spPr>
        <p:txBody>
          <a:bodyPr lIns="180000" tIns="0" rIns="36000" anchor="ctr" anchorCtr="0">
            <a:noAutofit/>
          </a:bodyPr>
          <a:lstStyle>
            <a:lvl1pPr marL="0" indent="0" algn="ctr">
              <a:buNone/>
              <a:defRPr sz="1632" b="0">
                <a:solidFill>
                  <a:schemeClr val="bg1"/>
                </a:solidFill>
                <a:latin typeface="+mn-lt"/>
              </a:defRPr>
            </a:lvl1pPr>
          </a:lstStyle>
          <a:p>
            <a:pPr lvl="0"/>
            <a:r>
              <a:rPr lang="en-US"/>
              <a:t>Duration if more than three days, remove if not needed</a:t>
            </a:r>
          </a:p>
        </p:txBody>
      </p:sp>
      <p:sp>
        <p:nvSpPr>
          <p:cNvPr id="13" name="Text Placeholder 12">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804809" y="2820478"/>
            <a:ext cx="3280768" cy="2820482"/>
          </a:xfrm>
          <a:prstGeom prst="rect">
            <a:avLst/>
          </a:prstGeom>
          <a:solidFill>
            <a:srgbClr val="E6E6E6"/>
          </a:solidFill>
        </p:spPr>
        <p:txBody>
          <a:bodyPr lIns="18000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4" name="Text Placeholder 12">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592683" y="2820478"/>
            <a:ext cx="3280768" cy="2820482"/>
          </a:xfrm>
          <a:prstGeom prst="rect">
            <a:avLst/>
          </a:prstGeom>
          <a:solidFill>
            <a:srgbClr val="E6E6E6"/>
          </a:solidFill>
        </p:spPr>
        <p:txBody>
          <a:bodyPr lIns="18000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5" name="Text Placeholder 12">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379908" y="2820478"/>
            <a:ext cx="3280768" cy="2820482"/>
          </a:xfrm>
          <a:prstGeom prst="rect">
            <a:avLst/>
          </a:prstGeom>
          <a:solidFill>
            <a:srgbClr val="E6E6E6"/>
          </a:solidFill>
        </p:spPr>
        <p:txBody>
          <a:bodyPr lIns="18000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Text Placeholder 12">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804809" y="2060962"/>
            <a:ext cx="3280768" cy="692863"/>
          </a:xfrm>
          <a:prstGeom prst="rect">
            <a:avLst/>
          </a:prstGeom>
          <a:solidFill>
            <a:srgbClr val="E6E6E6"/>
          </a:solidFill>
        </p:spPr>
        <p:txBody>
          <a:bodyPr lIns="180000" tIns="0" rIns="36000" anchor="ctr" anchorCtr="0">
            <a:noAutofit/>
          </a:bodyPr>
          <a:lstStyle>
            <a:lvl1pPr marL="0" indent="0" algn="ctr">
              <a:buNone/>
              <a:defRPr sz="2040">
                <a:latin typeface="+mn-lt"/>
              </a:defRPr>
            </a:lvl1pPr>
          </a:lstStyle>
          <a:p>
            <a:pPr lvl="0"/>
            <a:r>
              <a:rPr lang="en-US"/>
              <a:t>Day one: Title</a:t>
            </a:r>
          </a:p>
        </p:txBody>
      </p:sp>
      <p:sp>
        <p:nvSpPr>
          <p:cNvPr id="17" name="Text Placeholder 12">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592683" y="2060962"/>
            <a:ext cx="3280768" cy="692863"/>
          </a:xfrm>
          <a:prstGeom prst="rect">
            <a:avLst/>
          </a:prstGeom>
          <a:solidFill>
            <a:srgbClr val="E6E6E6"/>
          </a:solidFill>
        </p:spPr>
        <p:txBody>
          <a:bodyPr lIns="180000" tIns="0" rIns="36000" anchor="ctr" anchorCtr="0">
            <a:noAutofit/>
          </a:bodyPr>
          <a:lstStyle>
            <a:lvl1pPr marL="0" indent="0" algn="ctr">
              <a:buNone/>
              <a:defRPr sz="2040">
                <a:latin typeface="+mn-lt"/>
              </a:defRPr>
            </a:lvl1pPr>
          </a:lstStyle>
          <a:p>
            <a:pPr lvl="0"/>
            <a:r>
              <a:rPr lang="en-US"/>
              <a:t>Day two: Title</a:t>
            </a:r>
          </a:p>
        </p:txBody>
      </p:sp>
      <p:sp>
        <p:nvSpPr>
          <p:cNvPr id="18" name="Text Placeholder 12">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379908" y="2060962"/>
            <a:ext cx="3280768" cy="692863"/>
          </a:xfrm>
          <a:prstGeom prst="rect">
            <a:avLst/>
          </a:prstGeom>
          <a:solidFill>
            <a:srgbClr val="E6E6E6"/>
          </a:solidFill>
        </p:spPr>
        <p:txBody>
          <a:bodyPr lIns="180000" tIns="0" rIns="36000" anchor="ctr" anchorCtr="0">
            <a:noAutofit/>
          </a:bodyPr>
          <a:lstStyle>
            <a:lvl1pPr marL="0" indent="0" algn="ctr">
              <a:buNone/>
              <a:defRPr sz="2040">
                <a:latin typeface="+mn-lt"/>
              </a:defRPr>
            </a:lvl1pPr>
          </a:lstStyle>
          <a:p>
            <a:pPr lvl="0"/>
            <a:r>
              <a:rPr lang="en-US"/>
              <a:t>Day three: Title</a:t>
            </a:r>
          </a:p>
        </p:txBody>
      </p:sp>
      <p:sp>
        <p:nvSpPr>
          <p:cNvPr id="19" name="Text Placeholder 12">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804809" y="1349185"/>
            <a:ext cx="10855867" cy="393919"/>
          </a:xfrm>
          <a:prstGeom prst="rect">
            <a:avLst/>
          </a:prstGeom>
          <a:solidFill>
            <a:srgbClr val="0078D4"/>
          </a:solidFill>
          <a:ln>
            <a:noFill/>
          </a:ln>
        </p:spPr>
        <p:txBody>
          <a:bodyPr lIns="180000" tIns="0" rIns="36000" bIns="0" anchor="ctr" anchorCtr="0">
            <a:noAutofit/>
          </a:bodyPr>
          <a:lstStyle>
            <a:lvl1pPr marL="0" indent="0" algn="ctr">
              <a:buNone/>
              <a:defRPr sz="2040" b="1">
                <a:solidFill>
                  <a:schemeClr val="bg1"/>
                </a:solidFill>
                <a:latin typeface="+mn-lt"/>
              </a:defRPr>
            </a:lvl1pPr>
          </a:lstStyle>
          <a:p>
            <a:pPr lvl="0"/>
            <a:r>
              <a:rPr lang="en-US"/>
              <a:t>Title for Agenda</a:t>
            </a:r>
          </a:p>
        </p:txBody>
      </p:sp>
      <p:sp>
        <p:nvSpPr>
          <p:cNvPr id="11" name="Text Placeholder 5">
            <a:extLst>
              <a:ext uri="{FF2B5EF4-FFF2-40B4-BE49-F238E27FC236}">
                <a16:creationId xmlns:a16="http://schemas.microsoft.com/office/drawing/2014/main" id="{18C4F478-E967-A54C-9FE0-40249E2410E4}"/>
              </a:ext>
            </a:extLst>
          </p:cNvPr>
          <p:cNvSpPr>
            <a:spLocks noGrp="1"/>
          </p:cNvSpPr>
          <p:nvPr>
            <p:ph type="body" sz="quarter" idx="18" hasCustomPrompt="1"/>
          </p:nvPr>
        </p:nvSpPr>
        <p:spPr>
          <a:xfrm>
            <a:off x="596951" y="466302"/>
            <a:ext cx="11192828" cy="559562"/>
          </a:xfrm>
          <a:prstGeom prst="rect">
            <a:avLst/>
          </a:prstGeom>
        </p:spPr>
        <p:txBody>
          <a:bodyPr/>
          <a:lstStyle>
            <a:lvl1pPr marL="0" indent="0">
              <a:buNone/>
              <a:defRPr sz="3672">
                <a:latin typeface="+mj-lt"/>
              </a:defRPr>
            </a:lvl1pPr>
            <a:lvl2pPr>
              <a:defRPr sz="3672">
                <a:latin typeface="+mj-lt"/>
              </a:defRPr>
            </a:lvl2pPr>
            <a:lvl3pPr>
              <a:defRPr sz="3672">
                <a:latin typeface="+mj-lt"/>
              </a:defRPr>
            </a:lvl3pPr>
            <a:lvl4pPr>
              <a:defRPr sz="3672">
                <a:latin typeface="+mj-lt"/>
              </a:defRPr>
            </a:lvl4pPr>
            <a:lvl5pPr>
              <a:defRPr sz="3672">
                <a:latin typeface="+mj-lt"/>
              </a:defRPr>
            </a:lvl5pPr>
          </a:lstStyle>
          <a:p>
            <a:pPr lvl="0"/>
            <a:r>
              <a:rPr lang="en-US"/>
              <a:t>Agenda title</a:t>
            </a:r>
          </a:p>
        </p:txBody>
      </p:sp>
    </p:spTree>
    <p:extLst>
      <p:ext uri="{BB962C8B-B14F-4D97-AF65-F5344CB8AC3E}">
        <p14:creationId xmlns:p14="http://schemas.microsoft.com/office/powerpoint/2010/main" val="1615864872"/>
      </p:ext>
    </p:extLst>
  </p:cSld>
  <p:clrMapOvr>
    <a:masterClrMapping/>
  </p:clrMapOvr>
  <p:transition>
    <p:fade/>
  </p:transition>
  <p:extLst>
    <p:ext uri="{DCECCB84-F9BA-43D5-87BE-67443E8EF086}">
      <p15:sldGuideLst xmlns:p15="http://schemas.microsoft.com/office/powerpoint/2012/main">
        <p15:guide id="1" pos="2544">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9A4178-8B45-464F-A2CC-1FBC92D34413}"/>
              </a:ext>
            </a:extLst>
          </p:cNvPr>
          <p:cNvSpPr>
            <a:spLocks noGrp="1"/>
          </p:cNvSpPr>
          <p:nvPr>
            <p:ph type="body" sz="quarter" idx="18" hasCustomPrompt="1"/>
          </p:nvPr>
        </p:nvSpPr>
        <p:spPr>
          <a:xfrm>
            <a:off x="595915" y="2524182"/>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7" name="Picture Placeholder 6"/>
          <p:cNvSpPr>
            <a:spLocks noGrp="1"/>
          </p:cNvSpPr>
          <p:nvPr>
            <p:ph type="pic" sz="quarter" idx="11" hasCustomPrompt="1"/>
          </p:nvPr>
        </p:nvSpPr>
        <p:spPr>
          <a:xfrm>
            <a:off x="5440958" y="0"/>
            <a:ext cx="6995517" cy="6994525"/>
          </a:xfrm>
          <a:prstGeom prst="rect">
            <a:avLst/>
          </a:prstGeom>
        </p:spPr>
        <p:txBody>
          <a:bodyPr/>
          <a:lstStyle>
            <a:lvl1pPr marL="0" indent="0">
              <a:buNone/>
              <a:defRPr/>
            </a:lvl1pPr>
          </a:lstStyle>
          <a:p>
            <a:r>
              <a:rPr lang="en-US" dirty="0"/>
              <a:t>Tap to insert photo or illustration</a:t>
            </a:r>
          </a:p>
        </p:txBody>
      </p:sp>
      <p:sp>
        <p:nvSpPr>
          <p:cNvPr id="8"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600059" y="466301"/>
            <a:ext cx="11192828" cy="565027"/>
          </a:xfrm>
          <a:prstGeom prst="rect">
            <a:avLst/>
          </a:prstGeom>
        </p:spPr>
        <p:txBody>
          <a:bodyPr/>
          <a:lstStyle>
            <a:lvl1pPr>
              <a:defRPr baseline="0"/>
            </a:lvl1pPr>
          </a:lstStyle>
          <a:p>
            <a:r>
              <a:rPr lang="en-US"/>
              <a:t>Overview title</a:t>
            </a:r>
          </a:p>
        </p:txBody>
      </p:sp>
      <p:sp>
        <p:nvSpPr>
          <p:cNvPr id="19" name="Text Placeholder 18"/>
          <p:cNvSpPr>
            <a:spLocks noGrp="1"/>
          </p:cNvSpPr>
          <p:nvPr>
            <p:ph type="body" sz="quarter" idx="17" hasCustomPrompt="1"/>
          </p:nvPr>
        </p:nvSpPr>
        <p:spPr>
          <a:xfrm>
            <a:off x="596951" y="1464188"/>
            <a:ext cx="3730943" cy="627807"/>
          </a:xfrm>
          <a:prstGeom prst="rect">
            <a:avLst/>
          </a:prstGeom>
        </p:spPr>
        <p:txBody>
          <a:bodyPr/>
          <a:lstStyle>
            <a:lvl1pPr marL="0" indent="0">
              <a:buNone/>
              <a:defRPr sz="2040" baseline="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product or service in a few lines:</a:t>
            </a:r>
          </a:p>
        </p:txBody>
      </p:sp>
      <p:sp>
        <p:nvSpPr>
          <p:cNvPr id="6" name="Text Placeholder 2">
            <a:extLst>
              <a:ext uri="{FF2B5EF4-FFF2-40B4-BE49-F238E27FC236}">
                <a16:creationId xmlns:a16="http://schemas.microsoft.com/office/drawing/2014/main" id="{06CC0764-984F-D845-8C91-DBE57F364214}"/>
              </a:ext>
            </a:extLst>
          </p:cNvPr>
          <p:cNvSpPr>
            <a:spLocks noGrp="1"/>
          </p:cNvSpPr>
          <p:nvPr>
            <p:ph type="body" sz="quarter" idx="19" hasCustomPrompt="1"/>
          </p:nvPr>
        </p:nvSpPr>
        <p:spPr>
          <a:xfrm>
            <a:off x="595915" y="3274499"/>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9" name="Text Placeholder 2">
            <a:extLst>
              <a:ext uri="{FF2B5EF4-FFF2-40B4-BE49-F238E27FC236}">
                <a16:creationId xmlns:a16="http://schemas.microsoft.com/office/drawing/2014/main" id="{7CBDA763-E044-4341-A6B7-206C59A6B3AA}"/>
              </a:ext>
            </a:extLst>
          </p:cNvPr>
          <p:cNvSpPr>
            <a:spLocks noGrp="1"/>
          </p:cNvSpPr>
          <p:nvPr>
            <p:ph type="body" sz="quarter" idx="20" hasCustomPrompt="1"/>
          </p:nvPr>
        </p:nvSpPr>
        <p:spPr>
          <a:xfrm>
            <a:off x="595913" y="5420423"/>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0" name="Text Placeholder 2">
            <a:extLst>
              <a:ext uri="{FF2B5EF4-FFF2-40B4-BE49-F238E27FC236}">
                <a16:creationId xmlns:a16="http://schemas.microsoft.com/office/drawing/2014/main" id="{4CA64B51-BCCD-9F4B-8C1D-B7E25C978058}"/>
              </a:ext>
            </a:extLst>
          </p:cNvPr>
          <p:cNvSpPr>
            <a:spLocks noGrp="1"/>
          </p:cNvSpPr>
          <p:nvPr>
            <p:ph type="body" sz="quarter" idx="21" hasCustomPrompt="1"/>
          </p:nvPr>
        </p:nvSpPr>
        <p:spPr>
          <a:xfrm>
            <a:off x="595915" y="3972303"/>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
        <p:nvSpPr>
          <p:cNvPr id="11" name="Text Placeholder 2">
            <a:extLst>
              <a:ext uri="{FF2B5EF4-FFF2-40B4-BE49-F238E27FC236}">
                <a16:creationId xmlns:a16="http://schemas.microsoft.com/office/drawing/2014/main" id="{7FE7FA74-C176-684B-A3F3-2529FF25791F}"/>
              </a:ext>
            </a:extLst>
          </p:cNvPr>
          <p:cNvSpPr>
            <a:spLocks noGrp="1"/>
          </p:cNvSpPr>
          <p:nvPr>
            <p:ph type="body" sz="quarter" idx="22" hasCustomPrompt="1"/>
          </p:nvPr>
        </p:nvSpPr>
        <p:spPr>
          <a:xfrm>
            <a:off x="595914" y="4670106"/>
            <a:ext cx="4437897" cy="432853"/>
          </a:xfrm>
          <a:prstGeom prst="rect">
            <a:avLst/>
          </a:prstGeom>
        </p:spPr>
        <p:txBody>
          <a:bodyPr/>
          <a:lstStyle>
            <a:lvl1pPr>
              <a:defRPr sz="1632">
                <a:latin typeface="Segoe UI" panose="020B0502040204020203" pitchFamily="34" charset="0"/>
                <a:cs typeface="Segoe UI" panose="020B0502040204020203" pitchFamily="34" charset="0"/>
              </a:defRPr>
            </a:lvl1pPr>
          </a:lstStyle>
          <a:p>
            <a:pPr lvl="0"/>
            <a:r>
              <a:rPr lang="en-US"/>
              <a:t>Topic</a:t>
            </a:r>
          </a:p>
          <a:p>
            <a:pPr lvl="0"/>
            <a:endParaRPr lang="en-US"/>
          </a:p>
        </p:txBody>
      </p:sp>
    </p:spTree>
    <p:extLst>
      <p:ext uri="{BB962C8B-B14F-4D97-AF65-F5344CB8AC3E}">
        <p14:creationId xmlns:p14="http://schemas.microsoft.com/office/powerpoint/2010/main" val="1057180574"/>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42506" y="1207596"/>
            <a:ext cx="2471749" cy="2424769"/>
          </a:xfrm>
          <a:prstGeom prst="rect">
            <a:avLst/>
          </a:prstGeom>
          <a:solidFill>
            <a:schemeClr val="accent1">
              <a:alpha val="80000"/>
            </a:schemeClr>
          </a:solidFill>
          <a:ln>
            <a:noFill/>
          </a:ln>
        </p:spPr>
        <p:txBody>
          <a:bodyPr wrap="none" lIns="0" tIns="0" rIns="0" bIns="0" anchor="ctr">
            <a:noAutofit/>
          </a:bodyPr>
          <a:lstStyle/>
          <a:p>
            <a:pPr marL="7936" indent="-7936" algn="ctr" defTabSz="932563">
              <a:lnSpc>
                <a:spcPct val="90000"/>
              </a:lnSpc>
            </a:pPr>
            <a:endParaRPr lang="en-US" sz="4399" dirty="0">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27607" y="1191840"/>
            <a:ext cx="2486648" cy="248629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42507" y="2611290"/>
            <a:ext cx="2471748" cy="932603"/>
          </a:xfrm>
          <a:prstGeom prst="rect">
            <a:avLst/>
          </a:prstGeom>
        </p:spPr>
        <p:txBody>
          <a:bodyPr lIns="91440" tIns="91440" rIns="91440" bIns="91440" anchor="t" anchorCtr="0">
            <a:noAutofit/>
          </a:bodyPr>
          <a:lstStyle>
            <a:lvl1pPr marL="0" indent="0" algn="ctr">
              <a:buFont typeface="Arial" panose="020B0604020202020204" pitchFamily="34" charset="0"/>
              <a:buNone/>
              <a:defRPr sz="1632">
                <a:solidFill>
                  <a:schemeClr val="bg1"/>
                </a:solidFill>
                <a:latin typeface="Segoe UI Semibold" panose="020B0702040204020203" pitchFamily="34" charset="0"/>
                <a:cs typeface="Segoe UI Semibold" panose="020B07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765" y="3731851"/>
            <a:ext cx="12436475" cy="3262674"/>
          </a:xfrm>
          <a:prstGeom prst="rect">
            <a:avLst/>
          </a:prstGeom>
        </p:spPr>
        <p:txBody>
          <a:bodyPr/>
          <a:lstStyle>
            <a:lvl1pPr marL="0" indent="0">
              <a:buNone/>
              <a:defRPr/>
            </a:lvl1pPr>
          </a:lstStyle>
          <a:p>
            <a:r>
              <a:rPr lang="en-US" dirty="0"/>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5025771" y="1191840"/>
            <a:ext cx="2486648" cy="248629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44922" y="1586864"/>
            <a:ext cx="2052018" cy="746083"/>
          </a:xfrm>
          <a:prstGeom prst="rect">
            <a:avLst/>
          </a:prstGeom>
        </p:spPr>
        <p:txBody>
          <a:bodyPr anchor="ctr"/>
          <a:lstStyle>
            <a:lvl1pPr marL="0" indent="0" algn="ctr">
              <a:buNone/>
              <a:defRPr sz="4896">
                <a:solidFill>
                  <a:schemeClr val="bg1"/>
                </a:solidFill>
                <a:latin typeface="+mj-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600059" y="466301"/>
            <a:ext cx="11192828" cy="565027"/>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972170" y="1189069"/>
            <a:ext cx="2471749" cy="2424769"/>
          </a:xfrm>
          <a:prstGeom prst="rect">
            <a:avLst/>
          </a:prstGeom>
          <a:solidFill>
            <a:schemeClr val="accent1">
              <a:alpha val="80000"/>
            </a:schemeClr>
          </a:solidFill>
          <a:ln>
            <a:noFill/>
          </a:ln>
        </p:spPr>
        <p:txBody>
          <a:bodyPr wrap="none" lIns="0" tIns="0" rIns="0" bIns="0" anchor="ctr">
            <a:noAutofit/>
          </a:bodyPr>
          <a:lstStyle/>
          <a:p>
            <a:pPr marL="7936" indent="-7936" algn="ctr" defTabSz="932563">
              <a:lnSpc>
                <a:spcPct val="90000"/>
              </a:lnSpc>
            </a:pPr>
            <a:endParaRPr lang="en-US" sz="4399" dirty="0">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964236" y="1194903"/>
            <a:ext cx="2486648" cy="248629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972170" y="2587974"/>
            <a:ext cx="2471749" cy="932603"/>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32"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192229" y="1632056"/>
            <a:ext cx="2052018" cy="746083"/>
          </a:xfrm>
          <a:prstGeom prst="rect">
            <a:avLst/>
          </a:prstGeom>
        </p:spPr>
        <p:txBody>
          <a:bodyPr anchor="ctr"/>
          <a:lstStyle>
            <a:lvl1pPr marL="0" indent="0" algn="ctr">
              <a:buNone/>
              <a:defRPr sz="4896">
                <a:solidFill>
                  <a:schemeClr val="bg1"/>
                </a:solidFill>
                <a:latin typeface="+mj-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9100863" y="1189069"/>
            <a:ext cx="2471749" cy="2424769"/>
          </a:xfrm>
          <a:prstGeom prst="rect">
            <a:avLst/>
          </a:prstGeom>
          <a:solidFill>
            <a:schemeClr val="accent1">
              <a:alpha val="80000"/>
            </a:schemeClr>
          </a:solidFill>
          <a:ln>
            <a:noFill/>
          </a:ln>
        </p:spPr>
        <p:txBody>
          <a:bodyPr wrap="none" lIns="0" tIns="0" rIns="0" bIns="0" anchor="ctr">
            <a:noAutofit/>
          </a:bodyPr>
          <a:lstStyle/>
          <a:p>
            <a:pPr marL="7936" indent="-7936" algn="ctr" defTabSz="932563">
              <a:lnSpc>
                <a:spcPct val="90000"/>
              </a:lnSpc>
            </a:pPr>
            <a:endParaRPr lang="en-US" sz="4399" dirty="0">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9100864" y="1197966"/>
            <a:ext cx="2486648" cy="248629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9108798" y="2587974"/>
            <a:ext cx="2471747" cy="932603"/>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632"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318179" y="1632056"/>
            <a:ext cx="2052018" cy="746083"/>
          </a:xfrm>
          <a:prstGeom prst="rect">
            <a:avLst/>
          </a:prstGeom>
        </p:spPr>
        <p:txBody>
          <a:bodyPr anchor="ctr"/>
          <a:lstStyle>
            <a:lvl1pPr marL="0" indent="0" algn="ctr">
              <a:buNone/>
              <a:defRPr sz="4896">
                <a:solidFill>
                  <a:schemeClr val="bg1"/>
                </a:solidFill>
                <a:latin typeface="+mj-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3</a:t>
            </a:r>
          </a:p>
        </p:txBody>
      </p:sp>
    </p:spTree>
    <p:extLst>
      <p:ext uri="{BB962C8B-B14F-4D97-AF65-F5344CB8AC3E}">
        <p14:creationId xmlns:p14="http://schemas.microsoft.com/office/powerpoint/2010/main" val="1630369283"/>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F5A6-0E76-4774-9CAE-AC123BB1D44A}"/>
              </a:ext>
            </a:extLst>
          </p:cNvPr>
          <p:cNvSpPr>
            <a:spLocks noGrp="1"/>
          </p:cNvSpPr>
          <p:nvPr>
            <p:ph type="title" hasCustomPrompt="1"/>
          </p:nvPr>
        </p:nvSpPr>
        <p:spPr>
          <a:xfrm>
            <a:off x="600059" y="466301"/>
            <a:ext cx="11239464" cy="565027"/>
          </a:xfrm>
          <a:prstGeom prst="rect">
            <a:avLst/>
          </a:prstGeom>
        </p:spPr>
        <p:txBody>
          <a:bodyPr/>
          <a:lstStyle>
            <a:lvl1pPr>
              <a:defRPr baseline="0"/>
            </a:lvl1pPr>
          </a:lstStyle>
          <a:p>
            <a:r>
              <a:rPr lang="en-US"/>
              <a:t>Industry trends</a:t>
            </a:r>
          </a:p>
        </p:txBody>
      </p:sp>
      <p:grpSp>
        <p:nvGrpSpPr>
          <p:cNvPr id="7" name="Group 6" descr="Four squares graphic">
            <a:extLst>
              <a:ext uri="{FF2B5EF4-FFF2-40B4-BE49-F238E27FC236}">
                <a16:creationId xmlns:a16="http://schemas.microsoft.com/office/drawing/2014/main" id="{DCF799C2-EB5E-4B79-829E-B85630E87E3E}"/>
              </a:ext>
            </a:extLst>
          </p:cNvPr>
          <p:cNvGrpSpPr/>
          <p:nvPr userDrawn="1"/>
        </p:nvGrpSpPr>
        <p:grpSpPr>
          <a:xfrm>
            <a:off x="3974587" y="1253930"/>
            <a:ext cx="4487304" cy="4486668"/>
            <a:chOff x="4163108" y="1344748"/>
            <a:chExt cx="4399093" cy="4399093"/>
          </a:xfrm>
        </p:grpSpPr>
        <p:sp>
          <p:nvSpPr>
            <p:cNvPr id="8" name="Quad Arrow 5">
              <a:extLst>
                <a:ext uri="{FF2B5EF4-FFF2-40B4-BE49-F238E27FC236}">
                  <a16:creationId xmlns:a16="http://schemas.microsoft.com/office/drawing/2014/main" id="{273C25D5-F390-4AD1-AFBD-D9EB2414DA4E}"/>
                </a:ext>
              </a:extLst>
            </p:cNvPr>
            <p:cNvSpPr/>
            <p:nvPr/>
          </p:nvSpPr>
          <p:spPr>
            <a:xfrm>
              <a:off x="4163108" y="1344748"/>
              <a:ext cx="4399093" cy="4399093"/>
            </a:xfrm>
            <a:prstGeom prst="quadArrow">
              <a:avLst>
                <a:gd name="adj1" fmla="val 2000"/>
                <a:gd name="adj2" fmla="val 4000"/>
                <a:gd name="adj3" fmla="val 5000"/>
              </a:avLst>
            </a:prstGeom>
            <a:solidFill>
              <a:srgbClr val="D2D2D2"/>
            </a:solidFill>
            <a:ln>
              <a:noFill/>
            </a:ln>
            <a:effectLst/>
          </p:spPr>
        </p:sp>
        <p:sp>
          <p:nvSpPr>
            <p:cNvPr id="9" name="Freeform 6">
              <a:extLst>
                <a:ext uri="{FF2B5EF4-FFF2-40B4-BE49-F238E27FC236}">
                  <a16:creationId xmlns:a16="http://schemas.microsoft.com/office/drawing/2014/main" id="{70C9D6FE-5D04-4290-82E7-594213AE46C4}"/>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402731" eaLnBrk="1" fontAlgn="auto" latinLnBrk="0" hangingPunct="1">
                <a:lnSpc>
                  <a:spcPct val="90000"/>
                </a:lnSpc>
                <a:spcBef>
                  <a:spcPct val="0"/>
                </a:spcBef>
                <a:spcAft>
                  <a:spcPct val="35000"/>
                </a:spcAft>
                <a:buClrTx/>
                <a:buSzTx/>
                <a:buFontTx/>
                <a:buNone/>
                <a:tabLst/>
                <a:defRPr/>
              </a:pPr>
              <a:endParaRPr kumimoji="0" lang="en-US" sz="5405" b="0" i="0" u="none" strike="noStrike" kern="0" cap="none" spc="0" normalizeH="0" baseline="0" noProof="0" dirty="0">
                <a:ln>
                  <a:noFill/>
                </a:ln>
                <a:solidFill>
                  <a:srgbClr val="FFFFFF"/>
                </a:solidFill>
                <a:effectLst/>
                <a:uLnTx/>
                <a:uFillTx/>
                <a:latin typeface="Arial"/>
                <a:ea typeface="+mn-ea"/>
                <a:cs typeface="+mn-cs"/>
              </a:endParaRPr>
            </a:p>
          </p:txBody>
        </p:sp>
        <p:sp>
          <p:nvSpPr>
            <p:cNvPr id="10" name="Freeform 7">
              <a:extLst>
                <a:ext uri="{FF2B5EF4-FFF2-40B4-BE49-F238E27FC236}">
                  <a16:creationId xmlns:a16="http://schemas.microsoft.com/office/drawing/2014/main" id="{24823656-EB61-4BEB-B8CD-3D9F05B3253D}"/>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402731" eaLnBrk="1" fontAlgn="auto" latinLnBrk="0" hangingPunct="1">
                <a:lnSpc>
                  <a:spcPct val="90000"/>
                </a:lnSpc>
                <a:spcBef>
                  <a:spcPct val="0"/>
                </a:spcBef>
                <a:spcAft>
                  <a:spcPct val="35000"/>
                </a:spcAft>
                <a:buClrTx/>
                <a:buSzTx/>
                <a:buFontTx/>
                <a:buNone/>
                <a:tabLst/>
                <a:defRPr/>
              </a:pPr>
              <a:endParaRPr kumimoji="0" lang="en-US" sz="5405"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8">
              <a:extLst>
                <a:ext uri="{FF2B5EF4-FFF2-40B4-BE49-F238E27FC236}">
                  <a16:creationId xmlns:a16="http://schemas.microsoft.com/office/drawing/2014/main" id="{0437FDD7-458D-4313-BD6D-AF0B16A3B66E}"/>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402731" eaLnBrk="1" fontAlgn="auto" latinLnBrk="0" hangingPunct="1">
                <a:lnSpc>
                  <a:spcPct val="90000"/>
                </a:lnSpc>
                <a:spcBef>
                  <a:spcPct val="0"/>
                </a:spcBef>
                <a:spcAft>
                  <a:spcPct val="35000"/>
                </a:spcAft>
                <a:buClrTx/>
                <a:buSzTx/>
                <a:buFontTx/>
                <a:buNone/>
                <a:tabLst/>
                <a:defRPr/>
              </a:pPr>
              <a:endParaRPr kumimoji="0" lang="en-US" sz="5405" b="0" i="0" u="none" strike="noStrike" kern="0" cap="none" spc="0" normalizeH="0" baseline="0" noProof="0" dirty="0">
                <a:ln>
                  <a:noFill/>
                </a:ln>
                <a:solidFill>
                  <a:srgbClr val="FFFFFF"/>
                </a:solidFill>
                <a:effectLst/>
                <a:uLnTx/>
                <a:uFillTx/>
                <a:latin typeface="Arial"/>
                <a:ea typeface="+mn-ea"/>
                <a:cs typeface="+mn-cs"/>
              </a:endParaRPr>
            </a:p>
          </p:txBody>
        </p:sp>
        <p:sp>
          <p:nvSpPr>
            <p:cNvPr id="12" name="Freeform 9">
              <a:extLst>
                <a:ext uri="{FF2B5EF4-FFF2-40B4-BE49-F238E27FC236}">
                  <a16:creationId xmlns:a16="http://schemas.microsoft.com/office/drawing/2014/main" id="{15057D01-BB79-48D2-838B-8D638486267C}"/>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402731" eaLnBrk="1" fontAlgn="auto" latinLnBrk="0" hangingPunct="1">
                <a:lnSpc>
                  <a:spcPct val="90000"/>
                </a:lnSpc>
                <a:spcBef>
                  <a:spcPct val="0"/>
                </a:spcBef>
                <a:spcAft>
                  <a:spcPct val="35000"/>
                </a:spcAft>
                <a:buClrTx/>
                <a:buSzTx/>
                <a:buFontTx/>
                <a:buNone/>
                <a:tabLst/>
                <a:defRPr/>
              </a:pPr>
              <a:endParaRPr kumimoji="0" lang="en-US" sz="5405" b="0" i="0" u="none" strike="noStrike" kern="0" cap="none" spc="0" normalizeH="0" baseline="0" noProof="0" dirty="0">
                <a:ln>
                  <a:noFill/>
                </a:ln>
                <a:solidFill>
                  <a:srgbClr val="FFFFFF"/>
                </a:solidFill>
                <a:effectLst/>
                <a:uLnTx/>
                <a:uFillTx/>
                <a:latin typeface="Arial"/>
                <a:ea typeface="+mn-ea"/>
                <a:cs typeface="+mn-cs"/>
              </a:endParaRPr>
            </a:p>
          </p:txBody>
        </p:sp>
      </p:grpSp>
      <p:sp>
        <p:nvSpPr>
          <p:cNvPr id="14" name="Text Placeholder 13"/>
          <p:cNvSpPr>
            <a:spLocks noGrp="1"/>
          </p:cNvSpPr>
          <p:nvPr>
            <p:ph type="body" sz="quarter" idx="14" hasCustomPrompt="1"/>
          </p:nvPr>
        </p:nvSpPr>
        <p:spPr>
          <a:xfrm>
            <a:off x="2950909" y="1782401"/>
            <a:ext cx="1130294" cy="313904"/>
          </a:xfrm>
          <a:prstGeom prst="rect">
            <a:avLst/>
          </a:prstGeom>
        </p:spPr>
        <p:txBody>
          <a:bodyPr anchor="ctr"/>
          <a:lstStyle>
            <a:lvl1pPr marL="0" indent="0" algn="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22" name="Text Placeholder 13"/>
          <p:cNvSpPr>
            <a:spLocks noGrp="1"/>
          </p:cNvSpPr>
          <p:nvPr>
            <p:ph type="body" sz="quarter" idx="16" hasCustomPrompt="1"/>
          </p:nvPr>
        </p:nvSpPr>
        <p:spPr>
          <a:xfrm>
            <a:off x="2949820" y="3975162"/>
            <a:ext cx="1130294" cy="313904"/>
          </a:xfrm>
          <a:prstGeom prst="rect">
            <a:avLst/>
          </a:prstGeom>
        </p:spPr>
        <p:txBody>
          <a:bodyPr anchor="ctr"/>
          <a:lstStyle>
            <a:lvl1pPr marL="0" indent="0" algn="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26" name="Text Placeholder 13"/>
          <p:cNvSpPr>
            <a:spLocks noGrp="1"/>
          </p:cNvSpPr>
          <p:nvPr>
            <p:ph type="body" sz="quarter" idx="18" hasCustomPrompt="1"/>
          </p:nvPr>
        </p:nvSpPr>
        <p:spPr>
          <a:xfrm>
            <a:off x="8319857" y="1782401"/>
            <a:ext cx="1130294"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28" name="Text Placeholder 13"/>
          <p:cNvSpPr>
            <a:spLocks noGrp="1"/>
          </p:cNvSpPr>
          <p:nvPr>
            <p:ph type="body" sz="quarter" idx="20" hasCustomPrompt="1"/>
          </p:nvPr>
        </p:nvSpPr>
        <p:spPr>
          <a:xfrm>
            <a:off x="8319857" y="3975162"/>
            <a:ext cx="1130294"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4" name="Picture Placeholder 3">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91699" y="1958207"/>
            <a:ext cx="1344046" cy="87755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836">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4" name="Picture Placeholder 3">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607565" y="1958206"/>
            <a:ext cx="1344046" cy="87755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5" name="Picture Placeholder 3">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91699" y="4112851"/>
            <a:ext cx="1344046" cy="87755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7" name="Picture Placeholder 3">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604375" y="4115701"/>
            <a:ext cx="1344046" cy="87755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5" name="Text Placeholder 4">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319856" y="2191772"/>
            <a:ext cx="3522325" cy="255837"/>
          </a:xfrm>
          <a:prstGeom prst="rect">
            <a:avLst/>
          </a:prstGeom>
        </p:spPr>
        <p:txBody>
          <a:bodyPr/>
          <a:lstStyle>
            <a:lvl1pPr marL="0" indent="0">
              <a:buNone/>
              <a:defRPr sz="1632">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ext Placeholder 4">
            <a:extLst>
              <a:ext uri="{FF2B5EF4-FFF2-40B4-BE49-F238E27FC236}">
                <a16:creationId xmlns:a16="http://schemas.microsoft.com/office/drawing/2014/main" id="{E2B781DB-EDB7-422F-A27F-842AEA26834D}"/>
              </a:ext>
            </a:extLst>
          </p:cNvPr>
          <p:cNvSpPr>
            <a:spLocks noGrp="1"/>
          </p:cNvSpPr>
          <p:nvPr>
            <p:ph type="body" sz="quarter" idx="33" hasCustomPrompt="1"/>
          </p:nvPr>
        </p:nvSpPr>
        <p:spPr>
          <a:xfrm>
            <a:off x="8319855" y="4384533"/>
            <a:ext cx="3522326" cy="251123"/>
          </a:xfrm>
          <a:prstGeom prst="rect">
            <a:avLst/>
          </a:prstGeom>
        </p:spPr>
        <p:txBody>
          <a:bodyPr/>
          <a:lstStyle>
            <a:lvl1pPr marL="0" indent="0">
              <a:buNone/>
              <a:defRPr sz="1632">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1" name="Text Placeholder 14">
            <a:extLst>
              <a:ext uri="{FF2B5EF4-FFF2-40B4-BE49-F238E27FC236}">
                <a16:creationId xmlns:a16="http://schemas.microsoft.com/office/drawing/2014/main" id="{FBC60478-5BC8-DF4C-8EA8-9883A9345CCA}"/>
              </a:ext>
            </a:extLst>
          </p:cNvPr>
          <p:cNvSpPr>
            <a:spLocks noGrp="1"/>
          </p:cNvSpPr>
          <p:nvPr>
            <p:ph type="body" sz="quarter" idx="15"/>
          </p:nvPr>
        </p:nvSpPr>
        <p:spPr>
          <a:xfrm>
            <a:off x="598969" y="2096305"/>
            <a:ext cx="3481144" cy="251123"/>
          </a:xfrm>
          <a:prstGeom prst="rect">
            <a:avLst/>
          </a:prstGeom>
        </p:spPr>
        <p:txBody>
          <a:bodyPr/>
          <a:lstStyle>
            <a:lvl1pPr marL="0" indent="0" algn="r">
              <a:buNone/>
              <a:defRPr sz="1632">
                <a:latin typeface="+mn-lt"/>
              </a:defRPr>
            </a:lvl1pPr>
          </a:lstStyle>
          <a:p>
            <a:pPr lvl="0"/>
            <a:r>
              <a:rPr lang="en-US">
                <a:solidFill>
                  <a:srgbClr val="000000"/>
                </a:solidFill>
              </a:rPr>
              <a:t>Edit Master text styles</a:t>
            </a:r>
          </a:p>
        </p:txBody>
      </p:sp>
      <p:sp>
        <p:nvSpPr>
          <p:cNvPr id="30" name="Text Placeholder 16">
            <a:extLst>
              <a:ext uri="{FF2B5EF4-FFF2-40B4-BE49-F238E27FC236}">
                <a16:creationId xmlns:a16="http://schemas.microsoft.com/office/drawing/2014/main" id="{7D0DE534-DB8B-2A48-9202-F1E521DCB193}"/>
              </a:ext>
            </a:extLst>
          </p:cNvPr>
          <p:cNvSpPr>
            <a:spLocks noGrp="1"/>
          </p:cNvSpPr>
          <p:nvPr>
            <p:ph type="body" sz="quarter" idx="17" hasCustomPrompt="1"/>
          </p:nvPr>
        </p:nvSpPr>
        <p:spPr>
          <a:xfrm>
            <a:off x="598969" y="4289066"/>
            <a:ext cx="3480055" cy="251123"/>
          </a:xfrm>
          <a:prstGeom prst="rect">
            <a:avLst/>
          </a:prstGeom>
        </p:spPr>
        <p:txBody>
          <a:bodyPr/>
          <a:lstStyle>
            <a:lvl1pPr marL="0" indent="0" algn="r">
              <a:buNone/>
              <a:defRPr sz="1632">
                <a:latin typeface="+mn-lt"/>
              </a:defRPr>
            </a:lvl1pPr>
          </a:lstStyle>
          <a:p>
            <a:r>
              <a:rPr lang="en-US">
                <a:solidFill>
                  <a:srgbClr val="000000"/>
                </a:solidFill>
                <a:ea typeface="Open Sans Light" panose="020B0306030504020204" pitchFamily="34" charset="0"/>
                <a:cs typeface="Open Sans Light" panose="020B0306030504020204" pitchFamily="34" charset="0"/>
              </a:rPr>
              <a:t>Lorem ipsum dolor sit </a:t>
            </a:r>
            <a:r>
              <a:rPr lang="en-US" err="1">
                <a:solidFill>
                  <a:srgbClr val="000000"/>
                </a:solidFill>
                <a:ea typeface="Open Sans Light" panose="020B0306030504020204" pitchFamily="34" charset="0"/>
                <a:cs typeface="Open Sans Light" panose="020B0306030504020204" pitchFamily="34" charset="0"/>
              </a:rPr>
              <a:t>amet</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consectetur</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adipiscing</a:t>
            </a:r>
            <a:r>
              <a:rPr lang="en-US">
                <a:solidFill>
                  <a:srgbClr val="000000"/>
                </a:solidFill>
                <a:ea typeface="Open Sans Light" panose="020B0306030504020204" pitchFamily="34" charset="0"/>
                <a:cs typeface="Open Sans Light" panose="020B0306030504020204" pitchFamily="34" charset="0"/>
              </a:rPr>
              <a:t> </a:t>
            </a:r>
            <a:r>
              <a:rPr lang="en-US" err="1">
                <a:solidFill>
                  <a:srgbClr val="000000"/>
                </a:solidFill>
                <a:ea typeface="Open Sans Light" panose="020B0306030504020204" pitchFamily="34" charset="0"/>
                <a:cs typeface="Open Sans Light" panose="020B0306030504020204" pitchFamily="34" charset="0"/>
              </a:rPr>
              <a:t>elit</a:t>
            </a:r>
            <a:endParaRPr lang="en-US"/>
          </a:p>
        </p:txBody>
      </p:sp>
    </p:spTree>
    <p:extLst>
      <p:ext uri="{BB962C8B-B14F-4D97-AF65-F5344CB8AC3E}">
        <p14:creationId xmlns:p14="http://schemas.microsoft.com/office/powerpoint/2010/main" val="2427188577"/>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010B008-3485-E545-A6D4-EFAEDADDFAF3}"/>
              </a:ext>
            </a:extLst>
          </p:cNvPr>
          <p:cNvSpPr>
            <a:spLocks noGrp="1"/>
          </p:cNvSpPr>
          <p:nvPr>
            <p:ph type="pic" sz="quarter" idx="29" hasCustomPrompt="1"/>
          </p:nvPr>
        </p:nvSpPr>
        <p:spPr>
          <a:xfrm>
            <a:off x="1" y="4416991"/>
            <a:ext cx="12436475" cy="2577533"/>
          </a:xfrm>
          <a:prstGeom prst="rect">
            <a:avLst/>
          </a:prstGeom>
        </p:spPr>
        <p:txBody>
          <a:bodyPr/>
          <a:lstStyle>
            <a:lvl1pPr marL="0" indent="0">
              <a:buNone/>
              <a:defRPr/>
            </a:lvl1pPr>
          </a:lstStyle>
          <a:p>
            <a:r>
              <a:rPr lang="en-US" dirty="0"/>
              <a:t>Tap to insert photo or illustration</a:t>
            </a:r>
          </a:p>
        </p:txBody>
      </p:sp>
      <p:sp>
        <p:nvSpPr>
          <p:cNvPr id="2" name="Title 1"/>
          <p:cNvSpPr>
            <a:spLocks noGrp="1"/>
          </p:cNvSpPr>
          <p:nvPr>
            <p:ph type="title" hasCustomPrompt="1"/>
          </p:nvPr>
        </p:nvSpPr>
        <p:spPr>
          <a:xfrm>
            <a:off x="600059" y="466302"/>
            <a:ext cx="11192828" cy="559562"/>
          </a:xfrm>
          <a:prstGeom prst="rect">
            <a:avLst/>
          </a:prstGeom>
        </p:spPr>
        <p:txBody>
          <a:bodyPr/>
          <a:lstStyle>
            <a:lvl1pPr>
              <a:defRPr/>
            </a:lvl1pPr>
          </a:lstStyle>
          <a:p>
            <a:r>
              <a:rPr lang="en-US"/>
              <a:t>Industry trends title</a:t>
            </a:r>
          </a:p>
        </p:txBody>
      </p:sp>
      <p:cxnSp>
        <p:nvCxnSpPr>
          <p:cNvPr id="9" name="Straight Connector 8" descr="Arrow to trend number 1">
            <a:extLst>
              <a:ext uri="{FF2B5EF4-FFF2-40B4-BE49-F238E27FC236}">
                <a16:creationId xmlns:a16="http://schemas.microsoft.com/office/drawing/2014/main" id="{F3E9B4D9-7407-4864-840F-A9DDCF4B1224}"/>
              </a:ext>
            </a:extLst>
          </p:cNvPr>
          <p:cNvCxnSpPr>
            <a:cxnSpLocks/>
          </p:cNvCxnSpPr>
          <p:nvPr userDrawn="1"/>
        </p:nvCxnSpPr>
        <p:spPr>
          <a:xfrm flipV="1">
            <a:off x="2592602" y="1952443"/>
            <a:ext cx="1262454" cy="819792"/>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225234" y="2461489"/>
            <a:ext cx="1" cy="284567"/>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595414" y="1962579"/>
            <a:ext cx="1510618" cy="853728"/>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6084545" y="2756884"/>
            <a:ext cx="280835" cy="25918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sp>
        <p:nvSpPr>
          <p:cNvPr id="14" name="arrow" title="Icon of an arrow">
            <a:extLst>
              <a:ext uri="{FF2B5EF4-FFF2-40B4-BE49-F238E27FC236}">
                <a16:creationId xmlns:a16="http://schemas.microsoft.com/office/drawing/2014/main" id="{845A510E-452F-476E-9894-E853ADA6C0D2}"/>
              </a:ext>
            </a:extLst>
          </p:cNvPr>
          <p:cNvSpPr>
            <a:spLocks noChangeAspect="1" noEditPoints="1"/>
          </p:cNvSpPr>
          <p:nvPr userDrawn="1"/>
        </p:nvSpPr>
        <p:spPr bwMode="auto">
          <a:xfrm rot="8848980">
            <a:off x="2334244" y="2728709"/>
            <a:ext cx="280874" cy="25914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10087243" y="2756902"/>
            <a:ext cx="280874" cy="25914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sp>
        <p:nvSpPr>
          <p:cNvPr id="19" name="Text Placeholder 18"/>
          <p:cNvSpPr>
            <a:spLocks noGrp="1"/>
          </p:cNvSpPr>
          <p:nvPr>
            <p:ph type="body" sz="quarter" idx="11" hasCustomPrompt="1"/>
          </p:nvPr>
        </p:nvSpPr>
        <p:spPr>
          <a:xfrm>
            <a:off x="3886011" y="1640982"/>
            <a:ext cx="4663678" cy="847540"/>
          </a:xfrm>
          <a:prstGeom prst="rect">
            <a:avLst/>
          </a:prstGeom>
          <a:solidFill>
            <a:schemeClr val="accent1"/>
          </a:solidFill>
        </p:spPr>
        <p:txBody>
          <a:bodyPr bIns="91440" anchor="ctr"/>
          <a:lstStyle>
            <a:lvl1pPr marL="0" indent="0" algn="ctr">
              <a:buNone/>
              <a:defRPr sz="4896">
                <a:solidFill>
                  <a:schemeClr val="bg1"/>
                </a:solidFill>
                <a:latin typeface="+mn-lt"/>
              </a:defRPr>
            </a:lvl1pPr>
            <a:lvl2pPr>
              <a:defRPr sz="4896">
                <a:latin typeface="+mn-lt"/>
              </a:defRPr>
            </a:lvl2pPr>
            <a:lvl3pPr>
              <a:defRPr sz="4896">
                <a:latin typeface="+mn-lt"/>
              </a:defRPr>
            </a:lvl3pPr>
            <a:lvl4pPr>
              <a:defRPr sz="4896">
                <a:latin typeface="+mn-lt"/>
              </a:defRPr>
            </a:lvl4pPr>
            <a:lvl5pPr>
              <a:defRPr sz="4896">
                <a:latin typeface="+mn-lt"/>
              </a:defRPr>
            </a:lvl5pPr>
          </a:lstStyle>
          <a:p>
            <a:pPr lvl="0"/>
            <a:r>
              <a:rPr lang="en-US"/>
              <a:t>Target</a:t>
            </a:r>
          </a:p>
        </p:txBody>
      </p:sp>
      <p:sp>
        <p:nvSpPr>
          <p:cNvPr id="23" name="Text Placeholder 7"/>
          <p:cNvSpPr>
            <a:spLocks noGrp="1"/>
          </p:cNvSpPr>
          <p:nvPr>
            <p:ph type="body" sz="quarter" idx="19" hasCustomPrompt="1"/>
          </p:nvPr>
        </p:nvSpPr>
        <p:spPr>
          <a:xfrm>
            <a:off x="603310" y="3064007"/>
            <a:ext cx="2838510" cy="1366376"/>
          </a:xfrm>
          <a:prstGeom prst="rect">
            <a:avLst/>
          </a:prstGeom>
          <a:solidFill>
            <a:srgbClr val="002050">
              <a:alpha val="90000"/>
            </a:srgbClr>
          </a:solidFill>
        </p:spPr>
        <p:txBody>
          <a:bodyPr tIns="0" bIns="0">
            <a:noAutofit/>
          </a:bodyPr>
          <a:lstStyle>
            <a:lvl1pPr marL="0" indent="0" algn="ctr">
              <a:buNone/>
              <a:defRPr sz="3264">
                <a:solidFill>
                  <a:schemeClr val="bg1"/>
                </a:solidFill>
                <a:latin typeface="+mn-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1</a:t>
            </a:r>
          </a:p>
        </p:txBody>
      </p:sp>
      <p:sp>
        <p:nvSpPr>
          <p:cNvPr id="31" name="Text Placeholder 30"/>
          <p:cNvSpPr>
            <a:spLocks noGrp="1"/>
          </p:cNvSpPr>
          <p:nvPr>
            <p:ph type="body" sz="quarter" idx="24" hasCustomPrompt="1"/>
          </p:nvPr>
        </p:nvSpPr>
        <p:spPr>
          <a:xfrm>
            <a:off x="600059" y="1028660"/>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chart</a:t>
            </a:r>
          </a:p>
        </p:txBody>
      </p:sp>
      <p:sp>
        <p:nvSpPr>
          <p:cNvPr id="22" name="Text Placeholder 34">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604642" y="3493332"/>
            <a:ext cx="2837181" cy="923660"/>
          </a:xfrm>
          <a:prstGeom prst="rect">
            <a:avLst/>
          </a:prstGeom>
        </p:spPr>
        <p:txBody>
          <a:bodyPr lIns="91440" tIns="91440" rIns="91440" bIns="91440" anchor="t" anchorCtr="0">
            <a:noAutofit/>
          </a:bodyPr>
          <a:lstStyle>
            <a:lvl1pPr marL="0" indent="0" algn="ctr">
              <a:buFont typeface="Arial" panose="020B0604020202020204" pitchFamily="34" charset="0"/>
              <a:buNone/>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0" name="Text Placeholder 7">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798983" y="3064007"/>
            <a:ext cx="2838510" cy="1366376"/>
          </a:xfrm>
          <a:prstGeom prst="rect">
            <a:avLst/>
          </a:prstGeom>
          <a:solidFill>
            <a:srgbClr val="002050">
              <a:alpha val="90000"/>
            </a:srgbClr>
          </a:solidFill>
        </p:spPr>
        <p:txBody>
          <a:bodyPr tIns="0" bIns="0">
            <a:noAutofit/>
          </a:bodyPr>
          <a:lstStyle>
            <a:lvl1pPr marL="0" indent="0" algn="ctr">
              <a:buNone/>
              <a:defRPr sz="3264">
                <a:solidFill>
                  <a:schemeClr val="bg1"/>
                </a:solidFill>
                <a:latin typeface="+mn-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2</a:t>
            </a:r>
          </a:p>
        </p:txBody>
      </p:sp>
      <p:sp>
        <p:nvSpPr>
          <p:cNvPr id="21" name="Text Placeholder 34">
            <a:extLst>
              <a:ext uri="{FF2B5EF4-FFF2-40B4-BE49-F238E27FC236}">
                <a16:creationId xmlns:a16="http://schemas.microsoft.com/office/drawing/2014/main" id="{8BD5206A-C281-433F-BD92-280F6A1EBB1D}"/>
              </a:ext>
            </a:extLst>
          </p:cNvPr>
          <p:cNvSpPr>
            <a:spLocks noGrp="1"/>
          </p:cNvSpPr>
          <p:nvPr>
            <p:ph type="body" sz="quarter" idx="31" hasCustomPrompt="1"/>
          </p:nvPr>
        </p:nvSpPr>
        <p:spPr>
          <a:xfrm>
            <a:off x="4800314" y="3493332"/>
            <a:ext cx="2837181" cy="923660"/>
          </a:xfrm>
          <a:prstGeom prst="rect">
            <a:avLst/>
          </a:prstGeom>
        </p:spPr>
        <p:txBody>
          <a:bodyPr lIns="91440" tIns="91440" rIns="91440" bIns="91440" anchor="t" anchorCtr="0">
            <a:noAutofit/>
          </a:bodyPr>
          <a:lstStyle>
            <a:lvl1pPr marL="0" indent="0" algn="ctr">
              <a:buFont typeface="Arial" panose="020B0604020202020204" pitchFamily="34" charset="0"/>
              <a:buNone/>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
        <p:nvSpPr>
          <p:cNvPr id="24" name="Text Placeholder 7">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993320" y="3050613"/>
            <a:ext cx="2838510" cy="1366376"/>
          </a:xfrm>
          <a:prstGeom prst="rect">
            <a:avLst/>
          </a:prstGeom>
          <a:solidFill>
            <a:srgbClr val="002050">
              <a:alpha val="90000"/>
            </a:srgbClr>
          </a:solidFill>
        </p:spPr>
        <p:txBody>
          <a:bodyPr tIns="0" bIns="0">
            <a:noAutofit/>
          </a:bodyPr>
          <a:lstStyle>
            <a:lvl1pPr marL="0" indent="0" algn="ctr">
              <a:buNone/>
              <a:defRPr sz="3264">
                <a:solidFill>
                  <a:schemeClr val="bg1"/>
                </a:solidFill>
                <a:latin typeface="+mn-lt"/>
              </a:defRPr>
            </a:lvl1pPr>
            <a:lvl2pPr>
              <a:defRPr sz="4896">
                <a:latin typeface="+mj-lt"/>
              </a:defRPr>
            </a:lvl2pPr>
            <a:lvl3pPr>
              <a:defRPr sz="4896">
                <a:latin typeface="+mj-lt"/>
              </a:defRPr>
            </a:lvl3pPr>
            <a:lvl4pPr>
              <a:defRPr sz="4896">
                <a:latin typeface="+mj-lt"/>
              </a:defRPr>
            </a:lvl4pPr>
            <a:lvl5pPr>
              <a:defRPr sz="4896">
                <a:latin typeface="+mj-lt"/>
              </a:defRPr>
            </a:lvl5pPr>
          </a:lstStyle>
          <a:p>
            <a:pPr lvl="0"/>
            <a:r>
              <a:rPr lang="en-US"/>
              <a:t>3</a:t>
            </a:r>
          </a:p>
        </p:txBody>
      </p:sp>
      <p:sp>
        <p:nvSpPr>
          <p:cNvPr id="25" name="Text Placeholder 34">
            <a:extLst>
              <a:ext uri="{FF2B5EF4-FFF2-40B4-BE49-F238E27FC236}">
                <a16:creationId xmlns:a16="http://schemas.microsoft.com/office/drawing/2014/main" id="{14D66B44-C4C3-4483-9674-A314BD0CD834}"/>
              </a:ext>
            </a:extLst>
          </p:cNvPr>
          <p:cNvSpPr>
            <a:spLocks noGrp="1"/>
          </p:cNvSpPr>
          <p:nvPr>
            <p:ph type="body" sz="quarter" idx="33" hasCustomPrompt="1"/>
          </p:nvPr>
        </p:nvSpPr>
        <p:spPr>
          <a:xfrm>
            <a:off x="8994652" y="3479939"/>
            <a:ext cx="2837181" cy="923660"/>
          </a:xfrm>
          <a:prstGeom prst="rect">
            <a:avLst/>
          </a:prstGeom>
        </p:spPr>
        <p:txBody>
          <a:bodyPr lIns="91440" tIns="91440" rIns="91440" bIns="91440" anchor="t" anchorCtr="0">
            <a:noAutofit/>
          </a:bodyPr>
          <a:lstStyle>
            <a:lvl1pPr marL="0" indent="0" algn="ctr">
              <a:buFont typeface="Arial" panose="020B0604020202020204" pitchFamily="34" charset="0"/>
              <a:buNone/>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dipiscing</a:t>
            </a:r>
            <a:r>
              <a:rPr lang="en-US"/>
              <a:t> </a:t>
            </a:r>
            <a:r>
              <a:rPr lang="en-US" err="1"/>
              <a:t>elit</a:t>
            </a:r>
            <a:r>
              <a:rPr lang="en-US"/>
              <a:t>.</a:t>
            </a:r>
          </a:p>
        </p:txBody>
      </p:sp>
    </p:spTree>
    <p:extLst>
      <p:ext uri="{BB962C8B-B14F-4D97-AF65-F5344CB8AC3E}">
        <p14:creationId xmlns:p14="http://schemas.microsoft.com/office/powerpoint/2010/main" val="113133298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3" name="Rectangle 2" descr="Industry trends box">
            <a:extLst>
              <a:ext uri="{FF2B5EF4-FFF2-40B4-BE49-F238E27FC236}">
                <a16:creationId xmlns:a16="http://schemas.microsoft.com/office/drawing/2014/main" id="{E449252A-2B17-4CAA-A28F-430278CF9A10}"/>
              </a:ext>
            </a:extLst>
          </p:cNvPr>
          <p:cNvSpPr/>
          <p:nvPr userDrawn="1"/>
        </p:nvSpPr>
        <p:spPr bwMode="auto">
          <a:xfrm>
            <a:off x="0" y="0"/>
            <a:ext cx="6218238"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Oval 5" descr="circle graphic indicating four trends">
            <a:extLst>
              <a:ext uri="{FF2B5EF4-FFF2-40B4-BE49-F238E27FC236}">
                <a16:creationId xmlns:a16="http://schemas.microsoft.com/office/drawing/2014/main" id="{943E49F5-AABD-408A-A412-71953492BFE5}"/>
              </a:ext>
            </a:extLst>
          </p:cNvPr>
          <p:cNvSpPr/>
          <p:nvPr userDrawn="1"/>
        </p:nvSpPr>
        <p:spPr>
          <a:xfrm>
            <a:off x="6542927" y="904414"/>
            <a:ext cx="5274687" cy="5249377"/>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7" name="Rectangle 6" descr="Divider">
            <a:extLst>
              <a:ext uri="{FF2B5EF4-FFF2-40B4-BE49-F238E27FC236}">
                <a16:creationId xmlns:a16="http://schemas.microsoft.com/office/drawing/2014/main" id="{CC0556AC-A970-44EB-9A36-07CE714CFF58}"/>
              </a:ext>
            </a:extLst>
          </p:cNvPr>
          <p:cNvSpPr/>
          <p:nvPr userDrawn="1"/>
        </p:nvSpPr>
        <p:spPr>
          <a:xfrm>
            <a:off x="9087271" y="992138"/>
            <a:ext cx="228113" cy="5175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9069738" y="851400"/>
            <a:ext cx="192992" cy="5351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9" name="Arrow: Right 8" descr="arrow to first trend">
            <a:extLst>
              <a:ext uri="{FF2B5EF4-FFF2-40B4-BE49-F238E27FC236}">
                <a16:creationId xmlns:a16="http://schemas.microsoft.com/office/drawing/2014/main" id="{3374099B-0165-4FB6-A0FA-13B660C58341}"/>
              </a:ext>
            </a:extLst>
          </p:cNvPr>
          <p:cNvSpPr/>
          <p:nvPr userDrawn="1"/>
        </p:nvSpPr>
        <p:spPr>
          <a:xfrm rot="16200000">
            <a:off x="7168670" y="2917405"/>
            <a:ext cx="565027" cy="46186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14" name="Arrow: Right 13" descr="Arrow to second trend">
            <a:extLst>
              <a:ext uri="{FF2B5EF4-FFF2-40B4-BE49-F238E27FC236}">
                <a16:creationId xmlns:a16="http://schemas.microsoft.com/office/drawing/2014/main" id="{6F20460A-179D-41E1-9740-952B6D705A51}"/>
              </a:ext>
            </a:extLst>
          </p:cNvPr>
          <p:cNvSpPr/>
          <p:nvPr userDrawn="1"/>
        </p:nvSpPr>
        <p:spPr>
          <a:xfrm>
            <a:off x="9305669" y="1717676"/>
            <a:ext cx="565107" cy="461799"/>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15" name="Arrow: Right 14" descr="Arrow to third trend">
            <a:extLst>
              <a:ext uri="{FF2B5EF4-FFF2-40B4-BE49-F238E27FC236}">
                <a16:creationId xmlns:a16="http://schemas.microsoft.com/office/drawing/2014/main" id="{AEF3797B-4750-426C-95F7-8A9B87A1BF19}"/>
              </a:ext>
            </a:extLst>
          </p:cNvPr>
          <p:cNvSpPr/>
          <p:nvPr userDrawn="1"/>
        </p:nvSpPr>
        <p:spPr>
          <a:xfrm rot="5400000">
            <a:off x="10822600" y="3644336"/>
            <a:ext cx="565027" cy="461864"/>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16" name="Arrow: Right 15" descr="arrow to fourth trend">
            <a:extLst>
              <a:ext uri="{FF2B5EF4-FFF2-40B4-BE49-F238E27FC236}">
                <a16:creationId xmlns:a16="http://schemas.microsoft.com/office/drawing/2014/main" id="{39866C0F-AA4D-4019-8AD7-9D9A0CCFEAB8}"/>
              </a:ext>
            </a:extLst>
          </p:cNvPr>
          <p:cNvSpPr/>
          <p:nvPr userDrawn="1"/>
        </p:nvSpPr>
        <p:spPr>
          <a:xfrm rot="10800000">
            <a:off x="8522307" y="5195055"/>
            <a:ext cx="565107" cy="461799"/>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a:p>
        </p:txBody>
      </p:sp>
      <p:sp>
        <p:nvSpPr>
          <p:cNvPr id="2" name="Title 1">
            <a:extLst>
              <a:ext uri="{FF2B5EF4-FFF2-40B4-BE49-F238E27FC236}">
                <a16:creationId xmlns:a16="http://schemas.microsoft.com/office/drawing/2014/main" id="{3A2D00D3-3CDD-44D0-8923-C8DDB8B8491E}"/>
              </a:ext>
            </a:extLst>
          </p:cNvPr>
          <p:cNvSpPr>
            <a:spLocks noGrp="1"/>
          </p:cNvSpPr>
          <p:nvPr>
            <p:ph type="title" hasCustomPrompt="1"/>
          </p:nvPr>
        </p:nvSpPr>
        <p:spPr>
          <a:xfrm>
            <a:off x="600059" y="466301"/>
            <a:ext cx="5618179" cy="565027"/>
          </a:xfrm>
        </p:spPr>
        <p:txBody>
          <a:bodyPr/>
          <a:lstStyle>
            <a:lvl1pPr>
              <a:defRPr>
                <a:solidFill>
                  <a:schemeClr val="bg1"/>
                </a:solidFill>
              </a:defRPr>
            </a:lvl1pPr>
          </a:lstStyle>
          <a:p>
            <a:r>
              <a:rPr lang="en-US"/>
              <a:t>Industry trends title</a:t>
            </a:r>
          </a:p>
        </p:txBody>
      </p:sp>
      <p:sp>
        <p:nvSpPr>
          <p:cNvPr id="18" name="Text Placeholder 17">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97535" y="1463670"/>
            <a:ext cx="5463628" cy="439465"/>
          </a:xfrm>
        </p:spPr>
        <p:txBody>
          <a:bodyPr/>
          <a:lstStyle>
            <a:lvl1pPr marL="0" indent="0">
              <a:buNone/>
              <a:defRPr sz="2856">
                <a:solidFill>
                  <a:schemeClr val="bg1"/>
                </a:solidFill>
                <a:latin typeface="+mn-lt"/>
              </a:defRPr>
            </a:lvl1pPr>
          </a:lstStyle>
          <a:p>
            <a:pPr lvl="0"/>
            <a:r>
              <a:rPr lang="en-US"/>
              <a:t>Descriptive text</a:t>
            </a:r>
          </a:p>
        </p:txBody>
      </p:sp>
      <p:sp>
        <p:nvSpPr>
          <p:cNvPr id="19" name="Text Placeholder 17">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927654" y="2165800"/>
            <a:ext cx="1299180" cy="251123"/>
          </a:xfrm>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0" name="Text Placeholder 17">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927654" y="4721261"/>
            <a:ext cx="1299180" cy="251123"/>
          </a:xfrm>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21" name="Text Placeholder 17">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451183" y="4721262"/>
            <a:ext cx="1370942" cy="251123"/>
          </a:xfrm>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23" name="Text Placeholder 17">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451183" y="2170393"/>
            <a:ext cx="1370942" cy="251123"/>
          </a:xfrm>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Tree>
    <p:extLst>
      <p:ext uri="{BB962C8B-B14F-4D97-AF65-F5344CB8AC3E}">
        <p14:creationId xmlns:p14="http://schemas.microsoft.com/office/powerpoint/2010/main" val="54184528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Objectives title</a:t>
            </a:r>
          </a:p>
        </p:txBody>
      </p:sp>
      <p:sp>
        <p:nvSpPr>
          <p:cNvPr id="16" name="Rectangle 15">
            <a:extLst>
              <a:ext uri="{FF2B5EF4-FFF2-40B4-BE49-F238E27FC236}">
                <a16:creationId xmlns:a16="http://schemas.microsoft.com/office/drawing/2014/main" id="{9F3C06E8-B6DD-BE43-8550-5EBC924CE1CC}"/>
              </a:ext>
            </a:extLst>
          </p:cNvPr>
          <p:cNvSpPr/>
          <p:nvPr userDrawn="1"/>
        </p:nvSpPr>
        <p:spPr bwMode="auto">
          <a:xfrm>
            <a:off x="724141" y="1592584"/>
            <a:ext cx="3469322" cy="11723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F5DF6C-8B80-9A40-977E-12F29F096EE4}"/>
              </a:ext>
            </a:extLst>
          </p:cNvPr>
          <p:cNvSpPr/>
          <p:nvPr userDrawn="1"/>
        </p:nvSpPr>
        <p:spPr bwMode="auto">
          <a:xfrm>
            <a:off x="8094409" y="1592583"/>
            <a:ext cx="3469322" cy="11723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787649C-7E60-1C4C-808A-98F39650B0AD}"/>
              </a:ext>
            </a:extLst>
          </p:cNvPr>
          <p:cNvSpPr/>
          <p:nvPr userDrawn="1"/>
        </p:nvSpPr>
        <p:spPr bwMode="auto">
          <a:xfrm>
            <a:off x="4409275" y="1592583"/>
            <a:ext cx="3469322" cy="11723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4">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195054" y="2021824"/>
            <a:ext cx="1939233" cy="453814"/>
          </a:xfrm>
          <a:prstGeom prst="rect">
            <a:avLst/>
          </a:prstGeom>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1" name="Text Placeholder 4">
            <a:extLst>
              <a:ext uri="{FF2B5EF4-FFF2-40B4-BE49-F238E27FC236}">
                <a16:creationId xmlns:a16="http://schemas.microsoft.com/office/drawing/2014/main" id="{1931ECA0-00AD-C149-96E1-7D7D5B75735A}"/>
              </a:ext>
            </a:extLst>
          </p:cNvPr>
          <p:cNvSpPr>
            <a:spLocks noGrp="1"/>
          </p:cNvSpPr>
          <p:nvPr>
            <p:ph type="body" sz="quarter" idx="29" hasCustomPrompt="1"/>
          </p:nvPr>
        </p:nvSpPr>
        <p:spPr>
          <a:xfrm>
            <a:off x="5862974" y="1957405"/>
            <a:ext cx="1951838" cy="453814"/>
          </a:xfrm>
          <a:prstGeom prst="rect">
            <a:avLst/>
          </a:prstGeom>
        </p:spPr>
        <p:txBody>
          <a:bodyPr anchor="ctr"/>
          <a:lstStyle>
            <a:lvl1pPr marL="0" indent="0">
              <a:buNone/>
              <a:defRPr lang="en-US" sz="204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32" name="Text Placeholder 34">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724141" y="2875528"/>
            <a:ext cx="3469322" cy="1481757"/>
          </a:xfrm>
          <a:prstGeom prst="rect">
            <a:avLst/>
          </a:prstGeom>
        </p:spPr>
        <p:txBody>
          <a:bodyPr lIns="91440" tIns="0" rIns="91440" bIns="0" anchor="t" anchorCtr="0">
            <a:noAutofit/>
          </a:bodyPr>
          <a:lstStyle>
            <a:lvl1pPr marL="0" indent="0" algn="l">
              <a:buFont typeface="Arial" panose="020B0604020202020204" pitchFamily="34" charset="0"/>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5" name="Picture Placeholder 4">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854765" y="1758133"/>
            <a:ext cx="1305182" cy="84031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918">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8" name="Picture Placeholder 4">
            <a:extLst>
              <a:ext uri="{FF2B5EF4-FFF2-40B4-BE49-F238E27FC236}">
                <a16:creationId xmlns:a16="http://schemas.microsoft.com/office/drawing/2014/main" id="{AAA8685F-B63E-48B1-A803-381975977C9A}"/>
              </a:ext>
            </a:extLst>
          </p:cNvPr>
          <p:cNvSpPr>
            <a:spLocks noGrp="1"/>
          </p:cNvSpPr>
          <p:nvPr>
            <p:ph type="pic" sz="quarter" idx="34" hasCustomPrompt="1"/>
          </p:nvPr>
        </p:nvSpPr>
        <p:spPr>
          <a:xfrm>
            <a:off x="4522684" y="1758133"/>
            <a:ext cx="1305182" cy="84031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0" name="Text Placeholder 4">
            <a:extLst>
              <a:ext uri="{FF2B5EF4-FFF2-40B4-BE49-F238E27FC236}">
                <a16:creationId xmlns:a16="http://schemas.microsoft.com/office/drawing/2014/main" id="{39174F20-217C-4B84-87FA-3DEC93AFFA2B}"/>
              </a:ext>
            </a:extLst>
          </p:cNvPr>
          <p:cNvSpPr>
            <a:spLocks noGrp="1"/>
          </p:cNvSpPr>
          <p:nvPr>
            <p:ph type="body" sz="quarter" idx="35" hasCustomPrompt="1"/>
          </p:nvPr>
        </p:nvSpPr>
        <p:spPr>
          <a:xfrm>
            <a:off x="9548108" y="1971765"/>
            <a:ext cx="1955632" cy="453814"/>
          </a:xfrm>
          <a:prstGeom prst="rect">
            <a:avLst/>
          </a:prstGeom>
        </p:spPr>
        <p:txBody>
          <a:bodyPr anchor="ctr"/>
          <a:lstStyle>
            <a:lvl1pPr marL="0" indent="0">
              <a:buNone/>
              <a:defRPr lang="en-US" sz="2040" kern="1200" spc="0" baseline="0" dirty="0">
                <a:solidFill>
                  <a:schemeClr val="bg1"/>
                </a:solidFill>
                <a:latin typeface="Segoe UI" panose="020B0502040204020203" pitchFamily="34" charset="0"/>
                <a:ea typeface="+mn-ea"/>
                <a:cs typeface="Segoe UI" panose="020B0502040204020203" pitchFamily="34" charset="0"/>
              </a:defRPr>
            </a:lvl1pPr>
          </a:lstStyle>
          <a:p>
            <a:r>
              <a:rPr lang="en-US"/>
              <a:t>Title</a:t>
            </a:r>
          </a:p>
        </p:txBody>
      </p:sp>
      <p:sp>
        <p:nvSpPr>
          <p:cNvPr id="22" name="Picture Placeholder 4">
            <a:extLst>
              <a:ext uri="{FF2B5EF4-FFF2-40B4-BE49-F238E27FC236}">
                <a16:creationId xmlns:a16="http://schemas.microsoft.com/office/drawing/2014/main" id="{2E400392-07AA-4B3B-B431-58F6E2EA5C98}"/>
              </a:ext>
            </a:extLst>
          </p:cNvPr>
          <p:cNvSpPr>
            <a:spLocks noGrp="1"/>
          </p:cNvSpPr>
          <p:nvPr>
            <p:ph type="pic" sz="quarter" idx="36" hasCustomPrompt="1"/>
          </p:nvPr>
        </p:nvSpPr>
        <p:spPr>
          <a:xfrm>
            <a:off x="8207818" y="1772492"/>
            <a:ext cx="1305182" cy="84031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3" name="Text Placeholder 34">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98711" y="2875527"/>
            <a:ext cx="3469322" cy="1481757"/>
          </a:xfrm>
          <a:prstGeom prst="rect">
            <a:avLst/>
          </a:prstGeom>
        </p:spPr>
        <p:txBody>
          <a:bodyPr lIns="91440" tIns="0" rIns="91440" bIns="0" anchor="t" anchorCtr="0">
            <a:noAutofit/>
          </a:bodyPr>
          <a:lstStyle>
            <a:lvl1pPr marL="0" indent="0" algn="l">
              <a:buFont typeface="Arial" panose="020B0604020202020204" pitchFamily="34" charset="0"/>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4" name="Text Placeholder 34">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8073282" y="2875528"/>
            <a:ext cx="3469322" cy="1481757"/>
          </a:xfrm>
          <a:prstGeom prst="rect">
            <a:avLst/>
          </a:prstGeom>
        </p:spPr>
        <p:txBody>
          <a:bodyPr lIns="91440" tIns="0" rIns="91440" bIns="0" anchor="t" anchorCtr="0">
            <a:noAutofit/>
          </a:bodyPr>
          <a:lstStyle>
            <a:lvl1pPr marL="0" indent="0" algn="l">
              <a:buFont typeface="Arial" panose="020B0604020202020204" pitchFamily="34" charset="0"/>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02593408"/>
      </p:ext>
    </p:extLst>
  </p:cSld>
  <p:clrMapOvr>
    <a:masterClrMapping/>
  </p:clrMapOvr>
  <p:transition>
    <p:fade/>
  </p:transition>
  <p:extLst>
    <p:ext uri="{DCECCB84-F9BA-43D5-87BE-67443E8EF086}">
      <p15:sldGuideLst xmlns:p15="http://schemas.microsoft.com/office/powerpoint/2012/main">
        <p15:guide id="1" pos="7128">
          <p15:clr>
            <a:srgbClr val="FBAE40"/>
          </p15:clr>
        </p15:guide>
        <p15:guide id="2" orient="horz" pos="1776">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BA52-4BD7-440B-8839-EF1A88DEFC7B}"/>
              </a:ext>
            </a:extLst>
          </p:cNvPr>
          <p:cNvSpPr>
            <a:spLocks noGrp="1"/>
          </p:cNvSpPr>
          <p:nvPr>
            <p:ph type="title" hasCustomPrompt="1"/>
          </p:nvPr>
        </p:nvSpPr>
        <p:spPr>
          <a:xfrm>
            <a:off x="600059" y="466301"/>
            <a:ext cx="11239464" cy="565027"/>
          </a:xfrm>
          <a:prstGeom prst="rect">
            <a:avLst/>
          </a:prstGeom>
        </p:spPr>
        <p:txBody>
          <a:bodyPr/>
          <a:lstStyle>
            <a:lvl1pPr>
              <a:defRPr/>
            </a:lvl1pPr>
          </a:lstStyle>
          <a:p>
            <a:r>
              <a:rPr lang="en-US"/>
              <a:t>Objectives title</a:t>
            </a:r>
          </a:p>
        </p:txBody>
      </p:sp>
      <p:sp>
        <p:nvSpPr>
          <p:cNvPr id="4" name="Rectangle 3">
            <a:extLst>
              <a:ext uri="{FF2B5EF4-FFF2-40B4-BE49-F238E27FC236}">
                <a16:creationId xmlns:a16="http://schemas.microsoft.com/office/drawing/2014/main" id="{9C5A98AB-4A97-4241-ADBE-FB7002B0FA02}"/>
              </a:ext>
            </a:extLst>
          </p:cNvPr>
          <p:cNvSpPr/>
          <p:nvPr userDrawn="1"/>
        </p:nvSpPr>
        <p:spPr bwMode="auto">
          <a:xfrm>
            <a:off x="600059" y="1488700"/>
            <a:ext cx="3604898" cy="277370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5BCC85AD-F28E-456A-8B02-6F43D22589FA}"/>
              </a:ext>
            </a:extLst>
          </p:cNvPr>
          <p:cNvSpPr/>
          <p:nvPr userDrawn="1"/>
        </p:nvSpPr>
        <p:spPr bwMode="auto">
          <a:xfrm>
            <a:off x="4415789" y="1488700"/>
            <a:ext cx="3604898" cy="277370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35156EC-82FB-4194-8B1C-3743CDD16F9E}"/>
              </a:ext>
            </a:extLst>
          </p:cNvPr>
          <p:cNvSpPr/>
          <p:nvPr userDrawn="1"/>
        </p:nvSpPr>
        <p:spPr bwMode="auto">
          <a:xfrm>
            <a:off x="8237283" y="1477598"/>
            <a:ext cx="3604898" cy="277370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solidFill>
                <a:srgbClr val="1A1A1A"/>
              </a:solidFill>
              <a:effectLst/>
              <a:uLnTx/>
              <a:uFillTx/>
              <a:latin typeface="Segoe UI"/>
              <a:ea typeface="+mn-ea"/>
              <a:cs typeface="Segoe UI"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873" b="0" i="0" u="none" strike="noStrike" kern="1200" cap="none" spc="0" normalizeH="0" baseline="0" noProof="0" dirty="0">
              <a:ln>
                <a:noFill/>
              </a:ln>
              <a:solidFill>
                <a:srgbClr val="1A1A1A"/>
              </a:solidFill>
              <a:effectLst/>
              <a:uLnTx/>
              <a:uFillTx/>
              <a:latin typeface="Segoe UI"/>
              <a:ea typeface="+mn-ea"/>
              <a:cs typeface="Segoe UI" pitchFamily="34" charset="0"/>
            </a:endParaRPr>
          </a:p>
        </p:txBody>
      </p:sp>
      <p:sp>
        <p:nvSpPr>
          <p:cNvPr id="7" name="Text Placeholder 6"/>
          <p:cNvSpPr>
            <a:spLocks noGrp="1"/>
          </p:cNvSpPr>
          <p:nvPr>
            <p:ph type="body" sz="quarter" idx="31" hasCustomPrompt="1"/>
          </p:nvPr>
        </p:nvSpPr>
        <p:spPr>
          <a:xfrm>
            <a:off x="1776272" y="1880818"/>
            <a:ext cx="2291868" cy="313904"/>
          </a:xfrm>
          <a:prstGeom prst="rect">
            <a:avLst/>
          </a:prstGeom>
        </p:spPr>
        <p:txBody>
          <a:bodyPr anchor="ctr"/>
          <a:lstStyle>
            <a:lvl1pPr marL="0" indent="0">
              <a:buNone/>
              <a:defRPr sz="2040">
                <a:latin typeface="Segoe UI" panose="020B0502040204020203" pitchFamily="34" charset="0"/>
                <a:cs typeface="Segoe UI" panose="020B0502040204020203" pitchFamily="34" charset="0"/>
              </a:defRPr>
            </a:lvl1pPr>
            <a:lvl2pPr>
              <a:defRPr sz="2448">
                <a:latin typeface="+mn-lt"/>
              </a:defRPr>
            </a:lvl2pPr>
            <a:lvl3pPr>
              <a:defRPr sz="2448">
                <a:latin typeface="+mn-lt"/>
              </a:defRPr>
            </a:lvl3pPr>
            <a:lvl4pPr>
              <a:defRPr sz="2448">
                <a:latin typeface="+mn-lt"/>
              </a:defRPr>
            </a:lvl4pPr>
            <a:lvl5pPr>
              <a:defRPr sz="2448">
                <a:latin typeface="+mn-lt"/>
              </a:defRPr>
            </a:lvl5pPr>
          </a:lstStyle>
          <a:p>
            <a:pPr lvl="0"/>
            <a:r>
              <a:rPr lang="en-US"/>
              <a:t>Title</a:t>
            </a:r>
          </a:p>
        </p:txBody>
      </p:sp>
      <p:sp>
        <p:nvSpPr>
          <p:cNvPr id="10" name="Text Placeholder 9"/>
          <p:cNvSpPr>
            <a:spLocks noGrp="1"/>
          </p:cNvSpPr>
          <p:nvPr>
            <p:ph type="body" sz="quarter" idx="32" hasCustomPrompt="1"/>
          </p:nvPr>
        </p:nvSpPr>
        <p:spPr>
          <a:xfrm>
            <a:off x="763288" y="2592638"/>
            <a:ext cx="3304852" cy="1658664"/>
          </a:xfrm>
          <a:prstGeom prst="rect">
            <a:avLst/>
          </a:prstGeom>
        </p:spPr>
        <p:txBody>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1" name="Picture Placeholder 10">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262405"/>
            <a:ext cx="12436475" cy="273212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5" name="Picture Placeholder 4">
            <a:extLst>
              <a:ext uri="{FF2B5EF4-FFF2-40B4-BE49-F238E27FC236}">
                <a16:creationId xmlns:a16="http://schemas.microsoft.com/office/drawing/2014/main" id="{E2D404DB-108D-4272-937B-D338C4C8AF5A}"/>
              </a:ext>
            </a:extLst>
          </p:cNvPr>
          <p:cNvSpPr>
            <a:spLocks noGrp="1"/>
          </p:cNvSpPr>
          <p:nvPr>
            <p:ph type="pic" sz="quarter" idx="40" hasCustomPrompt="1"/>
          </p:nvPr>
        </p:nvSpPr>
        <p:spPr>
          <a:xfrm>
            <a:off x="763287" y="1637334"/>
            <a:ext cx="802153" cy="801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8" name="Text Placeholder 6">
            <a:extLst>
              <a:ext uri="{FF2B5EF4-FFF2-40B4-BE49-F238E27FC236}">
                <a16:creationId xmlns:a16="http://schemas.microsoft.com/office/drawing/2014/main" id="{F9EEFA38-0295-4112-B3AD-0D6C4044D790}"/>
              </a:ext>
            </a:extLst>
          </p:cNvPr>
          <p:cNvSpPr>
            <a:spLocks noGrp="1"/>
          </p:cNvSpPr>
          <p:nvPr>
            <p:ph type="body" sz="quarter" idx="41" hasCustomPrompt="1"/>
          </p:nvPr>
        </p:nvSpPr>
        <p:spPr>
          <a:xfrm>
            <a:off x="5579710" y="1880818"/>
            <a:ext cx="2291868" cy="313904"/>
          </a:xfrm>
          <a:prstGeom prst="rect">
            <a:avLst/>
          </a:prstGeom>
        </p:spPr>
        <p:txBody>
          <a:bodyPr anchor="ctr"/>
          <a:lstStyle>
            <a:lvl1pPr marL="0" indent="0">
              <a:buNone/>
              <a:defRPr sz="2040">
                <a:latin typeface="Segoe UI" panose="020B0502040204020203" pitchFamily="34" charset="0"/>
                <a:cs typeface="Segoe UI" panose="020B0502040204020203" pitchFamily="34" charset="0"/>
              </a:defRPr>
            </a:lvl1pPr>
            <a:lvl2pPr>
              <a:defRPr sz="2448">
                <a:latin typeface="+mn-lt"/>
              </a:defRPr>
            </a:lvl2pPr>
            <a:lvl3pPr>
              <a:defRPr sz="2448">
                <a:latin typeface="+mn-lt"/>
              </a:defRPr>
            </a:lvl3pPr>
            <a:lvl4pPr>
              <a:defRPr sz="2448">
                <a:latin typeface="+mn-lt"/>
              </a:defRPr>
            </a:lvl4pPr>
            <a:lvl5pPr>
              <a:defRPr sz="2448">
                <a:latin typeface="+mn-lt"/>
              </a:defRPr>
            </a:lvl5pPr>
          </a:lstStyle>
          <a:p>
            <a:pPr lvl="0"/>
            <a:r>
              <a:rPr lang="en-US"/>
              <a:t>Title</a:t>
            </a:r>
          </a:p>
        </p:txBody>
      </p:sp>
      <p:sp>
        <p:nvSpPr>
          <p:cNvPr id="19" name="Picture Placeholder 4">
            <a:extLst>
              <a:ext uri="{FF2B5EF4-FFF2-40B4-BE49-F238E27FC236}">
                <a16:creationId xmlns:a16="http://schemas.microsoft.com/office/drawing/2014/main" id="{B2BC0BBD-05DF-4F3E-A8C8-960E4853B142}"/>
              </a:ext>
            </a:extLst>
          </p:cNvPr>
          <p:cNvSpPr>
            <a:spLocks noGrp="1"/>
          </p:cNvSpPr>
          <p:nvPr>
            <p:ph type="pic" sz="quarter" idx="42" hasCustomPrompt="1"/>
          </p:nvPr>
        </p:nvSpPr>
        <p:spPr>
          <a:xfrm>
            <a:off x="4566725" y="1637334"/>
            <a:ext cx="802153" cy="801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0" name="Text Placeholder 6">
            <a:extLst>
              <a:ext uri="{FF2B5EF4-FFF2-40B4-BE49-F238E27FC236}">
                <a16:creationId xmlns:a16="http://schemas.microsoft.com/office/drawing/2014/main" id="{12D7F218-1DEF-4916-9209-94F65A6FBF93}"/>
              </a:ext>
            </a:extLst>
          </p:cNvPr>
          <p:cNvSpPr>
            <a:spLocks noGrp="1"/>
          </p:cNvSpPr>
          <p:nvPr>
            <p:ph type="body" sz="quarter" idx="43" hasCustomPrompt="1"/>
          </p:nvPr>
        </p:nvSpPr>
        <p:spPr>
          <a:xfrm>
            <a:off x="9388135" y="1880818"/>
            <a:ext cx="2291868" cy="313904"/>
          </a:xfrm>
          <a:prstGeom prst="rect">
            <a:avLst/>
          </a:prstGeom>
        </p:spPr>
        <p:txBody>
          <a:bodyPr anchor="ctr"/>
          <a:lstStyle>
            <a:lvl1pPr marL="0" indent="0">
              <a:buNone/>
              <a:defRPr sz="2040">
                <a:latin typeface="Segoe UI" panose="020B0502040204020203" pitchFamily="34" charset="0"/>
                <a:cs typeface="Segoe UI" panose="020B0502040204020203" pitchFamily="34" charset="0"/>
              </a:defRPr>
            </a:lvl1pPr>
            <a:lvl2pPr>
              <a:defRPr sz="2448">
                <a:latin typeface="+mn-lt"/>
              </a:defRPr>
            </a:lvl2pPr>
            <a:lvl3pPr>
              <a:defRPr sz="2448">
                <a:latin typeface="+mn-lt"/>
              </a:defRPr>
            </a:lvl3pPr>
            <a:lvl4pPr>
              <a:defRPr sz="2448">
                <a:latin typeface="+mn-lt"/>
              </a:defRPr>
            </a:lvl4pPr>
            <a:lvl5pPr>
              <a:defRPr sz="2448">
                <a:latin typeface="+mn-lt"/>
              </a:defRPr>
            </a:lvl5pPr>
          </a:lstStyle>
          <a:p>
            <a:pPr lvl="0"/>
            <a:r>
              <a:rPr lang="en-US"/>
              <a:t>Title</a:t>
            </a:r>
          </a:p>
        </p:txBody>
      </p:sp>
      <p:sp>
        <p:nvSpPr>
          <p:cNvPr id="21" name="Picture Placeholder 4">
            <a:extLst>
              <a:ext uri="{FF2B5EF4-FFF2-40B4-BE49-F238E27FC236}">
                <a16:creationId xmlns:a16="http://schemas.microsoft.com/office/drawing/2014/main" id="{4D89AAA7-0BB9-4FE7-AAAA-8D670378EB25}"/>
              </a:ext>
            </a:extLst>
          </p:cNvPr>
          <p:cNvSpPr>
            <a:spLocks noGrp="1"/>
          </p:cNvSpPr>
          <p:nvPr>
            <p:ph type="pic" sz="quarter" idx="44" hasCustomPrompt="1"/>
          </p:nvPr>
        </p:nvSpPr>
        <p:spPr>
          <a:xfrm>
            <a:off x="8375150" y="1637334"/>
            <a:ext cx="802153" cy="801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2" name="Text Placeholder 9">
            <a:extLst>
              <a:ext uri="{FF2B5EF4-FFF2-40B4-BE49-F238E27FC236}">
                <a16:creationId xmlns:a16="http://schemas.microsoft.com/office/drawing/2014/main" id="{5DD74D89-5FE1-40D9-AF2F-1F3F1213B540}"/>
              </a:ext>
            </a:extLst>
          </p:cNvPr>
          <p:cNvSpPr>
            <a:spLocks noGrp="1"/>
          </p:cNvSpPr>
          <p:nvPr>
            <p:ph type="body" sz="quarter" idx="45" hasCustomPrompt="1"/>
          </p:nvPr>
        </p:nvSpPr>
        <p:spPr>
          <a:xfrm>
            <a:off x="4565810" y="2586840"/>
            <a:ext cx="3304852" cy="1658664"/>
          </a:xfrm>
          <a:prstGeom prst="rect">
            <a:avLst/>
          </a:prstGeom>
        </p:spPr>
        <p:txBody>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3" name="Text Placeholder 9">
            <a:extLst>
              <a:ext uri="{FF2B5EF4-FFF2-40B4-BE49-F238E27FC236}">
                <a16:creationId xmlns:a16="http://schemas.microsoft.com/office/drawing/2014/main" id="{FBBA5BDC-DFA8-45B1-BADB-623E3F1257C7}"/>
              </a:ext>
            </a:extLst>
          </p:cNvPr>
          <p:cNvSpPr>
            <a:spLocks noGrp="1"/>
          </p:cNvSpPr>
          <p:nvPr>
            <p:ph type="body" sz="quarter" idx="46" hasCustomPrompt="1"/>
          </p:nvPr>
        </p:nvSpPr>
        <p:spPr>
          <a:xfrm>
            <a:off x="8375150" y="2586839"/>
            <a:ext cx="3304852" cy="1658664"/>
          </a:xfrm>
          <a:prstGeom prst="rect">
            <a:avLst/>
          </a:prstGeom>
        </p:spPr>
        <p:txBody>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Tree>
    <p:extLst>
      <p:ext uri="{BB962C8B-B14F-4D97-AF65-F5344CB8AC3E}">
        <p14:creationId xmlns:p14="http://schemas.microsoft.com/office/powerpoint/2010/main" val="2290667097"/>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9073877" y="2420706"/>
            <a:ext cx="2751570" cy="3683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Outcomes </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10562" y="2420706"/>
            <a:ext cx="2751570" cy="3683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444301" y="2420706"/>
            <a:ext cx="2751570" cy="3683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259090" y="2420706"/>
            <a:ext cx="2751570" cy="3683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32620" y="3670813"/>
            <a:ext cx="2667612" cy="2433677"/>
          </a:xfrm>
          <a:prstGeom prst="rect">
            <a:avLst/>
          </a:prstGeom>
        </p:spPr>
        <p:txBody>
          <a:bodyPr lIns="183600" tIns="72000" rIns="183600" bIns="147600" anchor="t" anchorCtr="0">
            <a:noAutofit/>
          </a:bodyPr>
          <a:lstStyle>
            <a:lvl1pPr marL="0" indent="0" algn="l">
              <a:buFont typeface="Arial" panose="020B0604020202020204" pitchFamily="34" charset="0"/>
              <a:buNone/>
              <a:defRPr sz="1632">
                <a:latin typeface="Segoe UI" panose="020B0502040204020203" pitchFamily="34" charset="0"/>
                <a:cs typeface="Segoe UI" panose="020B05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Describe outcomes</a:t>
            </a:r>
          </a:p>
        </p:txBody>
      </p:sp>
      <p:sp>
        <p:nvSpPr>
          <p:cNvPr id="9" name="Picture Placeholder 8">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308174" y="2572173"/>
            <a:ext cx="1394246" cy="94265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1" name="Picture Placeholder 8">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4118818" y="2566767"/>
            <a:ext cx="1394246" cy="94265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2" name="Picture Placeholder 8">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937752" y="2572173"/>
            <a:ext cx="1394246" cy="94265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3" name="Picture Placeholder 8">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749431" y="2563013"/>
            <a:ext cx="1394246" cy="94265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6" name="Text Placeholder 34">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444300" y="3670813"/>
            <a:ext cx="2751193" cy="2433677"/>
          </a:xfrm>
          <a:prstGeom prst="rect">
            <a:avLst/>
          </a:prstGeom>
        </p:spPr>
        <p:txBody>
          <a:bodyPr lIns="183600" tIns="72000" rIns="183600" bIns="147600" anchor="t" anchorCtr="0">
            <a:noAutofit/>
          </a:bodyPr>
          <a:lstStyle>
            <a:lvl1pPr marL="0" indent="0" algn="l">
              <a:buFont typeface="Arial" panose="020B0604020202020204" pitchFamily="34" charset="0"/>
              <a:buNone/>
              <a:defRPr sz="1632">
                <a:latin typeface="Segoe UI" panose="020B0502040204020203" pitchFamily="34" charset="0"/>
                <a:cs typeface="Segoe UI" panose="020B05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Text Placeholder 34">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278038" y="3670813"/>
            <a:ext cx="2732621" cy="2433677"/>
          </a:xfrm>
          <a:prstGeom prst="rect">
            <a:avLst/>
          </a:prstGeom>
        </p:spPr>
        <p:txBody>
          <a:bodyPr lIns="183600" tIns="72000" rIns="183600" bIns="147600" anchor="t" anchorCtr="0">
            <a:noAutofit/>
          </a:bodyPr>
          <a:lstStyle>
            <a:lvl1pPr marL="0" indent="0" algn="l">
              <a:buFont typeface="Arial" panose="020B0604020202020204" pitchFamily="34" charset="0"/>
              <a:buNone/>
              <a:defRPr sz="1632">
                <a:latin typeface="Segoe UI" panose="020B0502040204020203" pitchFamily="34" charset="0"/>
                <a:cs typeface="Segoe UI" panose="020B05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Text Placeholder 34">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9066484" y="3670813"/>
            <a:ext cx="2758963" cy="2433677"/>
          </a:xfrm>
          <a:prstGeom prst="rect">
            <a:avLst/>
          </a:prstGeom>
        </p:spPr>
        <p:txBody>
          <a:bodyPr lIns="183600" tIns="72000" rIns="183600" bIns="147600" anchor="t" anchorCtr="0">
            <a:noAutofit/>
          </a:bodyPr>
          <a:lstStyle>
            <a:lvl1pPr marL="0" indent="0" algn="l">
              <a:buFont typeface="Arial" panose="020B0604020202020204" pitchFamily="34" charset="0"/>
              <a:buNone/>
              <a:defRPr sz="1632">
                <a:latin typeface="Segoe UI" panose="020B0502040204020203" pitchFamily="34" charset="0"/>
                <a:cs typeface="Segoe UI" panose="020B0502040204020203" pitchFamily="34" charset="0"/>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Tree>
    <p:extLst>
      <p:ext uri="{BB962C8B-B14F-4D97-AF65-F5344CB8AC3E}">
        <p14:creationId xmlns:p14="http://schemas.microsoft.com/office/powerpoint/2010/main" val="321500854"/>
      </p:ext>
    </p:extLst>
  </p:cSld>
  <p:clrMapOvr>
    <a:masterClrMapping/>
  </p:clrMapOvr>
  <p:transition>
    <p:fade/>
  </p:transition>
  <p:extLst>
    <p:ext uri="{DCECCB84-F9BA-43D5-87BE-67443E8EF086}">
      <p15:sldGuideLst xmlns:p15="http://schemas.microsoft.com/office/powerpoint/2012/main">
        <p15:guide id="1" pos="55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65469581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2A9376E-7B47-4BBF-90D9-2543BAA07295}"/>
              </a:ext>
            </a:extLst>
          </p:cNvPr>
          <p:cNvSpPr/>
          <p:nvPr userDrawn="1"/>
        </p:nvSpPr>
        <p:spPr bwMode="auto">
          <a:xfrm>
            <a:off x="9070926" y="2218754"/>
            <a:ext cx="2751570" cy="1044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FEBD7C80-8A3E-45E6-BDD2-A47A804F614F}"/>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Outcomes</a:t>
            </a:r>
          </a:p>
        </p:txBody>
      </p:sp>
      <p:sp>
        <p:nvSpPr>
          <p:cNvPr id="4" name="Rectangle 3">
            <a:extLst>
              <a:ext uri="{FF2B5EF4-FFF2-40B4-BE49-F238E27FC236}">
                <a16:creationId xmlns:a16="http://schemas.microsoft.com/office/drawing/2014/main" id="{9AD6C407-E5E0-42D4-A5F3-17482833403C}"/>
              </a:ext>
            </a:extLst>
          </p:cNvPr>
          <p:cNvSpPr/>
          <p:nvPr userDrawn="1"/>
        </p:nvSpPr>
        <p:spPr bwMode="auto">
          <a:xfrm>
            <a:off x="626561" y="2218754"/>
            <a:ext cx="2751570" cy="1044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E5E32B4-EB21-4896-AB96-2035AED54ED6}"/>
              </a:ext>
            </a:extLst>
          </p:cNvPr>
          <p:cNvSpPr/>
          <p:nvPr userDrawn="1"/>
        </p:nvSpPr>
        <p:spPr bwMode="auto">
          <a:xfrm>
            <a:off x="3441350" y="2218754"/>
            <a:ext cx="2751570" cy="1044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17443F-9239-4B83-B3F8-66DB92DEA677}"/>
              </a:ext>
            </a:extLst>
          </p:cNvPr>
          <p:cNvSpPr/>
          <p:nvPr userDrawn="1"/>
        </p:nvSpPr>
        <p:spPr bwMode="auto">
          <a:xfrm>
            <a:off x="6256139" y="2218754"/>
            <a:ext cx="2751570" cy="1044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305645"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443423" y="3331691"/>
            <a:ext cx="2749497" cy="2764396"/>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9"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26561" y="3331691"/>
            <a:ext cx="2751570" cy="2764396"/>
          </a:xfrm>
          <a:prstGeom prst="rect">
            <a:avLst/>
          </a:prstGeom>
          <a:solidFill>
            <a:schemeClr val="bg2"/>
          </a:solidFill>
        </p:spPr>
        <p:txBody>
          <a:bodyPr lIns="183600" tIns="182880" rIns="183600" bIns="14760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2"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260284" y="3331691"/>
            <a:ext cx="2747425" cy="2764396"/>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3"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9067818" y="3331691"/>
            <a:ext cx="2754678" cy="2764396"/>
          </a:xfrm>
          <a:prstGeom prst="rect">
            <a:avLst/>
          </a:prstGeom>
          <a:solidFill>
            <a:srgbClr val="E6E6E6"/>
          </a:solidFill>
        </p:spPr>
        <p:txBody>
          <a:bodyPr lIns="183600" tIns="182880" rIns="183600" bIns="14760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0"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Describe outcomes</a:t>
            </a:r>
          </a:p>
        </p:txBody>
      </p:sp>
      <p:sp>
        <p:nvSpPr>
          <p:cNvPr id="30" name="Picture Placeholder 8">
            <a:extLst>
              <a:ext uri="{FF2B5EF4-FFF2-40B4-BE49-F238E27FC236}">
                <a16:creationId xmlns:a16="http://schemas.microsoft.com/office/drawing/2014/main" id="{55406038-7310-344A-9501-ACFA0DB2EEBE}"/>
              </a:ext>
            </a:extLst>
          </p:cNvPr>
          <p:cNvSpPr>
            <a:spLocks noGrp="1"/>
          </p:cNvSpPr>
          <p:nvPr>
            <p:ph type="pic" sz="quarter" idx="33" hasCustomPrompt="1"/>
          </p:nvPr>
        </p:nvSpPr>
        <p:spPr>
          <a:xfrm>
            <a:off x="1305223" y="2267424"/>
            <a:ext cx="1394246" cy="94717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1" name="Picture Placeholder 8">
            <a:extLst>
              <a:ext uri="{FF2B5EF4-FFF2-40B4-BE49-F238E27FC236}">
                <a16:creationId xmlns:a16="http://schemas.microsoft.com/office/drawing/2014/main" id="{1E00C561-DDEB-4B40-B9CF-DE60DBA4FA97}"/>
              </a:ext>
            </a:extLst>
          </p:cNvPr>
          <p:cNvSpPr>
            <a:spLocks noGrp="1"/>
          </p:cNvSpPr>
          <p:nvPr>
            <p:ph type="pic" sz="quarter" idx="34" hasCustomPrompt="1"/>
          </p:nvPr>
        </p:nvSpPr>
        <p:spPr>
          <a:xfrm>
            <a:off x="9746480" y="2265514"/>
            <a:ext cx="1394246" cy="94717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2" name="Picture Placeholder 8">
            <a:extLst>
              <a:ext uri="{FF2B5EF4-FFF2-40B4-BE49-F238E27FC236}">
                <a16:creationId xmlns:a16="http://schemas.microsoft.com/office/drawing/2014/main" id="{26A17445-B877-A14A-9F3A-0E631F158661}"/>
              </a:ext>
            </a:extLst>
          </p:cNvPr>
          <p:cNvSpPr>
            <a:spLocks noGrp="1"/>
          </p:cNvSpPr>
          <p:nvPr>
            <p:ph type="pic" sz="quarter" idx="35" hasCustomPrompt="1"/>
          </p:nvPr>
        </p:nvSpPr>
        <p:spPr>
          <a:xfrm>
            <a:off x="6934801" y="2267424"/>
            <a:ext cx="1394246" cy="94717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3" name="Picture Placeholder 8">
            <a:extLst>
              <a:ext uri="{FF2B5EF4-FFF2-40B4-BE49-F238E27FC236}">
                <a16:creationId xmlns:a16="http://schemas.microsoft.com/office/drawing/2014/main" id="{8395F2A0-74C9-7548-97CE-A280084F8F9C}"/>
              </a:ext>
            </a:extLst>
          </p:cNvPr>
          <p:cNvSpPr>
            <a:spLocks noGrp="1"/>
          </p:cNvSpPr>
          <p:nvPr>
            <p:ph type="pic" sz="quarter" idx="36" hasCustomPrompt="1"/>
          </p:nvPr>
        </p:nvSpPr>
        <p:spPr>
          <a:xfrm>
            <a:off x="4120012" y="2267424"/>
            <a:ext cx="1394246" cy="94717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Tree>
    <p:extLst>
      <p:ext uri="{BB962C8B-B14F-4D97-AF65-F5344CB8AC3E}">
        <p14:creationId xmlns:p14="http://schemas.microsoft.com/office/powerpoint/2010/main" val="3215405125"/>
      </p:ext>
    </p:extLst>
  </p:cSld>
  <p:clrMapOvr>
    <a:masterClrMapping/>
  </p:clrMapOvr>
  <p:transition>
    <p:fade/>
  </p:transition>
  <p:extLst>
    <p:ext uri="{DCECCB84-F9BA-43D5-87BE-67443E8EF086}">
      <p15:sldGuideLst xmlns:p15="http://schemas.microsoft.com/office/powerpoint/2012/main">
        <p15:guide id="1" pos="5808">
          <p15:clr>
            <a:srgbClr val="FBAE40"/>
          </p15:clr>
        </p15:guide>
        <p15:guide id="2" orient="horz" pos="1392">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Rectangle 2" descr="Grey background">
            <a:extLst>
              <a:ext uri="{FF2B5EF4-FFF2-40B4-BE49-F238E27FC236}">
                <a16:creationId xmlns:a16="http://schemas.microsoft.com/office/drawing/2014/main" id="{B90B41A7-02DB-4762-83D1-648B40FD537C}"/>
              </a:ext>
            </a:extLst>
          </p:cNvPr>
          <p:cNvSpPr/>
          <p:nvPr userDrawn="1"/>
        </p:nvSpPr>
        <p:spPr bwMode="auto">
          <a:xfrm>
            <a:off x="0" y="1463670"/>
            <a:ext cx="12436475" cy="4685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16"/>
          <p:cNvSpPr>
            <a:spLocks noGrp="1"/>
          </p:cNvSpPr>
          <p:nvPr>
            <p:ph type="title" hasCustomPrompt="1"/>
          </p:nvPr>
        </p:nvSpPr>
        <p:spPr>
          <a:xfrm>
            <a:off x="600059" y="466301"/>
            <a:ext cx="11192828" cy="565027"/>
          </a:xfrm>
          <a:prstGeom prst="rect">
            <a:avLst/>
          </a:prstGeom>
        </p:spPr>
        <p:txBody>
          <a:bodyPr/>
          <a:lstStyle>
            <a:lvl1pPr>
              <a:defRPr baseline="0"/>
            </a:lvl1pPr>
          </a:lstStyle>
          <a:p>
            <a:r>
              <a:rPr lang="en-US"/>
              <a:t>Outcomes</a:t>
            </a:r>
          </a:p>
        </p:txBody>
      </p:sp>
      <p:sp>
        <p:nvSpPr>
          <p:cNvPr id="12" name="Text Placeholder 13"/>
          <p:cNvSpPr>
            <a:spLocks noGrp="1"/>
          </p:cNvSpPr>
          <p:nvPr>
            <p:ph type="body" sz="quarter" idx="18" hasCustomPrompt="1"/>
          </p:nvPr>
        </p:nvSpPr>
        <p:spPr>
          <a:xfrm>
            <a:off x="600059" y="1745030"/>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one</a:t>
            </a:r>
          </a:p>
        </p:txBody>
      </p:sp>
      <p:sp>
        <p:nvSpPr>
          <p:cNvPr id="13" name="Text Placeholder 9"/>
          <p:cNvSpPr>
            <a:spLocks noGrp="1"/>
          </p:cNvSpPr>
          <p:nvPr>
            <p:ph type="body" sz="quarter" idx="32" hasCustomPrompt="1"/>
          </p:nvPr>
        </p:nvSpPr>
        <p:spPr>
          <a:xfrm>
            <a:off x="600059" y="2058723"/>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14" name="Text Placeholder 13"/>
          <p:cNvSpPr>
            <a:spLocks noGrp="1"/>
          </p:cNvSpPr>
          <p:nvPr>
            <p:ph type="body" sz="quarter" idx="33" hasCustomPrompt="1"/>
          </p:nvPr>
        </p:nvSpPr>
        <p:spPr>
          <a:xfrm>
            <a:off x="3529949" y="1745029"/>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two</a:t>
            </a:r>
          </a:p>
        </p:txBody>
      </p:sp>
      <p:sp>
        <p:nvSpPr>
          <p:cNvPr id="15" name="Text Placeholder 13"/>
          <p:cNvSpPr>
            <a:spLocks noGrp="1"/>
          </p:cNvSpPr>
          <p:nvPr>
            <p:ph type="body" sz="quarter" idx="34" hasCustomPrompt="1"/>
          </p:nvPr>
        </p:nvSpPr>
        <p:spPr>
          <a:xfrm>
            <a:off x="6459840" y="1745028"/>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three</a:t>
            </a:r>
          </a:p>
        </p:txBody>
      </p:sp>
      <p:sp>
        <p:nvSpPr>
          <p:cNvPr id="16" name="Text Placeholder 9"/>
          <p:cNvSpPr>
            <a:spLocks noGrp="1"/>
          </p:cNvSpPr>
          <p:nvPr>
            <p:ph type="body" sz="quarter" idx="35" hasCustomPrompt="1"/>
          </p:nvPr>
        </p:nvSpPr>
        <p:spPr>
          <a:xfrm>
            <a:off x="3529949" y="2061054"/>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17" name="Text Placeholder 9"/>
          <p:cNvSpPr>
            <a:spLocks noGrp="1"/>
          </p:cNvSpPr>
          <p:nvPr>
            <p:ph type="body" sz="quarter" idx="36" hasCustomPrompt="1"/>
          </p:nvPr>
        </p:nvSpPr>
        <p:spPr>
          <a:xfrm>
            <a:off x="6459840" y="2061054"/>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20" name="Text Placeholder 13"/>
          <p:cNvSpPr>
            <a:spLocks noGrp="1"/>
          </p:cNvSpPr>
          <p:nvPr>
            <p:ph type="body" sz="quarter" idx="39" hasCustomPrompt="1"/>
          </p:nvPr>
        </p:nvSpPr>
        <p:spPr>
          <a:xfrm>
            <a:off x="600059" y="3985625"/>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four</a:t>
            </a:r>
          </a:p>
        </p:txBody>
      </p:sp>
      <p:sp>
        <p:nvSpPr>
          <p:cNvPr id="21" name="Text Placeholder 9"/>
          <p:cNvSpPr>
            <a:spLocks noGrp="1"/>
          </p:cNvSpPr>
          <p:nvPr>
            <p:ph type="body" sz="quarter" idx="40" hasCustomPrompt="1"/>
          </p:nvPr>
        </p:nvSpPr>
        <p:spPr>
          <a:xfrm>
            <a:off x="600059" y="4299318"/>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22" name="Text Placeholder 13"/>
          <p:cNvSpPr>
            <a:spLocks noGrp="1"/>
          </p:cNvSpPr>
          <p:nvPr>
            <p:ph type="body" sz="quarter" idx="41" hasCustomPrompt="1"/>
          </p:nvPr>
        </p:nvSpPr>
        <p:spPr>
          <a:xfrm>
            <a:off x="3529949" y="3985624"/>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five</a:t>
            </a:r>
          </a:p>
        </p:txBody>
      </p:sp>
      <p:sp>
        <p:nvSpPr>
          <p:cNvPr id="23" name="Text Placeholder 13"/>
          <p:cNvSpPr>
            <a:spLocks noGrp="1"/>
          </p:cNvSpPr>
          <p:nvPr>
            <p:ph type="body" sz="quarter" idx="42" hasCustomPrompt="1"/>
          </p:nvPr>
        </p:nvSpPr>
        <p:spPr>
          <a:xfrm>
            <a:off x="6459840" y="3985623"/>
            <a:ext cx="2331839" cy="313904"/>
          </a:xfrm>
          <a:prstGeom prst="rect">
            <a:avLst/>
          </a:prstGeom>
        </p:spPr>
        <p:txBody>
          <a:bodyPr anchor="ctr"/>
          <a:lstStyle>
            <a:lvl1pPr marL="0" indent="0" algn="l">
              <a:buNone/>
              <a:defRPr sz="2040" b="1" baseline="0">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Outcome six</a:t>
            </a:r>
          </a:p>
        </p:txBody>
      </p:sp>
      <p:sp>
        <p:nvSpPr>
          <p:cNvPr id="24" name="Text Placeholder 9"/>
          <p:cNvSpPr>
            <a:spLocks noGrp="1"/>
          </p:cNvSpPr>
          <p:nvPr>
            <p:ph type="body" sz="quarter" idx="43" hasCustomPrompt="1"/>
          </p:nvPr>
        </p:nvSpPr>
        <p:spPr>
          <a:xfrm>
            <a:off x="3529949" y="4301648"/>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25" name="Text Placeholder 9"/>
          <p:cNvSpPr>
            <a:spLocks noGrp="1"/>
          </p:cNvSpPr>
          <p:nvPr>
            <p:ph type="body" sz="quarter" idx="44" hasCustomPrompt="1"/>
          </p:nvPr>
        </p:nvSpPr>
        <p:spPr>
          <a:xfrm>
            <a:off x="6459840" y="4301648"/>
            <a:ext cx="2331839" cy="1438540"/>
          </a:xfrm>
          <a:prstGeom prst="rect">
            <a:avLst/>
          </a:prstGeom>
        </p:spPr>
        <p:txBody>
          <a:bodyPr/>
          <a:lstStyle>
            <a:lvl1pPr marL="0" indent="0" defTabSz="931676" fontAlgn="base">
              <a:lnSpc>
                <a:spcPct val="90000"/>
              </a:lnSpc>
              <a:spcBef>
                <a:spcPct val="0"/>
              </a:spcBef>
              <a:spcAft>
                <a:spcPct val="0"/>
              </a:spcAft>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defTabSz="913497" fontAlgn="base">
              <a:lnSpc>
                <a:spcPct val="90000"/>
              </a:lnSpc>
              <a:spcBef>
                <a:spcPct val="0"/>
              </a:spcBef>
              <a:spcAft>
                <a:spcPct val="0"/>
              </a:spcAft>
              <a:defRPr/>
            </a:pPr>
            <a:r>
              <a:rPr lang="en-US" sz="1632">
                <a:solidFill>
                  <a:srgbClr val="1A1A1A"/>
                </a:solidFill>
                <a:latin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cs typeface="Segoe UI" panose="020B0502040204020203" pitchFamily="34" charset="0"/>
              </a:rPr>
              <a:t>.</a:t>
            </a:r>
          </a:p>
        </p:txBody>
      </p:sp>
      <p:sp>
        <p:nvSpPr>
          <p:cNvPr id="7" name="Picture Placeholder 6">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896615" y="1463670"/>
            <a:ext cx="3240285" cy="468568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Tree>
    <p:extLst>
      <p:ext uri="{BB962C8B-B14F-4D97-AF65-F5344CB8AC3E}">
        <p14:creationId xmlns:p14="http://schemas.microsoft.com/office/powerpoint/2010/main" val="339971988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3"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Capabilities</a:t>
            </a:r>
          </a:p>
        </p:txBody>
      </p:sp>
      <p:sp>
        <p:nvSpPr>
          <p:cNvPr id="17"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18" name="Text Placeholder 12">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634184" y="5721460"/>
            <a:ext cx="11179701" cy="466302"/>
          </a:xfrm>
          <a:prstGeom prst="rect">
            <a:avLst/>
          </a:prstGeom>
          <a:solidFill>
            <a:srgbClr val="0078D4"/>
          </a:solidFill>
          <a:ln>
            <a:noFill/>
          </a:ln>
        </p:spPr>
        <p:txBody>
          <a:bodyPr lIns="180000" tIns="0" rIns="36000" anchor="ctr" anchorCtr="0">
            <a:noAutofit/>
          </a:bodyPr>
          <a:lstStyle>
            <a:lvl1pPr marL="0" indent="0" algn="ctr">
              <a:buNone/>
              <a:defRPr sz="1632" b="0" baseline="0">
                <a:solidFill>
                  <a:schemeClr val="bg1"/>
                </a:solidFill>
                <a:latin typeface="+mn-lt"/>
              </a:defRPr>
            </a:lvl1pPr>
          </a:lstStyle>
          <a:p>
            <a:pPr lvl="0"/>
            <a:r>
              <a:rPr lang="en-US"/>
              <a:t>Length of time for process</a:t>
            </a:r>
          </a:p>
        </p:txBody>
      </p:sp>
      <p:sp>
        <p:nvSpPr>
          <p:cNvPr id="20"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34183" y="2424752"/>
            <a:ext cx="2112453" cy="447325"/>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Capability one</a:t>
            </a:r>
          </a:p>
        </p:txBody>
      </p:sp>
      <p:sp>
        <p:nvSpPr>
          <p:cNvPr id="22"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701431" y="2424752"/>
            <a:ext cx="2110909" cy="447325"/>
          </a:xfrm>
          <a:prstGeom prst="rect">
            <a:avLst/>
          </a:prstGeom>
          <a:solidFill>
            <a:srgbClr val="002050"/>
          </a:solidFill>
          <a:ln>
            <a:noFill/>
          </a:ln>
        </p:spPr>
        <p:txBody>
          <a:bodyPr lIns="180000" tIns="0" rIns="36000" anchor="ctr" anchorCtr="0">
            <a:noAutofit/>
          </a:bodyPr>
          <a:lstStyle>
            <a:lvl1pPr marL="0" indent="0" algn="l">
              <a:buNone/>
              <a:defRPr sz="2040" b="0" baseline="0">
                <a:solidFill>
                  <a:schemeClr val="bg1"/>
                </a:solidFill>
                <a:latin typeface="+mn-lt"/>
              </a:defRPr>
            </a:lvl1pPr>
          </a:lstStyle>
          <a:p>
            <a:pPr lvl="0"/>
            <a:r>
              <a:rPr lang="en-US"/>
              <a:t>Next steps</a:t>
            </a:r>
          </a:p>
        </p:txBody>
      </p:sp>
      <p:sp>
        <p:nvSpPr>
          <p:cNvPr id="38"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34183" y="2891233"/>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16" name="Text Placeholder 12">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902093" y="2429192"/>
            <a:ext cx="2112453" cy="447325"/>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Capability two</a:t>
            </a:r>
          </a:p>
        </p:txBody>
      </p:sp>
      <p:sp>
        <p:nvSpPr>
          <p:cNvPr id="21" name="Text Placeholder 34">
            <a:extLst>
              <a:ext uri="{FF2B5EF4-FFF2-40B4-BE49-F238E27FC236}">
                <a16:creationId xmlns:a16="http://schemas.microsoft.com/office/drawing/2014/main" id="{FA8CE87B-4A9F-4E5C-B6B6-D2F6CFBA5BD2}"/>
              </a:ext>
            </a:extLst>
          </p:cNvPr>
          <p:cNvSpPr>
            <a:spLocks noGrp="1"/>
          </p:cNvSpPr>
          <p:nvPr>
            <p:ph type="body" sz="quarter" idx="39" hasCustomPrompt="1"/>
          </p:nvPr>
        </p:nvSpPr>
        <p:spPr>
          <a:xfrm>
            <a:off x="2902093" y="2895672"/>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3" name="Text Placeholder 12">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170002" y="2429192"/>
            <a:ext cx="2112453" cy="447325"/>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Capability three</a:t>
            </a:r>
          </a:p>
        </p:txBody>
      </p:sp>
      <p:sp>
        <p:nvSpPr>
          <p:cNvPr id="24" name="Text Placeholder 34">
            <a:extLst>
              <a:ext uri="{FF2B5EF4-FFF2-40B4-BE49-F238E27FC236}">
                <a16:creationId xmlns:a16="http://schemas.microsoft.com/office/drawing/2014/main" id="{8081E08F-2109-45A9-A1D3-10EF5D3FCEC4}"/>
              </a:ext>
            </a:extLst>
          </p:cNvPr>
          <p:cNvSpPr>
            <a:spLocks noGrp="1"/>
          </p:cNvSpPr>
          <p:nvPr>
            <p:ph type="body" sz="quarter" idx="41" hasCustomPrompt="1"/>
          </p:nvPr>
        </p:nvSpPr>
        <p:spPr>
          <a:xfrm>
            <a:off x="5170002" y="2895672"/>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5" name="Text Placeholder 12">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440725" y="2423590"/>
            <a:ext cx="2112453" cy="447325"/>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Capability four</a:t>
            </a:r>
          </a:p>
        </p:txBody>
      </p:sp>
      <p:sp>
        <p:nvSpPr>
          <p:cNvPr id="26" name="Text Placeholder 34">
            <a:extLst>
              <a:ext uri="{FF2B5EF4-FFF2-40B4-BE49-F238E27FC236}">
                <a16:creationId xmlns:a16="http://schemas.microsoft.com/office/drawing/2014/main" id="{D19F5055-A001-4AA8-8775-8E0D42E45694}"/>
              </a:ext>
            </a:extLst>
          </p:cNvPr>
          <p:cNvSpPr>
            <a:spLocks noGrp="1"/>
          </p:cNvSpPr>
          <p:nvPr>
            <p:ph type="body" sz="quarter" idx="43" hasCustomPrompt="1"/>
          </p:nvPr>
        </p:nvSpPr>
        <p:spPr>
          <a:xfrm>
            <a:off x="7440725" y="2890070"/>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
        <p:nvSpPr>
          <p:cNvPr id="27" name="Text Placeholder 34">
            <a:extLst>
              <a:ext uri="{FF2B5EF4-FFF2-40B4-BE49-F238E27FC236}">
                <a16:creationId xmlns:a16="http://schemas.microsoft.com/office/drawing/2014/main" id="{F0D9FF36-9CF9-42C3-BD76-0867CEB1B75C}"/>
              </a:ext>
            </a:extLst>
          </p:cNvPr>
          <p:cNvSpPr>
            <a:spLocks noGrp="1"/>
          </p:cNvSpPr>
          <p:nvPr>
            <p:ph type="body" sz="quarter" idx="44" hasCustomPrompt="1"/>
          </p:nvPr>
        </p:nvSpPr>
        <p:spPr>
          <a:xfrm>
            <a:off x="9701431" y="2892866"/>
            <a:ext cx="2112453" cy="2825788"/>
          </a:xfrm>
          <a:prstGeom prst="rect">
            <a:avLst/>
          </a:prstGeom>
          <a:solidFill>
            <a:schemeClr val="bg2"/>
          </a:solidFill>
        </p:spPr>
        <p:txBody>
          <a:bodyPr lIns="183600" tIns="182880" rIns="183600" bIns="147600" anchor="t" anchorCtr="0">
            <a:noAutofit/>
          </a:bodyPr>
          <a:lstStyle>
            <a:lvl1pPr marL="291436" indent="-291436" algn="l" defTabSz="951028" fontAlgn="base">
              <a:spcBef>
                <a:spcPct val="0"/>
              </a:spcBef>
              <a:spcAft>
                <a:spcPct val="0"/>
              </a:spcAft>
              <a:buSzTx/>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p>
          <a:p>
            <a:pPr marL="291436" lvl="0" indent="-291436" defTabSz="951028" fontAlgn="base">
              <a:spcBef>
                <a:spcPct val="0"/>
              </a:spcBef>
              <a:spcAft>
                <a:spcPct val="0"/>
              </a:spcAft>
              <a:buSzTx/>
              <a:buFont typeface="Arial" panose="020B0604020202020204" pitchFamily="34" charset="0"/>
              <a:buChar char="•"/>
              <a:defRPr/>
            </a:pP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a:t>
            </a:r>
            <a:endParaRPr lang="en-US"/>
          </a:p>
        </p:txBody>
      </p:sp>
    </p:spTree>
    <p:extLst>
      <p:ext uri="{BB962C8B-B14F-4D97-AF65-F5344CB8AC3E}">
        <p14:creationId xmlns:p14="http://schemas.microsoft.com/office/powerpoint/2010/main" val="3120812260"/>
      </p:ext>
    </p:extLst>
  </p:cSld>
  <p:clrMapOvr>
    <a:masterClrMapping/>
  </p:clrMapOvr>
  <p:transition>
    <p:fade/>
  </p:transition>
  <p:extLst>
    <p:ext uri="{DCECCB84-F9BA-43D5-87BE-67443E8EF086}">
      <p15:sldGuideLst xmlns:p15="http://schemas.microsoft.com/office/powerpoint/2012/main">
        <p15:guide id="1" pos="6288">
          <p15:clr>
            <a:srgbClr val="FBAE40"/>
          </p15:clr>
        </p15:guide>
        <p15:guide id="2" orient="horz" pos="1488">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cxnSp>
        <p:nvCxnSpPr>
          <p:cNvPr id="18" name="Straight Connector 17" descr="Divider">
            <a:extLst>
              <a:ext uri="{FF2B5EF4-FFF2-40B4-BE49-F238E27FC236}">
                <a16:creationId xmlns:a16="http://schemas.microsoft.com/office/drawing/2014/main" id="{F185D64F-26F8-4266-996F-199EB392743D}"/>
              </a:ext>
            </a:extLst>
          </p:cNvPr>
          <p:cNvCxnSpPr>
            <a:cxnSpLocks/>
          </p:cNvCxnSpPr>
          <p:nvPr userDrawn="1"/>
        </p:nvCxnSpPr>
        <p:spPr>
          <a:xfrm>
            <a:off x="8150200" y="2359348"/>
            <a:ext cx="0" cy="4034491"/>
          </a:xfrm>
          <a:prstGeom prst="line">
            <a:avLst/>
          </a:prstGeom>
          <a:noFill/>
          <a:ln w="9525" cap="flat" cmpd="sng" algn="ctr">
            <a:solidFill>
              <a:srgbClr val="0078D4"/>
            </a:solidFill>
            <a:prstDash val="solid"/>
          </a:ln>
          <a:effectLst/>
        </p:spPr>
      </p:cxnSp>
      <p:sp>
        <p:nvSpPr>
          <p:cNvPr id="27"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Capabilities title</a:t>
            </a:r>
          </a:p>
        </p:txBody>
      </p:sp>
      <p:sp>
        <p:nvSpPr>
          <p:cNvPr id="28"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29" name="Text Placeholder 13"/>
          <p:cNvSpPr>
            <a:spLocks noGrp="1"/>
          </p:cNvSpPr>
          <p:nvPr>
            <p:ph type="body" sz="quarter" idx="18" hasCustomPrompt="1"/>
          </p:nvPr>
        </p:nvSpPr>
        <p:spPr>
          <a:xfrm>
            <a:off x="598496" y="4043130"/>
            <a:ext cx="3395158"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one</a:t>
            </a:r>
          </a:p>
        </p:txBody>
      </p:sp>
      <p:sp>
        <p:nvSpPr>
          <p:cNvPr id="30"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598496" y="4357034"/>
            <a:ext cx="3395158" cy="2064095"/>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32">
                <a:latin typeface="+mn-lt"/>
              </a:defRPr>
            </a:lvl1pPr>
            <a:lvl2pPr marL="0" indent="0" algn="ctr">
              <a:buNone/>
              <a:defRPr sz="1632">
                <a:latin typeface="+mn-lt"/>
              </a:defRPr>
            </a:lvl2pPr>
            <a:lvl3pPr>
              <a:defRPr sz="1632">
                <a:latin typeface="+mn-lt"/>
              </a:defRPr>
            </a:lvl3pPr>
            <a:lvl4pPr>
              <a:defRPr sz="1632">
                <a:latin typeface="+mn-lt"/>
              </a:defRPr>
            </a:lvl4pPr>
            <a:lvl5pPr>
              <a:defRPr sz="1632">
                <a:latin typeface="+mn-lt"/>
              </a:defRPr>
            </a:lvl5pPr>
          </a:lstStyle>
          <a:p>
            <a:pPr marL="0" lvl="1" algn="ctr">
              <a:defRPr/>
            </a:pPr>
            <a:r>
              <a:rPr lang="en-US" sz="1632">
                <a:solidFill>
                  <a:srgbClr val="1A1A1A"/>
                </a:solidFill>
                <a:cs typeface="Segoe UI Semilight" panose="020B0402040204020203" pitchFamily="34" charset="0"/>
              </a:rPr>
              <a:t>Lorem ipsum dolor sit </a:t>
            </a:r>
            <a:r>
              <a:rPr lang="en-US" sz="1632" err="1">
                <a:solidFill>
                  <a:srgbClr val="1A1A1A"/>
                </a:solidFill>
                <a:cs typeface="Segoe UI Semilight" panose="020B0402040204020203" pitchFamily="34" charset="0"/>
              </a:rPr>
              <a:t>amet</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consectetur</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adipiscing</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elit</a:t>
            </a:r>
            <a:r>
              <a:rPr lang="en-US" sz="1632">
                <a:solidFill>
                  <a:srgbClr val="1A1A1A"/>
                </a:solidFill>
                <a:cs typeface="Segoe UI Semilight" panose="020B0402040204020203" pitchFamily="34" charset="0"/>
              </a:rPr>
              <a:t>. </a:t>
            </a:r>
          </a:p>
        </p:txBody>
      </p:sp>
      <p:sp>
        <p:nvSpPr>
          <p:cNvPr id="31" name="Text Placeholder 13"/>
          <p:cNvSpPr>
            <a:spLocks noGrp="1"/>
          </p:cNvSpPr>
          <p:nvPr>
            <p:ph type="body" sz="quarter" idx="26" hasCustomPrompt="1"/>
          </p:nvPr>
        </p:nvSpPr>
        <p:spPr>
          <a:xfrm>
            <a:off x="4497331" y="4048134"/>
            <a:ext cx="3395158"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two</a:t>
            </a:r>
          </a:p>
        </p:txBody>
      </p:sp>
      <p:sp>
        <p:nvSpPr>
          <p:cNvPr id="33" name="Text Placeholder 13"/>
          <p:cNvSpPr>
            <a:spLocks noGrp="1"/>
          </p:cNvSpPr>
          <p:nvPr>
            <p:ph type="body" sz="quarter" idx="28" hasCustomPrompt="1"/>
          </p:nvPr>
        </p:nvSpPr>
        <p:spPr>
          <a:xfrm>
            <a:off x="8396166" y="4043131"/>
            <a:ext cx="3395158"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three</a:t>
            </a:r>
          </a:p>
        </p:txBody>
      </p:sp>
      <p:sp>
        <p:nvSpPr>
          <p:cNvPr id="5" name="Picture Placeholder 4">
            <a:extLst>
              <a:ext uri="{FF2B5EF4-FFF2-40B4-BE49-F238E27FC236}">
                <a16:creationId xmlns:a16="http://schemas.microsoft.com/office/drawing/2014/main" id="{7368BFCD-520F-7441-A8BF-797B2C9C2C90}"/>
              </a:ext>
            </a:extLst>
          </p:cNvPr>
          <p:cNvSpPr>
            <a:spLocks noGrp="1"/>
          </p:cNvSpPr>
          <p:nvPr>
            <p:ph type="pic" sz="quarter" idx="30" hasCustomPrompt="1"/>
          </p:nvPr>
        </p:nvSpPr>
        <p:spPr>
          <a:xfrm>
            <a:off x="1590856" y="2485874"/>
            <a:ext cx="1410438" cy="1411858"/>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1" name="Picture Placeholder 4">
            <a:extLst>
              <a:ext uri="{FF2B5EF4-FFF2-40B4-BE49-F238E27FC236}">
                <a16:creationId xmlns:a16="http://schemas.microsoft.com/office/drawing/2014/main" id="{84E5AE89-CF37-F64D-9AAD-E584BCA46984}"/>
              </a:ext>
            </a:extLst>
          </p:cNvPr>
          <p:cNvSpPr>
            <a:spLocks noGrp="1"/>
          </p:cNvSpPr>
          <p:nvPr>
            <p:ph type="pic" sz="quarter" idx="31" hasCustomPrompt="1"/>
          </p:nvPr>
        </p:nvSpPr>
        <p:spPr>
          <a:xfrm>
            <a:off x="9398942" y="2485874"/>
            <a:ext cx="1410438" cy="1411858"/>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2" name="Picture Placeholder 4">
            <a:extLst>
              <a:ext uri="{FF2B5EF4-FFF2-40B4-BE49-F238E27FC236}">
                <a16:creationId xmlns:a16="http://schemas.microsoft.com/office/drawing/2014/main" id="{C70BC4B4-1779-154F-BB0F-2F7A8071758B}"/>
              </a:ext>
            </a:extLst>
          </p:cNvPr>
          <p:cNvSpPr>
            <a:spLocks noGrp="1"/>
          </p:cNvSpPr>
          <p:nvPr>
            <p:ph type="pic" sz="quarter" idx="32" hasCustomPrompt="1"/>
          </p:nvPr>
        </p:nvSpPr>
        <p:spPr>
          <a:xfrm>
            <a:off x="5491021" y="2485874"/>
            <a:ext cx="1410438" cy="1411858"/>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5" name="Text Placeholder 34">
            <a:extLst>
              <a:ext uri="{FF2B5EF4-FFF2-40B4-BE49-F238E27FC236}">
                <a16:creationId xmlns:a16="http://schemas.microsoft.com/office/drawing/2014/main" id="{BA7258BD-3EED-4B5E-AE48-E2CF0B9AD0F1}"/>
              </a:ext>
            </a:extLst>
          </p:cNvPr>
          <p:cNvSpPr>
            <a:spLocks noGrp="1"/>
          </p:cNvSpPr>
          <p:nvPr>
            <p:ph type="body" sz="quarter" idx="33" hasCustomPrompt="1"/>
          </p:nvPr>
        </p:nvSpPr>
        <p:spPr>
          <a:xfrm>
            <a:off x="4497331" y="4370910"/>
            <a:ext cx="3395158" cy="2064095"/>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32">
                <a:latin typeface="+mn-lt"/>
              </a:defRPr>
            </a:lvl1pPr>
            <a:lvl2pPr marL="0" indent="0" algn="ctr">
              <a:buNone/>
              <a:defRPr sz="1632">
                <a:latin typeface="+mn-lt"/>
              </a:defRPr>
            </a:lvl2pPr>
            <a:lvl3pPr>
              <a:defRPr sz="1632">
                <a:latin typeface="+mn-lt"/>
              </a:defRPr>
            </a:lvl3pPr>
            <a:lvl4pPr>
              <a:defRPr sz="1632">
                <a:latin typeface="+mn-lt"/>
              </a:defRPr>
            </a:lvl4pPr>
            <a:lvl5pPr>
              <a:defRPr sz="1632">
                <a:latin typeface="+mn-lt"/>
              </a:defRPr>
            </a:lvl5pPr>
          </a:lstStyle>
          <a:p>
            <a:pPr marL="0" lvl="1" algn="ctr">
              <a:defRPr/>
            </a:pPr>
            <a:r>
              <a:rPr lang="en-US" sz="1632">
                <a:solidFill>
                  <a:srgbClr val="1A1A1A"/>
                </a:solidFill>
                <a:cs typeface="Segoe UI Semilight" panose="020B0402040204020203" pitchFamily="34" charset="0"/>
              </a:rPr>
              <a:t>Lorem ipsum dolor sit </a:t>
            </a:r>
            <a:r>
              <a:rPr lang="en-US" sz="1632" err="1">
                <a:solidFill>
                  <a:srgbClr val="1A1A1A"/>
                </a:solidFill>
                <a:cs typeface="Segoe UI Semilight" panose="020B0402040204020203" pitchFamily="34" charset="0"/>
              </a:rPr>
              <a:t>amet</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consectetur</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adipiscing</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elit</a:t>
            </a:r>
            <a:r>
              <a:rPr lang="en-US" sz="1632">
                <a:solidFill>
                  <a:srgbClr val="1A1A1A"/>
                </a:solidFill>
                <a:cs typeface="Segoe UI Semilight" panose="020B0402040204020203" pitchFamily="34" charset="0"/>
              </a:rPr>
              <a:t>. </a:t>
            </a:r>
          </a:p>
        </p:txBody>
      </p:sp>
      <p:sp>
        <p:nvSpPr>
          <p:cNvPr id="16" name="Text Placeholder 34">
            <a:extLst>
              <a:ext uri="{FF2B5EF4-FFF2-40B4-BE49-F238E27FC236}">
                <a16:creationId xmlns:a16="http://schemas.microsoft.com/office/drawing/2014/main" id="{DD4F5D8D-DB99-41AC-9D2E-576B447A1A0B}"/>
              </a:ext>
            </a:extLst>
          </p:cNvPr>
          <p:cNvSpPr>
            <a:spLocks noGrp="1"/>
          </p:cNvSpPr>
          <p:nvPr>
            <p:ph type="body" sz="quarter" idx="34" hasCustomPrompt="1"/>
          </p:nvPr>
        </p:nvSpPr>
        <p:spPr>
          <a:xfrm>
            <a:off x="8396166" y="4366877"/>
            <a:ext cx="3395158" cy="2064095"/>
          </a:xfrm>
          <a:prstGeom prst="rect">
            <a:avLst/>
          </a:prstGeom>
        </p:spPr>
        <p:txBody>
          <a:bodyPr lIns="183600" tIns="146304" rIns="183600" bIns="147600" anchor="t" anchorCtr="0">
            <a:noAutofit/>
          </a:bodyPr>
          <a:lstStyle>
            <a:lvl1pPr marL="0" indent="0" algn="ctr">
              <a:buFont typeface="Arial" panose="020B0604020202020204" pitchFamily="34" charset="0"/>
              <a:buNone/>
              <a:defRPr sz="1632">
                <a:latin typeface="+mn-lt"/>
              </a:defRPr>
            </a:lvl1pPr>
            <a:lvl2pPr marL="0" indent="0" algn="ctr">
              <a:buNone/>
              <a:defRPr sz="1632">
                <a:latin typeface="+mn-lt"/>
              </a:defRPr>
            </a:lvl2pPr>
            <a:lvl3pPr>
              <a:defRPr sz="1632">
                <a:latin typeface="+mn-lt"/>
              </a:defRPr>
            </a:lvl3pPr>
            <a:lvl4pPr>
              <a:defRPr sz="1632">
                <a:latin typeface="+mn-lt"/>
              </a:defRPr>
            </a:lvl4pPr>
            <a:lvl5pPr>
              <a:defRPr sz="1632">
                <a:latin typeface="+mn-lt"/>
              </a:defRPr>
            </a:lvl5pPr>
          </a:lstStyle>
          <a:p>
            <a:pPr marL="0" lvl="1" algn="ctr">
              <a:defRPr/>
            </a:pPr>
            <a:r>
              <a:rPr lang="en-US" sz="1632">
                <a:solidFill>
                  <a:srgbClr val="1A1A1A"/>
                </a:solidFill>
                <a:cs typeface="Segoe UI Semilight" panose="020B0402040204020203" pitchFamily="34" charset="0"/>
              </a:rPr>
              <a:t>Lorem ipsum dolor sit </a:t>
            </a:r>
            <a:r>
              <a:rPr lang="en-US" sz="1632" err="1">
                <a:solidFill>
                  <a:srgbClr val="1A1A1A"/>
                </a:solidFill>
                <a:cs typeface="Segoe UI Semilight" panose="020B0402040204020203" pitchFamily="34" charset="0"/>
              </a:rPr>
              <a:t>amet</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consectetur</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adipiscing</a:t>
            </a:r>
            <a:r>
              <a:rPr lang="en-US" sz="1632">
                <a:solidFill>
                  <a:srgbClr val="1A1A1A"/>
                </a:solidFill>
                <a:cs typeface="Segoe UI Semilight" panose="020B0402040204020203" pitchFamily="34" charset="0"/>
              </a:rPr>
              <a:t> </a:t>
            </a:r>
            <a:r>
              <a:rPr lang="en-US" sz="1632" err="1">
                <a:solidFill>
                  <a:srgbClr val="1A1A1A"/>
                </a:solidFill>
                <a:cs typeface="Segoe UI Semilight" panose="020B0402040204020203" pitchFamily="34" charset="0"/>
              </a:rPr>
              <a:t>elit</a:t>
            </a:r>
            <a:r>
              <a:rPr lang="en-US" sz="1632">
                <a:solidFill>
                  <a:srgbClr val="1A1A1A"/>
                </a:solidFill>
                <a:cs typeface="Segoe UI Semilight" panose="020B0402040204020203" pitchFamily="34" charset="0"/>
              </a:rPr>
              <a:t>. </a:t>
            </a:r>
          </a:p>
        </p:txBody>
      </p:sp>
      <p:cxnSp>
        <p:nvCxnSpPr>
          <p:cNvPr id="19" name="Straight Connector 18" descr="Divider">
            <a:extLst>
              <a:ext uri="{FF2B5EF4-FFF2-40B4-BE49-F238E27FC236}">
                <a16:creationId xmlns:a16="http://schemas.microsoft.com/office/drawing/2014/main" id="{6E2FF2B4-C9C0-486F-B3FA-6C3F6F889F1B}"/>
              </a:ext>
            </a:extLst>
          </p:cNvPr>
          <p:cNvCxnSpPr>
            <a:cxnSpLocks/>
          </p:cNvCxnSpPr>
          <p:nvPr userDrawn="1"/>
        </p:nvCxnSpPr>
        <p:spPr>
          <a:xfrm>
            <a:off x="4244850" y="2366933"/>
            <a:ext cx="0" cy="4034491"/>
          </a:xfrm>
          <a:prstGeom prst="line">
            <a:avLst/>
          </a:prstGeom>
          <a:noFill/>
          <a:ln w="9525" cap="flat" cmpd="sng" algn="ctr">
            <a:solidFill>
              <a:srgbClr val="0078D4"/>
            </a:solidFill>
            <a:prstDash val="solid"/>
          </a:ln>
          <a:effectLst/>
        </p:spPr>
      </p:cxnSp>
    </p:spTree>
    <p:extLst>
      <p:ext uri="{BB962C8B-B14F-4D97-AF65-F5344CB8AC3E}">
        <p14:creationId xmlns:p14="http://schemas.microsoft.com/office/powerpoint/2010/main" val="473373701"/>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apabilities 3">
    <p:spTree>
      <p:nvGrpSpPr>
        <p:cNvPr id="1" name=""/>
        <p:cNvGrpSpPr/>
        <p:nvPr/>
      </p:nvGrpSpPr>
      <p:grpSpPr>
        <a:xfrm>
          <a:off x="0" y="0"/>
          <a:ext cx="0" cy="0"/>
          <a:chOff x="0" y="0"/>
          <a:chExt cx="0" cy="0"/>
        </a:xfrm>
      </p:grpSpPr>
      <p:cxnSp>
        <p:nvCxnSpPr>
          <p:cNvPr id="6" name="Straight Connector 5" descr="connector">
            <a:extLst>
              <a:ext uri="{FF2B5EF4-FFF2-40B4-BE49-F238E27FC236}">
                <a16:creationId xmlns:a16="http://schemas.microsoft.com/office/drawing/2014/main" id="{0C090C58-9012-4AE4-BBF5-C1781D2902BF}"/>
              </a:ext>
            </a:extLst>
          </p:cNvPr>
          <p:cNvCxnSpPr>
            <a:cxnSpLocks/>
          </p:cNvCxnSpPr>
          <p:nvPr userDrawn="1"/>
        </p:nvCxnSpPr>
        <p:spPr>
          <a:xfrm>
            <a:off x="3357681"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descr="conector">
            <a:extLst>
              <a:ext uri="{FF2B5EF4-FFF2-40B4-BE49-F238E27FC236}">
                <a16:creationId xmlns:a16="http://schemas.microsoft.com/office/drawing/2014/main" id="{69D501FE-FD6E-4A6A-95F3-EB5808C23CC7}"/>
              </a:ext>
            </a:extLst>
          </p:cNvPr>
          <p:cNvCxnSpPr>
            <a:cxnSpLocks/>
          </p:cNvCxnSpPr>
          <p:nvPr userDrawn="1"/>
        </p:nvCxnSpPr>
        <p:spPr>
          <a:xfrm>
            <a:off x="5618606"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descr="connector">
            <a:extLst>
              <a:ext uri="{FF2B5EF4-FFF2-40B4-BE49-F238E27FC236}">
                <a16:creationId xmlns:a16="http://schemas.microsoft.com/office/drawing/2014/main" id="{914328CD-0FE9-4495-A93F-CBED8DA1F317}"/>
              </a:ext>
            </a:extLst>
          </p:cNvPr>
          <p:cNvCxnSpPr>
            <a:cxnSpLocks/>
          </p:cNvCxnSpPr>
          <p:nvPr userDrawn="1"/>
        </p:nvCxnSpPr>
        <p:spPr>
          <a:xfrm>
            <a:off x="7908512"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descr="connector">
            <a:extLst>
              <a:ext uri="{FF2B5EF4-FFF2-40B4-BE49-F238E27FC236}">
                <a16:creationId xmlns:a16="http://schemas.microsoft.com/office/drawing/2014/main" id="{94ED7E9B-D124-4A50-A78C-50C587339E59}"/>
              </a:ext>
            </a:extLst>
          </p:cNvPr>
          <p:cNvCxnSpPr>
            <a:cxnSpLocks/>
          </p:cNvCxnSpPr>
          <p:nvPr userDrawn="1"/>
        </p:nvCxnSpPr>
        <p:spPr>
          <a:xfrm>
            <a:off x="1035670"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descr="connector">
            <a:extLst>
              <a:ext uri="{FF2B5EF4-FFF2-40B4-BE49-F238E27FC236}">
                <a16:creationId xmlns:a16="http://schemas.microsoft.com/office/drawing/2014/main" id="{C04A99C4-15BF-4735-B016-A7ECC041E952}"/>
              </a:ext>
            </a:extLst>
          </p:cNvPr>
          <p:cNvCxnSpPr>
            <a:cxnSpLocks/>
          </p:cNvCxnSpPr>
          <p:nvPr userDrawn="1"/>
        </p:nvCxnSpPr>
        <p:spPr>
          <a:xfrm>
            <a:off x="10186684" y="3958604"/>
            <a:ext cx="1195858"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34">
            <a:extLst>
              <a:ext uri="{FF2B5EF4-FFF2-40B4-BE49-F238E27FC236}">
                <a16:creationId xmlns:a16="http://schemas.microsoft.com/office/drawing/2014/main" id="{A5DC90A3-FBF6-4526-980A-34872CB1D1DE}"/>
              </a:ext>
            </a:extLst>
          </p:cNvPr>
          <p:cNvSpPr>
            <a:spLocks noGrp="1"/>
          </p:cNvSpPr>
          <p:nvPr>
            <p:ph type="body" sz="quarter" idx="16" hasCustomPrompt="1"/>
          </p:nvPr>
        </p:nvSpPr>
        <p:spPr>
          <a:xfrm>
            <a:off x="2901855" y="4097618"/>
            <a:ext cx="2040933"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27" name="Text Placeholder 34">
            <a:extLst>
              <a:ext uri="{FF2B5EF4-FFF2-40B4-BE49-F238E27FC236}">
                <a16:creationId xmlns:a16="http://schemas.microsoft.com/office/drawing/2014/main" id="{1CFC386F-343A-4622-A566-FA31280E80AB}"/>
              </a:ext>
            </a:extLst>
          </p:cNvPr>
          <p:cNvSpPr>
            <a:spLocks noGrp="1"/>
          </p:cNvSpPr>
          <p:nvPr>
            <p:ph type="body" sz="quarter" idx="17" hasCustomPrompt="1"/>
          </p:nvPr>
        </p:nvSpPr>
        <p:spPr>
          <a:xfrm>
            <a:off x="5189286" y="4097618"/>
            <a:ext cx="2042691"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28" name="Text Placeholder 34">
            <a:extLst>
              <a:ext uri="{FF2B5EF4-FFF2-40B4-BE49-F238E27FC236}">
                <a16:creationId xmlns:a16="http://schemas.microsoft.com/office/drawing/2014/main" id="{AA208433-3AB2-4F06-B07E-C078EA7EB514}"/>
              </a:ext>
            </a:extLst>
          </p:cNvPr>
          <p:cNvSpPr>
            <a:spLocks noGrp="1"/>
          </p:cNvSpPr>
          <p:nvPr>
            <p:ph type="body" sz="quarter" idx="18" hasCustomPrompt="1"/>
          </p:nvPr>
        </p:nvSpPr>
        <p:spPr>
          <a:xfrm>
            <a:off x="7478476" y="4097618"/>
            <a:ext cx="2042691"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29" name="Text Placeholder 34">
            <a:extLst>
              <a:ext uri="{FF2B5EF4-FFF2-40B4-BE49-F238E27FC236}">
                <a16:creationId xmlns:a16="http://schemas.microsoft.com/office/drawing/2014/main" id="{23A3BA86-020D-4836-A86F-380BE04B6D79}"/>
              </a:ext>
            </a:extLst>
          </p:cNvPr>
          <p:cNvSpPr>
            <a:spLocks noGrp="1"/>
          </p:cNvSpPr>
          <p:nvPr>
            <p:ph type="body" sz="quarter" idx="19" hasCustomPrompt="1"/>
          </p:nvPr>
        </p:nvSpPr>
        <p:spPr>
          <a:xfrm>
            <a:off x="9767667" y="4097617"/>
            <a:ext cx="2042691"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35" name="Text Placeholder 34">
            <a:extLst>
              <a:ext uri="{FF2B5EF4-FFF2-40B4-BE49-F238E27FC236}">
                <a16:creationId xmlns:a16="http://schemas.microsoft.com/office/drawing/2014/main" id="{69036683-F8CF-439B-85A5-E430FE19CB8B}"/>
              </a:ext>
            </a:extLst>
          </p:cNvPr>
          <p:cNvSpPr>
            <a:spLocks noGrp="1"/>
          </p:cNvSpPr>
          <p:nvPr>
            <p:ph type="body" sz="quarter" idx="25" hasCustomPrompt="1"/>
          </p:nvPr>
        </p:nvSpPr>
        <p:spPr>
          <a:xfrm>
            <a:off x="614423" y="4097617"/>
            <a:ext cx="2040933" cy="1935248"/>
          </a:xfrm>
          <a:prstGeom prst="rect">
            <a:avLst/>
          </a:prstGeom>
        </p:spPr>
        <p:txBody>
          <a:bodyPr lIns="91440" tIns="91440" rIns="91440" bIns="91440" anchor="t" anchorCtr="0">
            <a:noAutofit/>
          </a:bodyPr>
          <a:lstStyle>
            <a:lvl1pPr marL="0" indent="0" algn="ctr" defTabSz="951028" fontAlgn="base">
              <a:lnSpc>
                <a:spcPct val="90000"/>
              </a:lnSpc>
              <a:spcBef>
                <a:spcPct val="0"/>
              </a:spcBef>
              <a:spcAft>
                <a:spcPct val="0"/>
              </a:spcAft>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algn="ctr" defTabSz="932472" fontAlgn="base">
              <a:lnSpc>
                <a:spcPct val="90000"/>
              </a:lnSpc>
              <a:spcBef>
                <a:spcPct val="0"/>
              </a:spcBef>
              <a:spcAft>
                <a:spcPct val="0"/>
              </a:spcAft>
            </a:pPr>
            <a:r>
              <a:rPr lang="en-US" sz="1632">
                <a:solidFill>
                  <a:schemeClr val="tx1"/>
                </a:solidFill>
                <a:ea typeface="Segoe UI" pitchFamily="34" charset="0"/>
                <a:cs typeface="Segoe UI" pitchFamily="34" charset="0"/>
              </a:rPr>
              <a:t>Lorem ipsum dolor sit </a:t>
            </a:r>
            <a:r>
              <a:rPr lang="en-US" sz="1632" err="1">
                <a:solidFill>
                  <a:schemeClr val="tx1"/>
                </a:solidFill>
                <a:ea typeface="Segoe UI" pitchFamily="34" charset="0"/>
                <a:cs typeface="Segoe UI" pitchFamily="34" charset="0"/>
              </a:rPr>
              <a:t>amet</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consectetur</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adipiscing</a:t>
            </a:r>
            <a:r>
              <a:rPr lang="en-US" sz="1632">
                <a:solidFill>
                  <a:schemeClr val="tx1"/>
                </a:solidFill>
                <a:ea typeface="Segoe UI" pitchFamily="34" charset="0"/>
                <a:cs typeface="Segoe UI" pitchFamily="34" charset="0"/>
              </a:rPr>
              <a:t> </a:t>
            </a:r>
            <a:r>
              <a:rPr lang="en-US" sz="1632" err="1">
                <a:solidFill>
                  <a:schemeClr val="tx1"/>
                </a:solidFill>
                <a:ea typeface="Segoe UI" pitchFamily="34" charset="0"/>
                <a:cs typeface="Segoe UI" pitchFamily="34" charset="0"/>
              </a:rPr>
              <a:t>elit</a:t>
            </a:r>
            <a:r>
              <a:rPr lang="en-US" sz="1632">
                <a:solidFill>
                  <a:schemeClr val="tx1"/>
                </a:solidFill>
                <a:ea typeface="Segoe UI" pitchFamily="34" charset="0"/>
                <a:cs typeface="Segoe UI" pitchFamily="34" charset="0"/>
              </a:rPr>
              <a:t>. </a:t>
            </a:r>
          </a:p>
        </p:txBody>
      </p:sp>
      <p:sp>
        <p:nvSpPr>
          <p:cNvPr id="24"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Capabilities title</a:t>
            </a:r>
          </a:p>
        </p:txBody>
      </p:sp>
      <p:sp>
        <p:nvSpPr>
          <p:cNvPr id="25" name="Text Placeholder 30"/>
          <p:cNvSpPr>
            <a:spLocks noGrp="1"/>
          </p:cNvSpPr>
          <p:nvPr>
            <p:ph type="body" sz="quarter" idx="31"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42" name="Text Placeholder 13"/>
          <p:cNvSpPr>
            <a:spLocks noGrp="1"/>
          </p:cNvSpPr>
          <p:nvPr>
            <p:ph type="body" sz="quarter" idx="33" hasCustomPrompt="1"/>
          </p:nvPr>
        </p:nvSpPr>
        <p:spPr>
          <a:xfrm>
            <a:off x="614423" y="3495107"/>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one</a:t>
            </a:r>
          </a:p>
        </p:txBody>
      </p:sp>
      <p:sp>
        <p:nvSpPr>
          <p:cNvPr id="43" name="Text Placeholder 13"/>
          <p:cNvSpPr>
            <a:spLocks noGrp="1"/>
          </p:cNvSpPr>
          <p:nvPr>
            <p:ph type="body" sz="quarter" idx="34" hasCustomPrompt="1"/>
          </p:nvPr>
        </p:nvSpPr>
        <p:spPr>
          <a:xfrm>
            <a:off x="2901854" y="3496185"/>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two</a:t>
            </a:r>
          </a:p>
        </p:txBody>
      </p:sp>
      <p:sp>
        <p:nvSpPr>
          <p:cNvPr id="44" name="Text Placeholder 13"/>
          <p:cNvSpPr>
            <a:spLocks noGrp="1"/>
          </p:cNvSpPr>
          <p:nvPr>
            <p:ph type="body" sz="quarter" idx="35" hasCustomPrompt="1"/>
          </p:nvPr>
        </p:nvSpPr>
        <p:spPr>
          <a:xfrm>
            <a:off x="5189285" y="3497263"/>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three</a:t>
            </a:r>
          </a:p>
        </p:txBody>
      </p:sp>
      <p:sp>
        <p:nvSpPr>
          <p:cNvPr id="45" name="Text Placeholder 13"/>
          <p:cNvSpPr>
            <a:spLocks noGrp="1"/>
          </p:cNvSpPr>
          <p:nvPr>
            <p:ph type="body" sz="quarter" idx="36" hasCustomPrompt="1"/>
          </p:nvPr>
        </p:nvSpPr>
        <p:spPr>
          <a:xfrm>
            <a:off x="7476716" y="3498341"/>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four</a:t>
            </a:r>
          </a:p>
        </p:txBody>
      </p:sp>
      <p:sp>
        <p:nvSpPr>
          <p:cNvPr id="46" name="Text Placeholder 13"/>
          <p:cNvSpPr>
            <a:spLocks noGrp="1"/>
          </p:cNvSpPr>
          <p:nvPr>
            <p:ph type="body" sz="quarter" idx="37" hasCustomPrompt="1"/>
          </p:nvPr>
        </p:nvSpPr>
        <p:spPr>
          <a:xfrm>
            <a:off x="9764147" y="3499419"/>
            <a:ext cx="2040933" cy="313904"/>
          </a:xfrm>
          <a:prstGeom prst="rect">
            <a:avLst/>
          </a:prstGeom>
        </p:spPr>
        <p:txBody>
          <a:bodyPr anchor="ctr"/>
          <a:lstStyle>
            <a:lvl1pPr marL="0" indent="0" algn="ctr">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Capability five</a:t>
            </a:r>
          </a:p>
        </p:txBody>
      </p:sp>
      <p:sp>
        <p:nvSpPr>
          <p:cNvPr id="36" name="Picture Placeholder 4">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59563" y="2083560"/>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7" name="Picture Placeholder 4">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340210" y="2083560"/>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8" name="Picture Placeholder 4">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601135" y="2081502"/>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9" name="Picture Placeholder 4">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881781" y="2079445"/>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0" name="Picture Placeholder 4">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10142706" y="2087873"/>
            <a:ext cx="1202833" cy="1204044"/>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Tree>
    <p:extLst>
      <p:ext uri="{BB962C8B-B14F-4D97-AF65-F5344CB8AC3E}">
        <p14:creationId xmlns:p14="http://schemas.microsoft.com/office/powerpoint/2010/main" val="2315651387"/>
      </p:ext>
    </p:extLst>
  </p:cSld>
  <p:clrMapOvr>
    <a:masterClrMapping/>
  </p:clrMapOvr>
  <p:transition>
    <p:fade/>
  </p:transition>
  <p:extLst>
    <p:ext uri="{DCECCB84-F9BA-43D5-87BE-67443E8EF086}">
      <p15:sldGuideLst xmlns:p15="http://schemas.microsoft.com/office/powerpoint/2012/main">
        <p15:guide id="1" orient="horz" pos="2544">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600057" y="2589086"/>
            <a:ext cx="2611660" cy="1398905"/>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dirty="0">
              <a:ln>
                <a:noFill/>
              </a:ln>
              <a:solidFill>
                <a:prstClr val="black"/>
              </a:solidFill>
              <a:effectLst/>
              <a:uLnTx/>
              <a:uFillTx/>
              <a:latin typeface="Calibri" panose="020F0502020204030204"/>
            </a:endParaRPr>
          </a:p>
        </p:txBody>
      </p:sp>
      <p:sp>
        <p:nvSpPr>
          <p:cNvPr id="25"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Capabilities title</a:t>
            </a:r>
          </a:p>
        </p:txBody>
      </p:sp>
      <p:sp>
        <p:nvSpPr>
          <p:cNvPr id="26" name="Text Placeholder 30"/>
          <p:cNvSpPr>
            <a:spLocks noGrp="1"/>
          </p:cNvSpPr>
          <p:nvPr>
            <p:ph type="body" sz="quarter" idx="24" hasCustomPrompt="1"/>
          </p:nvPr>
        </p:nvSpPr>
        <p:spPr>
          <a:xfrm>
            <a:off x="600059" y="1464188"/>
            <a:ext cx="11192828" cy="313904"/>
          </a:xfrm>
          <a:prstGeom prst="rect">
            <a:avLst/>
          </a:prstGeom>
        </p:spPr>
        <p:txBody>
          <a:bodyPr anchor="ctr"/>
          <a:lstStyle>
            <a:lvl1pPr marL="0" indent="0">
              <a:buNone/>
              <a:defRPr sz="2040">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28" name="Text Placeholder 13"/>
          <p:cNvSpPr>
            <a:spLocks noGrp="1"/>
          </p:cNvSpPr>
          <p:nvPr>
            <p:ph type="body" sz="quarter" idx="18" hasCustomPrompt="1"/>
          </p:nvPr>
        </p:nvSpPr>
        <p:spPr>
          <a:xfrm>
            <a:off x="6424418" y="2589086"/>
            <a:ext cx="2611660" cy="251123"/>
          </a:xfrm>
          <a:prstGeom prst="rect">
            <a:avLst/>
          </a:prstGeom>
        </p:spPr>
        <p:txBody>
          <a:bodyPr anchor="ctr"/>
          <a:lstStyle>
            <a:lvl1pPr marL="0" indent="0" algn="l">
              <a:buNone/>
              <a:defRPr sz="2040" b="1" baseline="0">
                <a:solidFill>
                  <a:schemeClr val="tx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one</a:t>
            </a:r>
          </a:p>
        </p:txBody>
      </p:sp>
      <p:sp>
        <p:nvSpPr>
          <p:cNvPr id="29" name="Text Placeholder 9"/>
          <p:cNvSpPr>
            <a:spLocks noGrp="1"/>
          </p:cNvSpPr>
          <p:nvPr>
            <p:ph type="body" sz="quarter" idx="32" hasCustomPrompt="1"/>
          </p:nvPr>
        </p:nvSpPr>
        <p:spPr>
          <a:xfrm>
            <a:off x="6424418" y="2902780"/>
            <a:ext cx="2611660" cy="502246"/>
          </a:xfrm>
          <a:prstGeom prst="rect">
            <a:avLst/>
          </a:prstGeom>
        </p:spPr>
        <p:txBody>
          <a:bodyPr/>
          <a:lstStyle>
            <a:lvl1pPr marL="291436" marR="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32" smtClean="0">
                <a:solidFill>
                  <a:schemeClr val="tx1"/>
                </a:solidFill>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a:spcBef>
                <a:spcPts val="0"/>
              </a:spcBef>
              <a:buFont typeface="Arial" panose="020B0604020202020204" pitchFamily="34" charset="0"/>
              <a:buChar char="•"/>
            </a:pPr>
            <a:r>
              <a:rPr lang="da-DK" sz="1632">
                <a:solidFill>
                  <a:schemeClr val="tx1"/>
                </a:solidFill>
                <a:latin typeface="+mn-lt"/>
              </a:rPr>
              <a:t>Lorem ipsum dolor sit</a:t>
            </a:r>
          </a:p>
          <a:p>
            <a:pPr marL="291436" marR="0" lvl="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32">
                <a:solidFill>
                  <a:schemeClr val="tx1"/>
                </a:solidFill>
                <a:latin typeface="+mn-lt"/>
              </a:rPr>
              <a:t>Lorem ipsum dolor sit</a:t>
            </a:r>
          </a:p>
          <a:p>
            <a:pPr marL="291436" lvl="0" indent="-291436">
              <a:spcBef>
                <a:spcPts val="0"/>
              </a:spcBef>
              <a:buFont typeface="Arial" panose="020B0604020202020204" pitchFamily="34" charset="0"/>
              <a:buChar char="•"/>
            </a:pPr>
            <a:endParaRPr lang="da-DK" sz="1632">
              <a:solidFill>
                <a:schemeClr val="tx1"/>
              </a:solidFill>
              <a:latin typeface="+mn-lt"/>
            </a:endParaRPr>
          </a:p>
        </p:txBody>
      </p:sp>
      <p:sp>
        <p:nvSpPr>
          <p:cNvPr id="30" name="Text Placeholder 13"/>
          <p:cNvSpPr>
            <a:spLocks noGrp="1"/>
          </p:cNvSpPr>
          <p:nvPr>
            <p:ph type="body" sz="quarter" idx="33" hasCustomPrompt="1"/>
          </p:nvPr>
        </p:nvSpPr>
        <p:spPr>
          <a:xfrm>
            <a:off x="9181227" y="2589086"/>
            <a:ext cx="2611660" cy="251123"/>
          </a:xfrm>
          <a:prstGeom prst="rect">
            <a:avLst/>
          </a:prstGeom>
        </p:spPr>
        <p:txBody>
          <a:bodyPr anchor="ctr"/>
          <a:lstStyle>
            <a:lvl1pPr marL="0" indent="0" algn="l">
              <a:buNone/>
              <a:defRPr sz="2040" b="1" baseline="0">
                <a:solidFill>
                  <a:schemeClr val="tx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two</a:t>
            </a:r>
          </a:p>
        </p:txBody>
      </p:sp>
      <p:sp>
        <p:nvSpPr>
          <p:cNvPr id="31" name="Text Placeholder 9"/>
          <p:cNvSpPr>
            <a:spLocks noGrp="1"/>
          </p:cNvSpPr>
          <p:nvPr>
            <p:ph type="body" sz="quarter" idx="34" hasCustomPrompt="1"/>
          </p:nvPr>
        </p:nvSpPr>
        <p:spPr>
          <a:xfrm>
            <a:off x="9181227" y="2902780"/>
            <a:ext cx="2611660" cy="502246"/>
          </a:xfrm>
          <a:prstGeom prst="rect">
            <a:avLst/>
          </a:prstGeom>
        </p:spPr>
        <p:txBody>
          <a:bodyPr/>
          <a:lstStyle>
            <a:lvl1pPr marL="291436" marR="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32" smtClean="0">
                <a:solidFill>
                  <a:schemeClr val="tx1"/>
                </a:solidFill>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a:spcBef>
                <a:spcPts val="0"/>
              </a:spcBef>
              <a:buFont typeface="Arial" panose="020B0604020202020204" pitchFamily="34" charset="0"/>
              <a:buChar char="•"/>
            </a:pPr>
            <a:r>
              <a:rPr lang="da-DK" sz="1632">
                <a:solidFill>
                  <a:schemeClr val="tx1"/>
                </a:solidFill>
                <a:latin typeface="+mn-lt"/>
              </a:rPr>
              <a:t>Lorem ipsum dolor sit</a:t>
            </a:r>
          </a:p>
          <a:p>
            <a:pPr marL="291436" marR="0" lvl="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32">
                <a:solidFill>
                  <a:schemeClr val="tx1"/>
                </a:solidFill>
                <a:latin typeface="+mn-lt"/>
              </a:rPr>
              <a:t>Lorem ipsum dolor sit</a:t>
            </a:r>
          </a:p>
          <a:p>
            <a:pPr marL="291436" lvl="0" indent="-291436">
              <a:spcBef>
                <a:spcPts val="0"/>
              </a:spcBef>
              <a:buFont typeface="Arial" panose="020B0604020202020204" pitchFamily="34" charset="0"/>
              <a:buChar char="•"/>
            </a:pPr>
            <a:endParaRPr lang="da-DK" sz="1632">
              <a:solidFill>
                <a:schemeClr val="tx1"/>
              </a:solidFill>
              <a:latin typeface="+mn-lt"/>
            </a:endParaRPr>
          </a:p>
        </p:txBody>
      </p:sp>
      <p:sp>
        <p:nvSpPr>
          <p:cNvPr id="32" name="Text Placeholder 13"/>
          <p:cNvSpPr>
            <a:spLocks noGrp="1"/>
          </p:cNvSpPr>
          <p:nvPr>
            <p:ph type="body" sz="quarter" idx="35" hasCustomPrompt="1"/>
          </p:nvPr>
        </p:nvSpPr>
        <p:spPr>
          <a:xfrm>
            <a:off x="6424418" y="4154670"/>
            <a:ext cx="2611660" cy="251123"/>
          </a:xfrm>
          <a:prstGeom prst="rect">
            <a:avLst/>
          </a:prstGeom>
        </p:spPr>
        <p:txBody>
          <a:bodyPr anchor="ctr"/>
          <a:lstStyle>
            <a:lvl1pPr marL="0" indent="0" algn="l">
              <a:buNone/>
              <a:defRPr sz="2040" b="1" baseline="0">
                <a:solidFill>
                  <a:schemeClr val="tx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three</a:t>
            </a:r>
          </a:p>
        </p:txBody>
      </p:sp>
      <p:sp>
        <p:nvSpPr>
          <p:cNvPr id="33" name="Text Placeholder 9"/>
          <p:cNvSpPr>
            <a:spLocks noGrp="1"/>
          </p:cNvSpPr>
          <p:nvPr>
            <p:ph type="body" sz="quarter" idx="36" hasCustomPrompt="1"/>
          </p:nvPr>
        </p:nvSpPr>
        <p:spPr>
          <a:xfrm>
            <a:off x="6424418" y="4468363"/>
            <a:ext cx="2611660" cy="502246"/>
          </a:xfrm>
          <a:prstGeom prst="rect">
            <a:avLst/>
          </a:prstGeom>
        </p:spPr>
        <p:txBody>
          <a:bodyPr/>
          <a:lstStyle>
            <a:lvl1pPr marL="291436" marR="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32" smtClean="0">
                <a:solidFill>
                  <a:schemeClr val="tx1"/>
                </a:solidFill>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a:spcBef>
                <a:spcPts val="0"/>
              </a:spcBef>
              <a:buFont typeface="Arial" panose="020B0604020202020204" pitchFamily="34" charset="0"/>
              <a:buChar char="•"/>
            </a:pPr>
            <a:r>
              <a:rPr lang="da-DK" sz="1632">
                <a:solidFill>
                  <a:schemeClr val="tx1"/>
                </a:solidFill>
                <a:latin typeface="+mn-lt"/>
              </a:rPr>
              <a:t>Lorem ipsum dolor sit</a:t>
            </a:r>
          </a:p>
          <a:p>
            <a:pPr marL="291436" marR="0" lvl="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32">
                <a:solidFill>
                  <a:schemeClr val="tx1"/>
                </a:solidFill>
                <a:latin typeface="+mn-lt"/>
              </a:rPr>
              <a:t>Lorem ipsum dolor sit</a:t>
            </a:r>
          </a:p>
          <a:p>
            <a:pPr marL="291436" lvl="0" indent="-291436">
              <a:spcBef>
                <a:spcPts val="0"/>
              </a:spcBef>
              <a:buFont typeface="Arial" panose="020B0604020202020204" pitchFamily="34" charset="0"/>
              <a:buChar char="•"/>
            </a:pPr>
            <a:endParaRPr lang="da-DK" sz="1632">
              <a:solidFill>
                <a:schemeClr val="tx1"/>
              </a:solidFill>
              <a:latin typeface="+mn-lt"/>
            </a:endParaRPr>
          </a:p>
        </p:txBody>
      </p:sp>
      <p:sp>
        <p:nvSpPr>
          <p:cNvPr id="34" name="Text Placeholder 13"/>
          <p:cNvSpPr>
            <a:spLocks noGrp="1"/>
          </p:cNvSpPr>
          <p:nvPr>
            <p:ph type="body" sz="quarter" idx="37" hasCustomPrompt="1"/>
          </p:nvPr>
        </p:nvSpPr>
        <p:spPr>
          <a:xfrm>
            <a:off x="9181227" y="4154670"/>
            <a:ext cx="2611660" cy="251123"/>
          </a:xfrm>
          <a:prstGeom prst="rect">
            <a:avLst/>
          </a:prstGeom>
        </p:spPr>
        <p:txBody>
          <a:bodyPr anchor="ctr"/>
          <a:lstStyle>
            <a:lvl1pPr marL="0" indent="0" algn="l">
              <a:buNone/>
              <a:defRPr sz="2040" b="1" baseline="0">
                <a:solidFill>
                  <a:schemeClr val="tx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four</a:t>
            </a:r>
          </a:p>
        </p:txBody>
      </p:sp>
      <p:sp>
        <p:nvSpPr>
          <p:cNvPr id="35" name="Text Placeholder 9"/>
          <p:cNvSpPr>
            <a:spLocks noGrp="1"/>
          </p:cNvSpPr>
          <p:nvPr>
            <p:ph type="body" sz="quarter" idx="38" hasCustomPrompt="1"/>
          </p:nvPr>
        </p:nvSpPr>
        <p:spPr>
          <a:xfrm>
            <a:off x="9181227" y="4468363"/>
            <a:ext cx="2611660" cy="502246"/>
          </a:xfrm>
          <a:prstGeom prst="rect">
            <a:avLst/>
          </a:prstGeom>
        </p:spPr>
        <p:txBody>
          <a:bodyPr/>
          <a:lstStyle>
            <a:lvl1pPr marL="291436" marR="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lang="da-DK" sz="1632" smtClean="0">
                <a:solidFill>
                  <a:schemeClr val="tx1"/>
                </a:solidFill>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291436" lvl="0" indent="-291436">
              <a:spcBef>
                <a:spcPts val="0"/>
              </a:spcBef>
              <a:buFont typeface="Arial" panose="020B0604020202020204" pitchFamily="34" charset="0"/>
              <a:buChar char="•"/>
            </a:pPr>
            <a:r>
              <a:rPr lang="da-DK" sz="1632">
                <a:solidFill>
                  <a:schemeClr val="tx1"/>
                </a:solidFill>
                <a:latin typeface="+mn-lt"/>
              </a:rPr>
              <a:t>Lorem ipsum dolor sit</a:t>
            </a:r>
          </a:p>
          <a:p>
            <a:pPr marL="291436" marR="0" lvl="0" indent="-291436" algn="l" defTabSz="951304"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da-DK" sz="1632">
                <a:solidFill>
                  <a:schemeClr val="tx1"/>
                </a:solidFill>
                <a:latin typeface="+mn-lt"/>
              </a:rPr>
              <a:t>Lorem ipsum dolor sit</a:t>
            </a:r>
          </a:p>
          <a:p>
            <a:pPr marL="291436" lvl="0" indent="-291436">
              <a:spcBef>
                <a:spcPts val="0"/>
              </a:spcBef>
              <a:buFont typeface="Arial" panose="020B0604020202020204" pitchFamily="34" charset="0"/>
              <a:buChar char="•"/>
            </a:pPr>
            <a:endParaRPr lang="da-DK" sz="1632">
              <a:solidFill>
                <a:schemeClr val="tx1"/>
              </a:solidFill>
              <a:latin typeface="+mn-lt"/>
            </a:endParaRPr>
          </a:p>
        </p:txBody>
      </p:sp>
      <p:sp>
        <p:nvSpPr>
          <p:cNvPr id="38"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356865" y="2588520"/>
            <a:ext cx="2611660" cy="1398905"/>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dirty="0">
              <a:ln>
                <a:noFill/>
              </a:ln>
              <a:solidFill>
                <a:prstClr val="black"/>
              </a:solidFill>
              <a:effectLst/>
              <a:uLnTx/>
              <a:uFillTx/>
              <a:latin typeface="Calibri" panose="020F0502020204030204"/>
            </a:endParaRPr>
          </a:p>
        </p:txBody>
      </p:sp>
      <p:sp>
        <p:nvSpPr>
          <p:cNvPr id="39" name="Text Placeholder 13"/>
          <p:cNvSpPr>
            <a:spLocks noGrp="1"/>
          </p:cNvSpPr>
          <p:nvPr>
            <p:ph type="body" sz="quarter" idx="41" hasCustomPrompt="1"/>
          </p:nvPr>
        </p:nvSpPr>
        <p:spPr>
          <a:xfrm>
            <a:off x="3515422" y="3588512"/>
            <a:ext cx="2283260" cy="251123"/>
          </a:xfrm>
          <a:prstGeom prst="rect">
            <a:avLst/>
          </a:prstGeom>
        </p:spPr>
        <p:txBody>
          <a:bodyPr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two</a:t>
            </a:r>
          </a:p>
        </p:txBody>
      </p:sp>
      <p:sp>
        <p:nvSpPr>
          <p:cNvPr id="41"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600057" y="4114406"/>
            <a:ext cx="2611660" cy="1398905"/>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dirty="0">
              <a:ln>
                <a:noFill/>
              </a:ln>
              <a:solidFill>
                <a:prstClr val="black"/>
              </a:solidFill>
              <a:effectLst/>
              <a:uLnTx/>
              <a:uFillTx/>
              <a:latin typeface="Calibri" panose="020F0502020204030204"/>
            </a:endParaRPr>
          </a:p>
        </p:txBody>
      </p:sp>
      <p:sp>
        <p:nvSpPr>
          <p:cNvPr id="44" name="Freeform 7" descr="First capabilities subject">
            <a:extLst>
              <a:ext uri="{FF2B5EF4-FFF2-40B4-BE49-F238E27FC236}">
                <a16:creationId xmlns:a16="http://schemas.microsoft.com/office/drawing/2014/main" id="{EF7D2DA2-9F3E-4A9A-9450-DC1BFC4CA735}"/>
              </a:ext>
            </a:extLst>
          </p:cNvPr>
          <p:cNvSpPr>
            <a:spLocks/>
          </p:cNvSpPr>
          <p:nvPr userDrawn="1"/>
        </p:nvSpPr>
        <p:spPr bwMode="auto">
          <a:xfrm>
            <a:off x="3356865" y="4113840"/>
            <a:ext cx="2611660" cy="1398905"/>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GB" sz="1836" b="0" i="0" u="none" strike="noStrike" kern="0" cap="none" spc="0" normalizeH="0" baseline="0" noProof="0" dirty="0">
              <a:ln>
                <a:noFill/>
              </a:ln>
              <a:solidFill>
                <a:prstClr val="black"/>
              </a:solidFill>
              <a:effectLst/>
              <a:uLnTx/>
              <a:uFillTx/>
              <a:latin typeface="Calibri" panose="020F0502020204030204"/>
            </a:endParaRPr>
          </a:p>
        </p:txBody>
      </p:sp>
      <p:sp>
        <p:nvSpPr>
          <p:cNvPr id="47" name="Text Placeholder 13">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767564" y="3588512"/>
            <a:ext cx="2283260" cy="251123"/>
          </a:xfrm>
          <a:prstGeom prst="rect">
            <a:avLst/>
          </a:prstGeom>
        </p:spPr>
        <p:txBody>
          <a:bodyPr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one</a:t>
            </a:r>
          </a:p>
        </p:txBody>
      </p:sp>
      <p:sp>
        <p:nvSpPr>
          <p:cNvPr id="49" name="Text Placeholder 13">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515422" y="5104379"/>
            <a:ext cx="2283260" cy="251123"/>
          </a:xfrm>
          <a:prstGeom prst="rect">
            <a:avLst/>
          </a:prstGeom>
        </p:spPr>
        <p:txBody>
          <a:bodyPr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four</a:t>
            </a:r>
          </a:p>
        </p:txBody>
      </p:sp>
      <p:sp>
        <p:nvSpPr>
          <p:cNvPr id="51" name="Text Placeholder 13">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767564" y="5104379"/>
            <a:ext cx="2283260" cy="251123"/>
          </a:xfrm>
          <a:prstGeom prst="rect">
            <a:avLst/>
          </a:prstGeom>
        </p:spPr>
        <p:txBody>
          <a:bodyPr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Capabilities three</a:t>
            </a:r>
          </a:p>
        </p:txBody>
      </p:sp>
      <p:sp>
        <p:nvSpPr>
          <p:cNvPr id="53" name="Picture Placeholder 4">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1449639" y="2674901"/>
            <a:ext cx="893860" cy="78719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54" name="Picture Placeholder 4">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4202672" y="2674901"/>
            <a:ext cx="893860" cy="78719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55" name="Picture Placeholder 4">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1449638" y="4215795"/>
            <a:ext cx="893860" cy="78719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56" name="Picture Placeholder 4">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4215765" y="4215795"/>
            <a:ext cx="893860" cy="78719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Tree>
    <p:extLst>
      <p:ext uri="{BB962C8B-B14F-4D97-AF65-F5344CB8AC3E}">
        <p14:creationId xmlns:p14="http://schemas.microsoft.com/office/powerpoint/2010/main" val="2346197698"/>
      </p:ext>
    </p:extLst>
  </p:cSld>
  <p:clrMapOvr>
    <a:masterClrMapping/>
  </p:clrMapOvr>
  <p:transition>
    <p:fade/>
  </p:transition>
  <p:extLst>
    <p:ext uri="{DCECCB84-F9BA-43D5-87BE-67443E8EF086}">
      <p15:sldGuideLst xmlns:p15="http://schemas.microsoft.com/office/powerpoint/2012/main">
        <p15:guide id="1" orient="horz" pos="2688">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cxnSp>
        <p:nvCxnSpPr>
          <p:cNvPr id="21" name="Straight Connector 20" descr="line connector">
            <a:extLst>
              <a:ext uri="{FF2B5EF4-FFF2-40B4-BE49-F238E27FC236}">
                <a16:creationId xmlns:a16="http://schemas.microsoft.com/office/drawing/2014/main" id="{A8706D19-1E54-4362-9F35-36B54FAF5E77}"/>
              </a:ext>
            </a:extLst>
          </p:cNvPr>
          <p:cNvCxnSpPr/>
          <p:nvPr userDrawn="1"/>
        </p:nvCxnSpPr>
        <p:spPr>
          <a:xfrm>
            <a:off x="588955" y="6081198"/>
            <a:ext cx="1119282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descr="oval connector">
            <a:extLst>
              <a:ext uri="{FF2B5EF4-FFF2-40B4-BE49-F238E27FC236}">
                <a16:creationId xmlns:a16="http://schemas.microsoft.com/office/drawing/2014/main" id="{7D4C1B0E-1BB2-4C4C-B617-169BF325F523}"/>
              </a:ext>
            </a:extLst>
          </p:cNvPr>
          <p:cNvSpPr/>
          <p:nvPr userDrawn="1"/>
        </p:nvSpPr>
        <p:spPr bwMode="auto">
          <a:xfrm>
            <a:off x="579782" y="6024682"/>
            <a:ext cx="113048" cy="113032"/>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descr="oval connector">
            <a:extLst>
              <a:ext uri="{FF2B5EF4-FFF2-40B4-BE49-F238E27FC236}">
                <a16:creationId xmlns:a16="http://schemas.microsoft.com/office/drawing/2014/main" id="{B23BCDD0-A1F7-44B1-B01A-07EB442D1480}"/>
              </a:ext>
            </a:extLst>
          </p:cNvPr>
          <p:cNvSpPr/>
          <p:nvPr userDrawn="1"/>
        </p:nvSpPr>
        <p:spPr bwMode="auto">
          <a:xfrm>
            <a:off x="8047867" y="6026538"/>
            <a:ext cx="113048" cy="113032"/>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descr="connector">
            <a:extLst>
              <a:ext uri="{FF2B5EF4-FFF2-40B4-BE49-F238E27FC236}">
                <a16:creationId xmlns:a16="http://schemas.microsoft.com/office/drawing/2014/main" id="{AC0CB671-F4F6-47BF-86AE-B18F3D7F2AF3}"/>
              </a:ext>
            </a:extLst>
          </p:cNvPr>
          <p:cNvSpPr/>
          <p:nvPr userDrawn="1"/>
        </p:nvSpPr>
        <p:spPr bwMode="auto">
          <a:xfrm>
            <a:off x="11781911" y="6026538"/>
            <a:ext cx="113048" cy="113032"/>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descr="connector oval">
            <a:extLst>
              <a:ext uri="{FF2B5EF4-FFF2-40B4-BE49-F238E27FC236}">
                <a16:creationId xmlns:a16="http://schemas.microsoft.com/office/drawing/2014/main" id="{221FC13D-77E3-4CA3-8ECF-8A11C6462E50}"/>
              </a:ext>
            </a:extLst>
          </p:cNvPr>
          <p:cNvSpPr/>
          <p:nvPr userDrawn="1"/>
        </p:nvSpPr>
        <p:spPr bwMode="auto">
          <a:xfrm>
            <a:off x="4461695" y="6024682"/>
            <a:ext cx="113048" cy="113032"/>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Delivery approach</a:t>
            </a:r>
          </a:p>
        </p:txBody>
      </p:sp>
      <p:sp>
        <p:nvSpPr>
          <p:cNvPr id="31" name="Text Placeholder 13"/>
          <p:cNvSpPr>
            <a:spLocks noGrp="1"/>
          </p:cNvSpPr>
          <p:nvPr>
            <p:ph type="body" sz="quarter" idx="33" hasCustomPrompt="1"/>
          </p:nvPr>
        </p:nvSpPr>
        <p:spPr>
          <a:xfrm>
            <a:off x="643588" y="2053218"/>
            <a:ext cx="3395158"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2"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36306" y="2493224"/>
            <a:ext cx="3395158" cy="2909048"/>
          </a:xfrm>
          <a:prstGeom prst="rect">
            <a:avLst/>
          </a:prstGeom>
        </p:spPr>
        <p:txBody>
          <a:bodyPr lIns="183600" tIns="146304" rIns="183600" bIns="147600" anchor="t" anchorCtr="0">
            <a:noAutofit/>
          </a:bodyPr>
          <a:lstStyle>
            <a:lvl1pPr marL="349724" marR="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3" name="Text Placeholder 13"/>
          <p:cNvSpPr>
            <a:spLocks noGrp="1"/>
          </p:cNvSpPr>
          <p:nvPr>
            <p:ph type="body" sz="quarter" idx="34" hasCustomPrompt="1"/>
          </p:nvPr>
        </p:nvSpPr>
        <p:spPr>
          <a:xfrm>
            <a:off x="4520659" y="2053218"/>
            <a:ext cx="3395158"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4" name="Text Placeholder 34">
            <a:extLst>
              <a:ext uri="{FF2B5EF4-FFF2-40B4-BE49-F238E27FC236}">
                <a16:creationId xmlns:a16="http://schemas.microsoft.com/office/drawing/2014/main" id="{D7848528-AD14-4919-9C54-2A7EFE4F260E}"/>
              </a:ext>
            </a:extLst>
          </p:cNvPr>
          <p:cNvSpPr>
            <a:spLocks noGrp="1"/>
          </p:cNvSpPr>
          <p:nvPr>
            <p:ph type="body" sz="quarter" idx="35" hasCustomPrompt="1"/>
          </p:nvPr>
        </p:nvSpPr>
        <p:spPr>
          <a:xfrm>
            <a:off x="4520659" y="2493224"/>
            <a:ext cx="3395158" cy="2909048"/>
          </a:xfrm>
          <a:prstGeom prst="rect">
            <a:avLst/>
          </a:prstGeom>
        </p:spPr>
        <p:txBody>
          <a:bodyPr lIns="183600" tIns="146304" rIns="183600" bIns="147600" anchor="t" anchorCtr="0">
            <a:noAutofit/>
          </a:bodyPr>
          <a:lstStyle>
            <a:lvl1pPr marL="349724" marR="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5" name="Text Placeholder 13"/>
          <p:cNvSpPr>
            <a:spLocks noGrp="1"/>
          </p:cNvSpPr>
          <p:nvPr>
            <p:ph type="body" sz="quarter" idx="36" hasCustomPrompt="1"/>
          </p:nvPr>
        </p:nvSpPr>
        <p:spPr>
          <a:xfrm>
            <a:off x="8397729" y="2053218"/>
            <a:ext cx="3395158" cy="313904"/>
          </a:xfrm>
          <a:prstGeom prst="rect">
            <a:avLst/>
          </a:prstGeom>
        </p:spPr>
        <p:txBody>
          <a:bodyPr anchor="ctr"/>
          <a:lstStyle>
            <a:lvl1pPr marL="0" indent="0" algn="l">
              <a:buNone/>
              <a:defRPr sz="2040" b="1">
                <a:solidFill>
                  <a:schemeClr val="accent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6" name="Text Placeholder 34">
            <a:extLst>
              <a:ext uri="{FF2B5EF4-FFF2-40B4-BE49-F238E27FC236}">
                <a16:creationId xmlns:a16="http://schemas.microsoft.com/office/drawing/2014/main" id="{D7848528-AD14-4919-9C54-2A7EFE4F260E}"/>
              </a:ext>
            </a:extLst>
          </p:cNvPr>
          <p:cNvSpPr>
            <a:spLocks noGrp="1"/>
          </p:cNvSpPr>
          <p:nvPr>
            <p:ph type="body" sz="quarter" idx="37" hasCustomPrompt="1"/>
          </p:nvPr>
        </p:nvSpPr>
        <p:spPr>
          <a:xfrm>
            <a:off x="8397729" y="2493224"/>
            <a:ext cx="3395158" cy="2909048"/>
          </a:xfrm>
          <a:prstGeom prst="rect">
            <a:avLst/>
          </a:prstGeom>
        </p:spPr>
        <p:txBody>
          <a:bodyPr lIns="183600" tIns="146304" rIns="183600" bIns="147600" anchor="t" anchorCtr="0">
            <a:noAutofit/>
          </a:bodyPr>
          <a:lstStyle>
            <a:lvl1pPr marL="349724" marR="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a:p>
            <a:pPr marL="349724" marR="0" lvl="0" indent="-349724" algn="l" defTabSz="951028" rtl="0" eaLnBrk="1" fontAlgn="base" latinLnBrk="0" hangingPunct="1">
              <a:lnSpc>
                <a:spcPct val="90000"/>
              </a:lnSpc>
              <a:spcBef>
                <a:spcPct val="0"/>
              </a:spcBef>
              <a:spcAft>
                <a:spcPct val="0"/>
              </a:spcAft>
              <a:buClrTx/>
              <a:buSzPct val="90000"/>
              <a:buFont typeface="Arial" panose="020B0604020202020204" pitchFamily="34" charset="0"/>
              <a:buChar char="•"/>
              <a:tabLst/>
              <a:defRPr/>
            </a:pP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Lorem ipsum dolor sit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amet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consectetur</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adipiscing</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 </a:t>
            </a:r>
            <a:r>
              <a:rPr kumimoji="0" lang="en-US" sz="1632" b="0" i="0" u="none" strike="noStrike" kern="1200" cap="none" spc="0" normalizeH="0" baseline="0" noProof="0" err="1">
                <a:ln>
                  <a:noFill/>
                </a:ln>
                <a:solidFill>
                  <a:srgbClr val="1A1A1A"/>
                </a:solidFill>
                <a:effectLst/>
                <a:uLnTx/>
                <a:uFillTx/>
                <a:latin typeface="+mn-lt"/>
                <a:ea typeface="+mn-ea"/>
                <a:cs typeface="Segoe UI" pitchFamily="34" charset="0"/>
              </a:rPr>
              <a:t>elit</a:t>
            </a:r>
            <a:r>
              <a:rPr kumimoji="0" lang="en-US" sz="1632" b="0" i="0" u="none" strike="noStrike" kern="1200" cap="none" spc="0" normalizeH="0" baseline="0" noProof="0">
                <a:ln>
                  <a:noFill/>
                </a:ln>
                <a:solidFill>
                  <a:srgbClr val="1A1A1A"/>
                </a:solidFill>
                <a:effectLst/>
                <a:uLnTx/>
                <a:uFillTx/>
                <a:latin typeface="+mn-lt"/>
                <a:ea typeface="+mn-ea"/>
                <a:cs typeface="Segoe UI" pitchFamily="34" charset="0"/>
              </a:rPr>
              <a:t>.</a:t>
            </a:r>
          </a:p>
        </p:txBody>
      </p:sp>
      <p:sp>
        <p:nvSpPr>
          <p:cNvPr id="37" name="Text Placeholder 38"/>
          <p:cNvSpPr>
            <a:spLocks noGrp="1"/>
          </p:cNvSpPr>
          <p:nvPr>
            <p:ph type="body" sz="quarter" idx="22" hasCustomPrompt="1"/>
          </p:nvPr>
        </p:nvSpPr>
        <p:spPr>
          <a:xfrm>
            <a:off x="692831" y="6135855"/>
            <a:ext cx="1678924" cy="251123"/>
          </a:xfrm>
          <a:prstGeom prst="rect">
            <a:avLst/>
          </a:prstGeom>
        </p:spPr>
        <p:txBody>
          <a:bodyPr anchor="ctr"/>
          <a:lstStyle>
            <a:lvl1pPr marL="0" indent="0">
              <a:buNone/>
              <a:defRPr sz="1632" baseline="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One-two days</a:t>
            </a:r>
          </a:p>
        </p:txBody>
      </p:sp>
      <p:sp>
        <p:nvSpPr>
          <p:cNvPr id="38" name="Text Placeholder 38"/>
          <p:cNvSpPr>
            <a:spLocks noGrp="1"/>
          </p:cNvSpPr>
          <p:nvPr>
            <p:ph type="body" sz="quarter" idx="38" hasCustomPrompt="1"/>
          </p:nvPr>
        </p:nvSpPr>
        <p:spPr>
          <a:xfrm>
            <a:off x="4667514" y="6135854"/>
            <a:ext cx="1678924" cy="251123"/>
          </a:xfrm>
          <a:prstGeom prst="rect">
            <a:avLst/>
          </a:prstGeom>
        </p:spPr>
        <p:txBody>
          <a:bodyPr anchor="ctr"/>
          <a:lstStyle>
            <a:lvl1pPr marL="0" indent="0">
              <a:buNone/>
              <a:defRPr sz="1632" baseline="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&lt;duration&gt;</a:t>
            </a:r>
          </a:p>
        </p:txBody>
      </p:sp>
      <p:sp>
        <p:nvSpPr>
          <p:cNvPr id="41" name="Text Placeholder 38"/>
          <p:cNvSpPr>
            <a:spLocks noGrp="1"/>
          </p:cNvSpPr>
          <p:nvPr>
            <p:ph type="body" sz="quarter" idx="39" hasCustomPrompt="1"/>
          </p:nvPr>
        </p:nvSpPr>
        <p:spPr>
          <a:xfrm>
            <a:off x="8160916" y="6135853"/>
            <a:ext cx="1678924" cy="251123"/>
          </a:xfrm>
          <a:prstGeom prst="rect">
            <a:avLst/>
          </a:prstGeom>
        </p:spPr>
        <p:txBody>
          <a:bodyPr anchor="ctr"/>
          <a:lstStyle>
            <a:lvl1pPr marL="0" indent="0">
              <a:buNone/>
              <a:defRPr sz="1632" baseline="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&lt;duration&gt;</a:t>
            </a:r>
          </a:p>
        </p:txBody>
      </p:sp>
      <p:sp>
        <p:nvSpPr>
          <p:cNvPr id="42" name="Text Placeholder 38"/>
          <p:cNvSpPr>
            <a:spLocks noGrp="1"/>
          </p:cNvSpPr>
          <p:nvPr>
            <p:ph type="body" sz="quarter" idx="40" hasCustomPrompt="1"/>
          </p:nvPr>
        </p:nvSpPr>
        <p:spPr>
          <a:xfrm>
            <a:off x="10132934" y="6135852"/>
            <a:ext cx="1678924" cy="251123"/>
          </a:xfrm>
          <a:prstGeom prst="rect">
            <a:avLst/>
          </a:prstGeom>
        </p:spPr>
        <p:txBody>
          <a:bodyPr anchor="ctr"/>
          <a:lstStyle>
            <a:lvl1pPr marL="0" indent="0" algn="r">
              <a:buNone/>
              <a:defRPr sz="1632" baseline="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Delivery</a:t>
            </a:r>
          </a:p>
        </p:txBody>
      </p:sp>
    </p:spTree>
    <p:extLst>
      <p:ext uri="{BB962C8B-B14F-4D97-AF65-F5344CB8AC3E}">
        <p14:creationId xmlns:p14="http://schemas.microsoft.com/office/powerpoint/2010/main" val="242477767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16"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Delivery approach title</a:t>
            </a:r>
          </a:p>
        </p:txBody>
      </p:sp>
      <p:sp>
        <p:nvSpPr>
          <p:cNvPr id="17"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00058" y="1660034"/>
            <a:ext cx="2527714"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 one</a:t>
            </a:r>
          </a:p>
        </p:txBody>
      </p:sp>
      <p:sp>
        <p:nvSpPr>
          <p:cNvPr id="21"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600059" y="2172966"/>
            <a:ext cx="2527714" cy="3142873"/>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defRPr/>
            </a:pPr>
            <a:r>
              <a:rPr lang="en-GB" sz="1632">
                <a:solidFill>
                  <a:srgbClr val="1A1A1A"/>
                </a:solidFill>
                <a:latin typeface="+mn-lt"/>
              </a:rPr>
              <a:t>Lorem ipsum </a:t>
            </a:r>
            <a:r>
              <a:rPr lang="en-GB" sz="1632" err="1">
                <a:solidFill>
                  <a:srgbClr val="1A1A1A"/>
                </a:solidFill>
                <a:latin typeface="+mn-lt"/>
              </a:rPr>
              <a:t>dolor</a:t>
            </a:r>
            <a:r>
              <a:rPr lang="en-GB" sz="1632">
                <a:solidFill>
                  <a:srgbClr val="1A1A1A"/>
                </a:solidFill>
                <a:latin typeface="+mn-lt"/>
              </a:rPr>
              <a:t> sit </a:t>
            </a:r>
            <a:r>
              <a:rPr lang="en-GB" sz="1632" err="1">
                <a:solidFill>
                  <a:srgbClr val="1A1A1A"/>
                </a:solidFill>
                <a:latin typeface="+mn-lt"/>
              </a:rPr>
              <a:t>amet</a:t>
            </a:r>
            <a:r>
              <a:rPr lang="en-GB" sz="1632">
                <a:solidFill>
                  <a:srgbClr val="1A1A1A"/>
                </a:solidFill>
                <a:latin typeface="+mn-lt"/>
              </a:rPr>
              <a:t>, </a:t>
            </a:r>
            <a:r>
              <a:rPr lang="en-GB" sz="1632" err="1">
                <a:solidFill>
                  <a:srgbClr val="1A1A1A"/>
                </a:solidFill>
                <a:latin typeface="+mn-lt"/>
              </a:rPr>
              <a:t>consectetur</a:t>
            </a:r>
            <a:r>
              <a:rPr lang="en-GB" sz="1632">
                <a:solidFill>
                  <a:srgbClr val="1A1A1A"/>
                </a:solidFill>
                <a:latin typeface="+mn-lt"/>
              </a:rPr>
              <a:t> </a:t>
            </a:r>
            <a:r>
              <a:rPr lang="en-GB" sz="1632" err="1">
                <a:solidFill>
                  <a:srgbClr val="1A1A1A"/>
                </a:solidFill>
                <a:latin typeface="+mn-lt"/>
              </a:rPr>
              <a:t>adipiscing</a:t>
            </a:r>
            <a:r>
              <a:rPr lang="en-GB" sz="1632">
                <a:solidFill>
                  <a:srgbClr val="1A1A1A"/>
                </a:solidFill>
                <a:latin typeface="+mn-lt"/>
              </a:rPr>
              <a:t> </a:t>
            </a:r>
            <a:r>
              <a:rPr lang="en-GB" sz="1632" err="1">
                <a:solidFill>
                  <a:srgbClr val="1A1A1A"/>
                </a:solidFill>
                <a:latin typeface="+mn-lt"/>
              </a:rPr>
              <a:t>elit</a:t>
            </a:r>
            <a:r>
              <a:rPr lang="en-GB" sz="1632">
                <a:solidFill>
                  <a:srgbClr val="1A1A1A"/>
                </a:solidFill>
                <a:latin typeface="+mn-lt"/>
              </a:rPr>
              <a:t>. In </a:t>
            </a:r>
            <a:r>
              <a:rPr lang="en-GB" sz="1632" err="1">
                <a:solidFill>
                  <a:srgbClr val="1A1A1A"/>
                </a:solidFill>
                <a:latin typeface="+mn-lt"/>
              </a:rPr>
              <a:t>rhoncus</a:t>
            </a:r>
            <a:r>
              <a:rPr lang="en-GB" sz="1632">
                <a:solidFill>
                  <a:srgbClr val="1A1A1A"/>
                </a:solidFill>
                <a:latin typeface="+mn-lt"/>
              </a:rPr>
              <a:t> </a:t>
            </a:r>
            <a:r>
              <a:rPr lang="en-GB" sz="1632" err="1">
                <a:solidFill>
                  <a:srgbClr val="1A1A1A"/>
                </a:solidFill>
                <a:latin typeface="+mn-lt"/>
              </a:rPr>
              <a:t>lacus</a:t>
            </a:r>
            <a:r>
              <a:rPr lang="en-GB" sz="1632">
                <a:solidFill>
                  <a:srgbClr val="1A1A1A"/>
                </a:solidFill>
                <a:latin typeface="+mn-lt"/>
              </a:rPr>
              <a:t> </a:t>
            </a:r>
            <a:r>
              <a:rPr lang="en-GB" sz="1632" err="1">
                <a:solidFill>
                  <a:srgbClr val="1A1A1A"/>
                </a:solidFill>
                <a:latin typeface="+mn-lt"/>
              </a:rPr>
              <a:t>tortor</a:t>
            </a:r>
            <a:r>
              <a:rPr lang="en-GB" sz="1632">
                <a:solidFill>
                  <a:srgbClr val="1A1A1A"/>
                </a:solidFill>
                <a:latin typeface="+mn-lt"/>
              </a:rPr>
              <a:t>, </a:t>
            </a:r>
            <a:r>
              <a:rPr lang="en-GB" sz="1632" err="1">
                <a:solidFill>
                  <a:srgbClr val="1A1A1A"/>
                </a:solidFill>
                <a:latin typeface="+mn-lt"/>
              </a:rPr>
              <a:t>vel</a:t>
            </a:r>
            <a:r>
              <a:rPr lang="en-GB" sz="1632">
                <a:solidFill>
                  <a:srgbClr val="1A1A1A"/>
                </a:solidFill>
                <a:latin typeface="+mn-lt"/>
              </a:rPr>
              <a:t> </a:t>
            </a:r>
            <a:r>
              <a:rPr lang="en-GB" sz="1632" err="1">
                <a:solidFill>
                  <a:srgbClr val="1A1A1A"/>
                </a:solidFill>
                <a:latin typeface="+mn-lt"/>
              </a:rPr>
              <a:t>facilisis</a:t>
            </a:r>
            <a:r>
              <a:rPr lang="en-GB" sz="1632">
                <a:solidFill>
                  <a:srgbClr val="1A1A1A"/>
                </a:solidFill>
                <a:latin typeface="+mn-lt"/>
              </a:rPr>
              <a:t> </a:t>
            </a:r>
            <a:r>
              <a:rPr lang="en-GB" sz="1632" err="1">
                <a:solidFill>
                  <a:srgbClr val="1A1A1A"/>
                </a:solidFill>
                <a:latin typeface="+mn-lt"/>
              </a:rPr>
              <a:t>enim</a:t>
            </a:r>
            <a:r>
              <a:rPr lang="en-GB" sz="1632">
                <a:solidFill>
                  <a:srgbClr val="1A1A1A"/>
                </a:solidFill>
                <a:latin typeface="+mn-lt"/>
              </a:rPr>
              <a:t> </a:t>
            </a:r>
            <a:r>
              <a:rPr lang="en-GB" sz="1632" err="1">
                <a:solidFill>
                  <a:srgbClr val="1A1A1A"/>
                </a:solidFill>
                <a:latin typeface="+mn-lt"/>
              </a:rPr>
              <a:t>ornare</a:t>
            </a:r>
            <a:r>
              <a:rPr lang="en-GB" sz="1632">
                <a:solidFill>
                  <a:srgbClr val="1A1A1A"/>
                </a:solidFill>
                <a:latin typeface="+mn-lt"/>
              </a:rPr>
              <a:t> </a:t>
            </a:r>
            <a:r>
              <a:rPr lang="en-GB" sz="1632" err="1">
                <a:solidFill>
                  <a:srgbClr val="1A1A1A"/>
                </a:solidFill>
                <a:latin typeface="+mn-lt"/>
              </a:rPr>
              <a:t>euismod</a:t>
            </a:r>
            <a:r>
              <a:rPr lang="en-GB" sz="1632">
                <a:solidFill>
                  <a:srgbClr val="1A1A1A"/>
                </a:solidFill>
                <a:latin typeface="+mn-lt"/>
              </a:rPr>
              <a:t>. Ut </a:t>
            </a:r>
            <a:r>
              <a:rPr lang="en-GB" sz="1632" err="1">
                <a:solidFill>
                  <a:srgbClr val="1A1A1A"/>
                </a:solidFill>
                <a:latin typeface="+mn-lt"/>
              </a:rPr>
              <a:t>aliquam</a:t>
            </a:r>
            <a:r>
              <a:rPr lang="en-GB" sz="1632">
                <a:solidFill>
                  <a:srgbClr val="1A1A1A"/>
                </a:solidFill>
                <a:latin typeface="+mn-lt"/>
              </a:rPr>
              <a:t> ac </a:t>
            </a:r>
            <a:r>
              <a:rPr lang="en-GB" sz="1632" err="1">
                <a:solidFill>
                  <a:srgbClr val="1A1A1A"/>
                </a:solidFill>
                <a:latin typeface="+mn-lt"/>
              </a:rPr>
              <a:t>lectus</a:t>
            </a:r>
            <a:r>
              <a:rPr lang="en-GB" sz="1632">
                <a:solidFill>
                  <a:srgbClr val="1A1A1A"/>
                </a:solidFill>
                <a:latin typeface="+mn-lt"/>
              </a:rPr>
              <a:t> </a:t>
            </a:r>
            <a:r>
              <a:rPr lang="en-GB" sz="1632" err="1">
                <a:solidFill>
                  <a:srgbClr val="1A1A1A"/>
                </a:solidFill>
                <a:latin typeface="+mn-lt"/>
              </a:rPr>
              <a:t>eu</a:t>
            </a:r>
            <a:r>
              <a:rPr lang="en-GB" sz="1632">
                <a:solidFill>
                  <a:srgbClr val="1A1A1A"/>
                </a:solidFill>
                <a:latin typeface="+mn-lt"/>
              </a:rPr>
              <a:t> </a:t>
            </a:r>
            <a:r>
              <a:rPr lang="en-GB" sz="1632" err="1">
                <a:solidFill>
                  <a:srgbClr val="1A1A1A"/>
                </a:solidFill>
                <a:latin typeface="+mn-lt"/>
              </a:rPr>
              <a:t>posuere</a:t>
            </a:r>
            <a:r>
              <a:rPr lang="en-GB" sz="1632">
                <a:solidFill>
                  <a:srgbClr val="1A1A1A"/>
                </a:solidFill>
                <a:latin typeface="+mn-lt"/>
              </a:rPr>
              <a:t>. </a:t>
            </a:r>
          </a:p>
        </p:txBody>
      </p:sp>
      <p:sp>
        <p:nvSpPr>
          <p:cNvPr id="25"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314466" y="1660034"/>
            <a:ext cx="2527714"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 four</a:t>
            </a:r>
          </a:p>
        </p:txBody>
      </p:sp>
      <p:sp>
        <p:nvSpPr>
          <p:cNvPr id="26" name="Text Placeholder 34">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314467" y="2172966"/>
            <a:ext cx="2527714" cy="3142873"/>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defRPr/>
            </a:pPr>
            <a:r>
              <a:rPr lang="en-GB" sz="1632">
                <a:solidFill>
                  <a:srgbClr val="1A1A1A"/>
                </a:solidFill>
                <a:latin typeface="+mn-lt"/>
              </a:rPr>
              <a:t>Lorem ipsum </a:t>
            </a:r>
            <a:r>
              <a:rPr lang="en-GB" sz="1632" err="1">
                <a:solidFill>
                  <a:srgbClr val="1A1A1A"/>
                </a:solidFill>
                <a:latin typeface="+mn-lt"/>
              </a:rPr>
              <a:t>dolor</a:t>
            </a:r>
            <a:r>
              <a:rPr lang="en-GB" sz="1632">
                <a:solidFill>
                  <a:srgbClr val="1A1A1A"/>
                </a:solidFill>
                <a:latin typeface="+mn-lt"/>
              </a:rPr>
              <a:t> sit </a:t>
            </a:r>
            <a:r>
              <a:rPr lang="en-GB" sz="1632" err="1">
                <a:solidFill>
                  <a:srgbClr val="1A1A1A"/>
                </a:solidFill>
                <a:latin typeface="+mn-lt"/>
              </a:rPr>
              <a:t>amet</a:t>
            </a:r>
            <a:r>
              <a:rPr lang="en-GB" sz="1632">
                <a:solidFill>
                  <a:srgbClr val="1A1A1A"/>
                </a:solidFill>
                <a:latin typeface="+mn-lt"/>
              </a:rPr>
              <a:t>, </a:t>
            </a:r>
            <a:r>
              <a:rPr lang="en-GB" sz="1632" err="1">
                <a:solidFill>
                  <a:srgbClr val="1A1A1A"/>
                </a:solidFill>
                <a:latin typeface="+mn-lt"/>
              </a:rPr>
              <a:t>consectetur</a:t>
            </a:r>
            <a:r>
              <a:rPr lang="en-GB" sz="1632">
                <a:solidFill>
                  <a:srgbClr val="1A1A1A"/>
                </a:solidFill>
                <a:latin typeface="+mn-lt"/>
              </a:rPr>
              <a:t> </a:t>
            </a:r>
            <a:r>
              <a:rPr lang="en-GB" sz="1632" err="1">
                <a:solidFill>
                  <a:srgbClr val="1A1A1A"/>
                </a:solidFill>
                <a:latin typeface="+mn-lt"/>
              </a:rPr>
              <a:t>adipiscing</a:t>
            </a:r>
            <a:r>
              <a:rPr lang="en-GB" sz="1632">
                <a:solidFill>
                  <a:srgbClr val="1A1A1A"/>
                </a:solidFill>
                <a:latin typeface="+mn-lt"/>
              </a:rPr>
              <a:t> </a:t>
            </a:r>
            <a:r>
              <a:rPr lang="en-GB" sz="1632" err="1">
                <a:solidFill>
                  <a:srgbClr val="1A1A1A"/>
                </a:solidFill>
                <a:latin typeface="+mn-lt"/>
              </a:rPr>
              <a:t>elit</a:t>
            </a:r>
            <a:r>
              <a:rPr lang="en-GB" sz="1632">
                <a:solidFill>
                  <a:srgbClr val="1A1A1A"/>
                </a:solidFill>
                <a:latin typeface="+mn-lt"/>
              </a:rPr>
              <a:t>. In </a:t>
            </a:r>
            <a:r>
              <a:rPr lang="en-GB" sz="1632" err="1">
                <a:solidFill>
                  <a:srgbClr val="1A1A1A"/>
                </a:solidFill>
                <a:latin typeface="+mn-lt"/>
              </a:rPr>
              <a:t>rhoncus</a:t>
            </a:r>
            <a:r>
              <a:rPr lang="en-GB" sz="1632">
                <a:solidFill>
                  <a:srgbClr val="1A1A1A"/>
                </a:solidFill>
                <a:latin typeface="+mn-lt"/>
              </a:rPr>
              <a:t> </a:t>
            </a:r>
            <a:r>
              <a:rPr lang="en-GB" sz="1632" err="1">
                <a:solidFill>
                  <a:srgbClr val="1A1A1A"/>
                </a:solidFill>
                <a:latin typeface="+mn-lt"/>
              </a:rPr>
              <a:t>lacus</a:t>
            </a:r>
            <a:r>
              <a:rPr lang="en-GB" sz="1632">
                <a:solidFill>
                  <a:srgbClr val="1A1A1A"/>
                </a:solidFill>
                <a:latin typeface="+mn-lt"/>
              </a:rPr>
              <a:t> </a:t>
            </a:r>
            <a:r>
              <a:rPr lang="en-GB" sz="1632" err="1">
                <a:solidFill>
                  <a:srgbClr val="1A1A1A"/>
                </a:solidFill>
                <a:latin typeface="+mn-lt"/>
              </a:rPr>
              <a:t>tortor</a:t>
            </a:r>
            <a:r>
              <a:rPr lang="en-GB" sz="1632">
                <a:solidFill>
                  <a:srgbClr val="1A1A1A"/>
                </a:solidFill>
                <a:latin typeface="+mn-lt"/>
              </a:rPr>
              <a:t>, </a:t>
            </a:r>
            <a:r>
              <a:rPr lang="en-GB" sz="1632" err="1">
                <a:solidFill>
                  <a:srgbClr val="1A1A1A"/>
                </a:solidFill>
                <a:latin typeface="+mn-lt"/>
              </a:rPr>
              <a:t>vel</a:t>
            </a:r>
            <a:r>
              <a:rPr lang="en-GB" sz="1632">
                <a:solidFill>
                  <a:srgbClr val="1A1A1A"/>
                </a:solidFill>
                <a:latin typeface="+mn-lt"/>
              </a:rPr>
              <a:t> </a:t>
            </a:r>
            <a:r>
              <a:rPr lang="en-GB" sz="1632" err="1">
                <a:solidFill>
                  <a:srgbClr val="1A1A1A"/>
                </a:solidFill>
                <a:latin typeface="+mn-lt"/>
              </a:rPr>
              <a:t>facilisis</a:t>
            </a:r>
            <a:r>
              <a:rPr lang="en-GB" sz="1632">
                <a:solidFill>
                  <a:srgbClr val="1A1A1A"/>
                </a:solidFill>
                <a:latin typeface="+mn-lt"/>
              </a:rPr>
              <a:t> </a:t>
            </a:r>
            <a:r>
              <a:rPr lang="en-GB" sz="1632" err="1">
                <a:solidFill>
                  <a:srgbClr val="1A1A1A"/>
                </a:solidFill>
                <a:latin typeface="+mn-lt"/>
              </a:rPr>
              <a:t>enim</a:t>
            </a:r>
            <a:r>
              <a:rPr lang="en-GB" sz="1632">
                <a:solidFill>
                  <a:srgbClr val="1A1A1A"/>
                </a:solidFill>
                <a:latin typeface="+mn-lt"/>
              </a:rPr>
              <a:t> </a:t>
            </a:r>
            <a:r>
              <a:rPr lang="en-GB" sz="1632" err="1">
                <a:solidFill>
                  <a:srgbClr val="1A1A1A"/>
                </a:solidFill>
                <a:latin typeface="+mn-lt"/>
              </a:rPr>
              <a:t>ornare</a:t>
            </a:r>
            <a:r>
              <a:rPr lang="en-GB" sz="1632">
                <a:solidFill>
                  <a:srgbClr val="1A1A1A"/>
                </a:solidFill>
                <a:latin typeface="+mn-lt"/>
              </a:rPr>
              <a:t> </a:t>
            </a:r>
            <a:r>
              <a:rPr lang="en-GB" sz="1632" err="1">
                <a:solidFill>
                  <a:srgbClr val="1A1A1A"/>
                </a:solidFill>
                <a:latin typeface="+mn-lt"/>
              </a:rPr>
              <a:t>euismod</a:t>
            </a:r>
            <a:r>
              <a:rPr lang="en-GB" sz="1632">
                <a:solidFill>
                  <a:srgbClr val="1A1A1A"/>
                </a:solidFill>
                <a:latin typeface="+mn-lt"/>
              </a:rPr>
              <a:t>. Ut </a:t>
            </a:r>
            <a:r>
              <a:rPr lang="en-GB" sz="1632" err="1">
                <a:solidFill>
                  <a:srgbClr val="1A1A1A"/>
                </a:solidFill>
                <a:latin typeface="+mn-lt"/>
              </a:rPr>
              <a:t>aliquam</a:t>
            </a:r>
            <a:r>
              <a:rPr lang="en-GB" sz="1632">
                <a:solidFill>
                  <a:srgbClr val="1A1A1A"/>
                </a:solidFill>
                <a:latin typeface="+mn-lt"/>
              </a:rPr>
              <a:t> ac </a:t>
            </a:r>
            <a:r>
              <a:rPr lang="en-GB" sz="1632" err="1">
                <a:solidFill>
                  <a:srgbClr val="1A1A1A"/>
                </a:solidFill>
                <a:latin typeface="+mn-lt"/>
              </a:rPr>
              <a:t>lectus</a:t>
            </a:r>
            <a:r>
              <a:rPr lang="en-GB" sz="1632">
                <a:solidFill>
                  <a:srgbClr val="1A1A1A"/>
                </a:solidFill>
                <a:latin typeface="+mn-lt"/>
              </a:rPr>
              <a:t> </a:t>
            </a:r>
            <a:r>
              <a:rPr lang="en-GB" sz="1632" err="1">
                <a:solidFill>
                  <a:srgbClr val="1A1A1A"/>
                </a:solidFill>
                <a:latin typeface="+mn-lt"/>
              </a:rPr>
              <a:t>eu</a:t>
            </a:r>
            <a:r>
              <a:rPr lang="en-GB" sz="1632">
                <a:solidFill>
                  <a:srgbClr val="1A1A1A"/>
                </a:solidFill>
                <a:latin typeface="+mn-lt"/>
              </a:rPr>
              <a:t> </a:t>
            </a:r>
            <a:r>
              <a:rPr lang="en-GB" sz="1632" err="1">
                <a:solidFill>
                  <a:srgbClr val="1A1A1A"/>
                </a:solidFill>
                <a:latin typeface="+mn-lt"/>
              </a:rPr>
              <a:t>posuere</a:t>
            </a:r>
            <a:r>
              <a:rPr lang="en-GB" sz="1632">
                <a:solidFill>
                  <a:srgbClr val="1A1A1A"/>
                </a:solidFill>
                <a:latin typeface="+mn-lt"/>
              </a:rPr>
              <a:t>. </a:t>
            </a:r>
          </a:p>
        </p:txBody>
      </p:sp>
      <p:sp>
        <p:nvSpPr>
          <p:cNvPr id="27"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512047" y="1660034"/>
            <a:ext cx="2527714"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 two</a:t>
            </a:r>
          </a:p>
        </p:txBody>
      </p:sp>
      <p:sp>
        <p:nvSpPr>
          <p:cNvPr id="28" name="Text Placeholder 34">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512048" y="2172966"/>
            <a:ext cx="2527714" cy="3142873"/>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defRPr/>
            </a:pPr>
            <a:r>
              <a:rPr lang="en-GB" sz="1632">
                <a:solidFill>
                  <a:srgbClr val="1A1A1A"/>
                </a:solidFill>
                <a:latin typeface="+mn-lt"/>
              </a:rPr>
              <a:t>Lorem ipsum </a:t>
            </a:r>
            <a:r>
              <a:rPr lang="en-GB" sz="1632" err="1">
                <a:solidFill>
                  <a:srgbClr val="1A1A1A"/>
                </a:solidFill>
                <a:latin typeface="+mn-lt"/>
              </a:rPr>
              <a:t>dolor</a:t>
            </a:r>
            <a:r>
              <a:rPr lang="en-GB" sz="1632">
                <a:solidFill>
                  <a:srgbClr val="1A1A1A"/>
                </a:solidFill>
                <a:latin typeface="+mn-lt"/>
              </a:rPr>
              <a:t> sit </a:t>
            </a:r>
            <a:r>
              <a:rPr lang="en-GB" sz="1632" err="1">
                <a:solidFill>
                  <a:srgbClr val="1A1A1A"/>
                </a:solidFill>
                <a:latin typeface="+mn-lt"/>
              </a:rPr>
              <a:t>amet</a:t>
            </a:r>
            <a:r>
              <a:rPr lang="en-GB" sz="1632">
                <a:solidFill>
                  <a:srgbClr val="1A1A1A"/>
                </a:solidFill>
                <a:latin typeface="+mn-lt"/>
              </a:rPr>
              <a:t>, </a:t>
            </a:r>
            <a:r>
              <a:rPr lang="en-GB" sz="1632" err="1">
                <a:solidFill>
                  <a:srgbClr val="1A1A1A"/>
                </a:solidFill>
                <a:latin typeface="+mn-lt"/>
              </a:rPr>
              <a:t>consectetur</a:t>
            </a:r>
            <a:r>
              <a:rPr lang="en-GB" sz="1632">
                <a:solidFill>
                  <a:srgbClr val="1A1A1A"/>
                </a:solidFill>
                <a:latin typeface="+mn-lt"/>
              </a:rPr>
              <a:t> </a:t>
            </a:r>
            <a:r>
              <a:rPr lang="en-GB" sz="1632" err="1">
                <a:solidFill>
                  <a:srgbClr val="1A1A1A"/>
                </a:solidFill>
                <a:latin typeface="+mn-lt"/>
              </a:rPr>
              <a:t>adipiscing</a:t>
            </a:r>
            <a:r>
              <a:rPr lang="en-GB" sz="1632">
                <a:solidFill>
                  <a:srgbClr val="1A1A1A"/>
                </a:solidFill>
                <a:latin typeface="+mn-lt"/>
              </a:rPr>
              <a:t> </a:t>
            </a:r>
            <a:r>
              <a:rPr lang="en-GB" sz="1632" err="1">
                <a:solidFill>
                  <a:srgbClr val="1A1A1A"/>
                </a:solidFill>
                <a:latin typeface="+mn-lt"/>
              </a:rPr>
              <a:t>elit</a:t>
            </a:r>
            <a:r>
              <a:rPr lang="en-GB" sz="1632">
                <a:solidFill>
                  <a:srgbClr val="1A1A1A"/>
                </a:solidFill>
                <a:latin typeface="+mn-lt"/>
              </a:rPr>
              <a:t>. In </a:t>
            </a:r>
            <a:r>
              <a:rPr lang="en-GB" sz="1632" err="1">
                <a:solidFill>
                  <a:srgbClr val="1A1A1A"/>
                </a:solidFill>
                <a:latin typeface="+mn-lt"/>
              </a:rPr>
              <a:t>rhoncus</a:t>
            </a:r>
            <a:r>
              <a:rPr lang="en-GB" sz="1632">
                <a:solidFill>
                  <a:srgbClr val="1A1A1A"/>
                </a:solidFill>
                <a:latin typeface="+mn-lt"/>
              </a:rPr>
              <a:t> </a:t>
            </a:r>
            <a:r>
              <a:rPr lang="en-GB" sz="1632" err="1">
                <a:solidFill>
                  <a:srgbClr val="1A1A1A"/>
                </a:solidFill>
                <a:latin typeface="+mn-lt"/>
              </a:rPr>
              <a:t>lacus</a:t>
            </a:r>
            <a:r>
              <a:rPr lang="en-GB" sz="1632">
                <a:solidFill>
                  <a:srgbClr val="1A1A1A"/>
                </a:solidFill>
                <a:latin typeface="+mn-lt"/>
              </a:rPr>
              <a:t> </a:t>
            </a:r>
            <a:r>
              <a:rPr lang="en-GB" sz="1632" err="1">
                <a:solidFill>
                  <a:srgbClr val="1A1A1A"/>
                </a:solidFill>
                <a:latin typeface="+mn-lt"/>
              </a:rPr>
              <a:t>tortor</a:t>
            </a:r>
            <a:r>
              <a:rPr lang="en-GB" sz="1632">
                <a:solidFill>
                  <a:srgbClr val="1A1A1A"/>
                </a:solidFill>
                <a:latin typeface="+mn-lt"/>
              </a:rPr>
              <a:t>, </a:t>
            </a:r>
            <a:r>
              <a:rPr lang="en-GB" sz="1632" err="1">
                <a:solidFill>
                  <a:srgbClr val="1A1A1A"/>
                </a:solidFill>
                <a:latin typeface="+mn-lt"/>
              </a:rPr>
              <a:t>vel</a:t>
            </a:r>
            <a:r>
              <a:rPr lang="en-GB" sz="1632">
                <a:solidFill>
                  <a:srgbClr val="1A1A1A"/>
                </a:solidFill>
                <a:latin typeface="+mn-lt"/>
              </a:rPr>
              <a:t> </a:t>
            </a:r>
            <a:r>
              <a:rPr lang="en-GB" sz="1632" err="1">
                <a:solidFill>
                  <a:srgbClr val="1A1A1A"/>
                </a:solidFill>
                <a:latin typeface="+mn-lt"/>
              </a:rPr>
              <a:t>facilisis</a:t>
            </a:r>
            <a:r>
              <a:rPr lang="en-GB" sz="1632">
                <a:solidFill>
                  <a:srgbClr val="1A1A1A"/>
                </a:solidFill>
                <a:latin typeface="+mn-lt"/>
              </a:rPr>
              <a:t> </a:t>
            </a:r>
            <a:r>
              <a:rPr lang="en-GB" sz="1632" err="1">
                <a:solidFill>
                  <a:srgbClr val="1A1A1A"/>
                </a:solidFill>
                <a:latin typeface="+mn-lt"/>
              </a:rPr>
              <a:t>enim</a:t>
            </a:r>
            <a:r>
              <a:rPr lang="en-GB" sz="1632">
                <a:solidFill>
                  <a:srgbClr val="1A1A1A"/>
                </a:solidFill>
                <a:latin typeface="+mn-lt"/>
              </a:rPr>
              <a:t> </a:t>
            </a:r>
            <a:r>
              <a:rPr lang="en-GB" sz="1632" err="1">
                <a:solidFill>
                  <a:srgbClr val="1A1A1A"/>
                </a:solidFill>
                <a:latin typeface="+mn-lt"/>
              </a:rPr>
              <a:t>ornare</a:t>
            </a:r>
            <a:r>
              <a:rPr lang="en-GB" sz="1632">
                <a:solidFill>
                  <a:srgbClr val="1A1A1A"/>
                </a:solidFill>
                <a:latin typeface="+mn-lt"/>
              </a:rPr>
              <a:t> </a:t>
            </a:r>
            <a:r>
              <a:rPr lang="en-GB" sz="1632" err="1">
                <a:solidFill>
                  <a:srgbClr val="1A1A1A"/>
                </a:solidFill>
                <a:latin typeface="+mn-lt"/>
              </a:rPr>
              <a:t>euismod</a:t>
            </a:r>
            <a:r>
              <a:rPr lang="en-GB" sz="1632">
                <a:solidFill>
                  <a:srgbClr val="1A1A1A"/>
                </a:solidFill>
                <a:latin typeface="+mn-lt"/>
              </a:rPr>
              <a:t>. Ut </a:t>
            </a:r>
            <a:r>
              <a:rPr lang="en-GB" sz="1632" err="1">
                <a:solidFill>
                  <a:srgbClr val="1A1A1A"/>
                </a:solidFill>
                <a:latin typeface="+mn-lt"/>
              </a:rPr>
              <a:t>aliquam</a:t>
            </a:r>
            <a:r>
              <a:rPr lang="en-GB" sz="1632">
                <a:solidFill>
                  <a:srgbClr val="1A1A1A"/>
                </a:solidFill>
                <a:latin typeface="+mn-lt"/>
              </a:rPr>
              <a:t> ac </a:t>
            </a:r>
            <a:r>
              <a:rPr lang="en-GB" sz="1632" err="1">
                <a:solidFill>
                  <a:srgbClr val="1A1A1A"/>
                </a:solidFill>
                <a:latin typeface="+mn-lt"/>
              </a:rPr>
              <a:t>lectus</a:t>
            </a:r>
            <a:r>
              <a:rPr lang="en-GB" sz="1632">
                <a:solidFill>
                  <a:srgbClr val="1A1A1A"/>
                </a:solidFill>
                <a:latin typeface="+mn-lt"/>
              </a:rPr>
              <a:t> </a:t>
            </a:r>
            <a:r>
              <a:rPr lang="en-GB" sz="1632" err="1">
                <a:solidFill>
                  <a:srgbClr val="1A1A1A"/>
                </a:solidFill>
                <a:latin typeface="+mn-lt"/>
              </a:rPr>
              <a:t>eu</a:t>
            </a:r>
            <a:r>
              <a:rPr lang="en-GB" sz="1632">
                <a:solidFill>
                  <a:srgbClr val="1A1A1A"/>
                </a:solidFill>
                <a:latin typeface="+mn-lt"/>
              </a:rPr>
              <a:t> </a:t>
            </a:r>
            <a:r>
              <a:rPr lang="en-GB" sz="1632" err="1">
                <a:solidFill>
                  <a:srgbClr val="1A1A1A"/>
                </a:solidFill>
                <a:latin typeface="+mn-lt"/>
              </a:rPr>
              <a:t>posuere</a:t>
            </a:r>
            <a:r>
              <a:rPr lang="en-GB" sz="1632">
                <a:solidFill>
                  <a:srgbClr val="1A1A1A"/>
                </a:solidFill>
                <a:latin typeface="+mn-lt"/>
              </a:rPr>
              <a:t>. </a:t>
            </a:r>
          </a:p>
        </p:txBody>
      </p:sp>
      <p:sp>
        <p:nvSpPr>
          <p:cNvPr id="29"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424040" y="1660034"/>
            <a:ext cx="2527714"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 three</a:t>
            </a:r>
          </a:p>
        </p:txBody>
      </p:sp>
      <p:sp>
        <p:nvSpPr>
          <p:cNvPr id="30" name="Text Placeholder 34">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424041" y="2172966"/>
            <a:ext cx="2527714" cy="3142873"/>
          </a:xfrm>
          <a:prstGeom prst="rect">
            <a:avLst/>
          </a:prstGeom>
          <a:noFill/>
          <a:ln w="12700">
            <a:solidFill>
              <a:srgbClr val="A9AEB3"/>
            </a:solidFill>
          </a:ln>
        </p:spPr>
        <p:txBody>
          <a:bodyPr lIns="183600" tIns="91440" rIns="183600" bIns="91440" anchor="t" anchorCtr="0">
            <a:noAutofit/>
          </a:bodyPr>
          <a:lstStyle>
            <a:lvl1pPr marL="0" indent="0" algn="l">
              <a:buFont typeface="Arial" panose="020B0604020202020204" pitchFamily="34" charse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defRPr/>
            </a:pPr>
            <a:r>
              <a:rPr lang="en-GB" sz="1632">
                <a:solidFill>
                  <a:srgbClr val="1A1A1A"/>
                </a:solidFill>
                <a:latin typeface="+mn-lt"/>
              </a:rPr>
              <a:t>Lorem ipsum </a:t>
            </a:r>
            <a:r>
              <a:rPr lang="en-GB" sz="1632" err="1">
                <a:solidFill>
                  <a:srgbClr val="1A1A1A"/>
                </a:solidFill>
                <a:latin typeface="+mn-lt"/>
              </a:rPr>
              <a:t>dolor</a:t>
            </a:r>
            <a:r>
              <a:rPr lang="en-GB" sz="1632">
                <a:solidFill>
                  <a:srgbClr val="1A1A1A"/>
                </a:solidFill>
                <a:latin typeface="+mn-lt"/>
              </a:rPr>
              <a:t> sit </a:t>
            </a:r>
            <a:r>
              <a:rPr lang="en-GB" sz="1632" err="1">
                <a:solidFill>
                  <a:srgbClr val="1A1A1A"/>
                </a:solidFill>
                <a:latin typeface="+mn-lt"/>
              </a:rPr>
              <a:t>amet</a:t>
            </a:r>
            <a:r>
              <a:rPr lang="en-GB" sz="1632">
                <a:solidFill>
                  <a:srgbClr val="1A1A1A"/>
                </a:solidFill>
                <a:latin typeface="+mn-lt"/>
              </a:rPr>
              <a:t>, </a:t>
            </a:r>
            <a:r>
              <a:rPr lang="en-GB" sz="1632" err="1">
                <a:solidFill>
                  <a:srgbClr val="1A1A1A"/>
                </a:solidFill>
                <a:latin typeface="+mn-lt"/>
              </a:rPr>
              <a:t>consectetur</a:t>
            </a:r>
            <a:r>
              <a:rPr lang="en-GB" sz="1632">
                <a:solidFill>
                  <a:srgbClr val="1A1A1A"/>
                </a:solidFill>
                <a:latin typeface="+mn-lt"/>
              </a:rPr>
              <a:t> </a:t>
            </a:r>
            <a:r>
              <a:rPr lang="en-GB" sz="1632" err="1">
                <a:solidFill>
                  <a:srgbClr val="1A1A1A"/>
                </a:solidFill>
                <a:latin typeface="+mn-lt"/>
              </a:rPr>
              <a:t>adipiscing</a:t>
            </a:r>
            <a:r>
              <a:rPr lang="en-GB" sz="1632">
                <a:solidFill>
                  <a:srgbClr val="1A1A1A"/>
                </a:solidFill>
                <a:latin typeface="+mn-lt"/>
              </a:rPr>
              <a:t> </a:t>
            </a:r>
            <a:r>
              <a:rPr lang="en-GB" sz="1632" err="1">
                <a:solidFill>
                  <a:srgbClr val="1A1A1A"/>
                </a:solidFill>
                <a:latin typeface="+mn-lt"/>
              </a:rPr>
              <a:t>elit</a:t>
            </a:r>
            <a:r>
              <a:rPr lang="en-GB" sz="1632">
                <a:solidFill>
                  <a:srgbClr val="1A1A1A"/>
                </a:solidFill>
                <a:latin typeface="+mn-lt"/>
              </a:rPr>
              <a:t>. In </a:t>
            </a:r>
            <a:r>
              <a:rPr lang="en-GB" sz="1632" err="1">
                <a:solidFill>
                  <a:srgbClr val="1A1A1A"/>
                </a:solidFill>
                <a:latin typeface="+mn-lt"/>
              </a:rPr>
              <a:t>rhoncus</a:t>
            </a:r>
            <a:r>
              <a:rPr lang="en-GB" sz="1632">
                <a:solidFill>
                  <a:srgbClr val="1A1A1A"/>
                </a:solidFill>
                <a:latin typeface="+mn-lt"/>
              </a:rPr>
              <a:t> </a:t>
            </a:r>
            <a:r>
              <a:rPr lang="en-GB" sz="1632" err="1">
                <a:solidFill>
                  <a:srgbClr val="1A1A1A"/>
                </a:solidFill>
                <a:latin typeface="+mn-lt"/>
              </a:rPr>
              <a:t>lacus</a:t>
            </a:r>
            <a:r>
              <a:rPr lang="en-GB" sz="1632">
                <a:solidFill>
                  <a:srgbClr val="1A1A1A"/>
                </a:solidFill>
                <a:latin typeface="+mn-lt"/>
              </a:rPr>
              <a:t> </a:t>
            </a:r>
            <a:r>
              <a:rPr lang="en-GB" sz="1632" err="1">
                <a:solidFill>
                  <a:srgbClr val="1A1A1A"/>
                </a:solidFill>
                <a:latin typeface="+mn-lt"/>
              </a:rPr>
              <a:t>tortor</a:t>
            </a:r>
            <a:r>
              <a:rPr lang="en-GB" sz="1632">
                <a:solidFill>
                  <a:srgbClr val="1A1A1A"/>
                </a:solidFill>
                <a:latin typeface="+mn-lt"/>
              </a:rPr>
              <a:t>, </a:t>
            </a:r>
            <a:r>
              <a:rPr lang="en-GB" sz="1632" err="1">
                <a:solidFill>
                  <a:srgbClr val="1A1A1A"/>
                </a:solidFill>
                <a:latin typeface="+mn-lt"/>
              </a:rPr>
              <a:t>vel</a:t>
            </a:r>
            <a:r>
              <a:rPr lang="en-GB" sz="1632">
                <a:solidFill>
                  <a:srgbClr val="1A1A1A"/>
                </a:solidFill>
                <a:latin typeface="+mn-lt"/>
              </a:rPr>
              <a:t> </a:t>
            </a:r>
            <a:r>
              <a:rPr lang="en-GB" sz="1632" err="1">
                <a:solidFill>
                  <a:srgbClr val="1A1A1A"/>
                </a:solidFill>
                <a:latin typeface="+mn-lt"/>
              </a:rPr>
              <a:t>facilisis</a:t>
            </a:r>
            <a:r>
              <a:rPr lang="en-GB" sz="1632">
                <a:solidFill>
                  <a:srgbClr val="1A1A1A"/>
                </a:solidFill>
                <a:latin typeface="+mn-lt"/>
              </a:rPr>
              <a:t> </a:t>
            </a:r>
            <a:r>
              <a:rPr lang="en-GB" sz="1632" err="1">
                <a:solidFill>
                  <a:srgbClr val="1A1A1A"/>
                </a:solidFill>
                <a:latin typeface="+mn-lt"/>
              </a:rPr>
              <a:t>enim</a:t>
            </a:r>
            <a:r>
              <a:rPr lang="en-GB" sz="1632">
                <a:solidFill>
                  <a:srgbClr val="1A1A1A"/>
                </a:solidFill>
                <a:latin typeface="+mn-lt"/>
              </a:rPr>
              <a:t> </a:t>
            </a:r>
            <a:r>
              <a:rPr lang="en-GB" sz="1632" err="1">
                <a:solidFill>
                  <a:srgbClr val="1A1A1A"/>
                </a:solidFill>
                <a:latin typeface="+mn-lt"/>
              </a:rPr>
              <a:t>ornare</a:t>
            </a:r>
            <a:r>
              <a:rPr lang="en-GB" sz="1632">
                <a:solidFill>
                  <a:srgbClr val="1A1A1A"/>
                </a:solidFill>
                <a:latin typeface="+mn-lt"/>
              </a:rPr>
              <a:t> </a:t>
            </a:r>
            <a:r>
              <a:rPr lang="en-GB" sz="1632" err="1">
                <a:solidFill>
                  <a:srgbClr val="1A1A1A"/>
                </a:solidFill>
                <a:latin typeface="+mn-lt"/>
              </a:rPr>
              <a:t>euismod</a:t>
            </a:r>
            <a:r>
              <a:rPr lang="en-GB" sz="1632">
                <a:solidFill>
                  <a:srgbClr val="1A1A1A"/>
                </a:solidFill>
                <a:latin typeface="+mn-lt"/>
              </a:rPr>
              <a:t>. Ut </a:t>
            </a:r>
            <a:r>
              <a:rPr lang="en-GB" sz="1632" err="1">
                <a:solidFill>
                  <a:srgbClr val="1A1A1A"/>
                </a:solidFill>
                <a:latin typeface="+mn-lt"/>
              </a:rPr>
              <a:t>aliquam</a:t>
            </a:r>
            <a:r>
              <a:rPr lang="en-GB" sz="1632">
                <a:solidFill>
                  <a:srgbClr val="1A1A1A"/>
                </a:solidFill>
                <a:latin typeface="+mn-lt"/>
              </a:rPr>
              <a:t> ac </a:t>
            </a:r>
            <a:r>
              <a:rPr lang="en-GB" sz="1632" err="1">
                <a:solidFill>
                  <a:srgbClr val="1A1A1A"/>
                </a:solidFill>
                <a:latin typeface="+mn-lt"/>
              </a:rPr>
              <a:t>lectus</a:t>
            </a:r>
            <a:r>
              <a:rPr lang="en-GB" sz="1632">
                <a:solidFill>
                  <a:srgbClr val="1A1A1A"/>
                </a:solidFill>
                <a:latin typeface="+mn-lt"/>
              </a:rPr>
              <a:t> </a:t>
            </a:r>
            <a:r>
              <a:rPr lang="en-GB" sz="1632" err="1">
                <a:solidFill>
                  <a:srgbClr val="1A1A1A"/>
                </a:solidFill>
                <a:latin typeface="+mn-lt"/>
              </a:rPr>
              <a:t>eu</a:t>
            </a:r>
            <a:r>
              <a:rPr lang="en-GB" sz="1632">
                <a:solidFill>
                  <a:srgbClr val="1A1A1A"/>
                </a:solidFill>
                <a:latin typeface="+mn-lt"/>
              </a:rPr>
              <a:t> </a:t>
            </a:r>
            <a:r>
              <a:rPr lang="en-GB" sz="1632" err="1">
                <a:solidFill>
                  <a:srgbClr val="1A1A1A"/>
                </a:solidFill>
                <a:latin typeface="+mn-lt"/>
              </a:rPr>
              <a:t>posuere</a:t>
            </a:r>
            <a:r>
              <a:rPr lang="en-GB" sz="1632">
                <a:solidFill>
                  <a:srgbClr val="1A1A1A"/>
                </a:solidFill>
                <a:latin typeface="+mn-lt"/>
              </a:rPr>
              <a:t>. </a:t>
            </a:r>
          </a:p>
        </p:txBody>
      </p:sp>
    </p:spTree>
    <p:extLst>
      <p:ext uri="{BB962C8B-B14F-4D97-AF65-F5344CB8AC3E}">
        <p14:creationId xmlns:p14="http://schemas.microsoft.com/office/powerpoint/2010/main" val="1023851218"/>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107624" y="2925720"/>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4" name="Text Placeholder 23">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107815" y="4185112"/>
            <a:ext cx="1492377" cy="313904"/>
          </a:xfrm>
          <a:prstGeom prst="rect">
            <a:avLst/>
          </a:prstGeom>
        </p:spPr>
        <p:txBody>
          <a:bodyPr anchor="ctr"/>
          <a:lstStyle>
            <a:lvl1pPr marL="0" indent="0" algn="ctr">
              <a:buNone/>
              <a:defRPr sz="2040" b="1" baseline="0">
                <a:latin typeface="+mn-lt"/>
              </a:defRPr>
            </a:lvl1pPr>
          </a:lstStyle>
          <a:p>
            <a:pPr lvl="0"/>
            <a:r>
              <a:rPr lang="en-US"/>
              <a:t>First step</a:t>
            </a:r>
          </a:p>
        </p:txBody>
      </p:sp>
      <p:sp>
        <p:nvSpPr>
          <p:cNvPr id="29" name="Text Placeholder 23">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107816" y="5530338"/>
            <a:ext cx="10113380" cy="701525"/>
          </a:xfrm>
          <a:prstGeom prst="rect">
            <a:avLst/>
          </a:prstGeom>
        </p:spPr>
        <p:txBody>
          <a:bodyPr anchor="ctr"/>
          <a:lstStyle>
            <a:lvl1pPr marL="0" marR="0" indent="0" algn="l" defTabSz="951028" rtl="0" eaLnBrk="1" fontAlgn="base" latinLnBrk="0" hangingPunct="1">
              <a:lnSpc>
                <a:spcPct val="100000"/>
              </a:lnSpc>
              <a:spcBef>
                <a:spcPct val="0"/>
              </a:spcBef>
              <a:spcAft>
                <a:spcPct val="0"/>
              </a:spcAft>
              <a:buClrTx/>
              <a:buSzTx/>
              <a:buFontTx/>
              <a:buNone/>
              <a:tabLst/>
              <a:defRPr sz="1632" b="0">
                <a:latin typeface="+mn-lt"/>
              </a:defRPr>
            </a:lvl1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32"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Delivery approach title</a:t>
            </a:r>
          </a:p>
        </p:txBody>
      </p:sp>
      <p:sp>
        <p:nvSpPr>
          <p:cNvPr id="31"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96953" y="1464187"/>
            <a:ext cx="11195934" cy="820691"/>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&lt;Description&gt; </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4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4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33" name="Text Placeholder 23">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263066" y="4189689"/>
            <a:ext cx="1492377" cy="313904"/>
          </a:xfrm>
          <a:prstGeom prst="rect">
            <a:avLst/>
          </a:prstGeom>
        </p:spPr>
        <p:txBody>
          <a:bodyPr anchor="ctr"/>
          <a:lstStyle>
            <a:lvl1pPr marL="0" indent="0" algn="ctr">
              <a:buNone/>
              <a:defRPr sz="2040" b="1" baseline="0">
                <a:latin typeface="+mn-lt"/>
              </a:defRPr>
            </a:lvl1pPr>
          </a:lstStyle>
          <a:p>
            <a:pPr lvl="0"/>
            <a:r>
              <a:rPr lang="en-US"/>
              <a:t>Second step</a:t>
            </a:r>
          </a:p>
        </p:txBody>
      </p:sp>
      <p:sp>
        <p:nvSpPr>
          <p:cNvPr id="34" name="Text Placeholder 2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418317" y="4194267"/>
            <a:ext cx="1492377" cy="313904"/>
          </a:xfrm>
          <a:prstGeom prst="rect">
            <a:avLst/>
          </a:prstGeom>
        </p:spPr>
        <p:txBody>
          <a:bodyPr anchor="ctr"/>
          <a:lstStyle>
            <a:lvl1pPr marL="0" indent="0" algn="ctr">
              <a:buNone/>
              <a:defRPr sz="2040" b="1" baseline="0">
                <a:latin typeface="+mn-lt"/>
              </a:defRPr>
            </a:lvl1pPr>
          </a:lstStyle>
          <a:p>
            <a:pPr lvl="0"/>
            <a:r>
              <a:rPr lang="en-US"/>
              <a:t>Third step</a:t>
            </a:r>
          </a:p>
        </p:txBody>
      </p:sp>
      <p:sp>
        <p:nvSpPr>
          <p:cNvPr id="35" name="Text Placeholder 23">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573567" y="4198844"/>
            <a:ext cx="1492377" cy="313904"/>
          </a:xfrm>
          <a:prstGeom prst="rect">
            <a:avLst/>
          </a:prstGeom>
        </p:spPr>
        <p:txBody>
          <a:bodyPr anchor="ctr"/>
          <a:lstStyle>
            <a:lvl1pPr marL="0" indent="0" algn="ctr">
              <a:buNone/>
              <a:defRPr sz="2040" b="1" baseline="0">
                <a:latin typeface="+mn-lt"/>
              </a:defRPr>
            </a:lvl1pPr>
          </a:lstStyle>
          <a:p>
            <a:pPr lvl="0"/>
            <a:r>
              <a:rPr lang="en-US"/>
              <a:t>Fourth step</a:t>
            </a:r>
          </a:p>
        </p:txBody>
      </p:sp>
      <p:sp>
        <p:nvSpPr>
          <p:cNvPr id="36" name="Text Placeholder 23">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728818" y="4203421"/>
            <a:ext cx="1492377" cy="313904"/>
          </a:xfrm>
          <a:prstGeom prst="rect">
            <a:avLst/>
          </a:prstGeom>
        </p:spPr>
        <p:txBody>
          <a:bodyPr anchor="ctr"/>
          <a:lstStyle>
            <a:lvl1pPr marL="0" indent="0" algn="ctr">
              <a:buNone/>
              <a:defRPr sz="2040" b="1" baseline="0">
                <a:latin typeface="+mn-lt"/>
              </a:defRPr>
            </a:lvl1pPr>
          </a:lstStyle>
          <a:p>
            <a:pPr lvl="0"/>
            <a:r>
              <a:rPr lang="en-US"/>
              <a:t>Last step</a:t>
            </a:r>
          </a:p>
        </p:txBody>
      </p:sp>
      <p:grpSp>
        <p:nvGrpSpPr>
          <p:cNvPr id="18" name="Group 17" descr="Slider">
            <a:extLst>
              <a:ext uri="{FF2B5EF4-FFF2-40B4-BE49-F238E27FC236}">
                <a16:creationId xmlns:a16="http://schemas.microsoft.com/office/drawing/2014/main" id="{B8C3DEA0-F3BE-4F61-860A-3E942A18CC4A}"/>
              </a:ext>
            </a:extLst>
          </p:cNvPr>
          <p:cNvGrpSpPr/>
          <p:nvPr userDrawn="1"/>
        </p:nvGrpSpPr>
        <p:grpSpPr>
          <a:xfrm>
            <a:off x="1202531" y="5064301"/>
            <a:ext cx="9923300" cy="301138"/>
            <a:chOff x="1003300" y="4981580"/>
            <a:chExt cx="9728229" cy="295260"/>
          </a:xfrm>
          <a:solidFill>
            <a:srgbClr val="00188F"/>
          </a:solidFill>
        </p:grpSpPr>
        <p:cxnSp>
          <p:nvCxnSpPr>
            <p:cNvPr id="19" name="Straight Connector 18">
              <a:extLst>
                <a:ext uri="{FF2B5EF4-FFF2-40B4-BE49-F238E27FC236}">
                  <a16:creationId xmlns:a16="http://schemas.microsoft.com/office/drawing/2014/main" id="{68E0BD14-4A59-4538-9741-D4641CAFB86F}"/>
                </a:ext>
              </a:extLst>
            </p:cNvPr>
            <p:cNvCxnSpPr>
              <a:cxnSpLocks/>
            </p:cNvCxnSpPr>
            <p:nvPr/>
          </p:nvCxnSpPr>
          <p:spPr>
            <a:xfrm>
              <a:off x="1003300" y="5276840"/>
              <a:ext cx="9728229" cy="0"/>
            </a:xfrm>
            <a:prstGeom prst="line">
              <a:avLst/>
            </a:prstGeom>
            <a:grp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Isosceles Triangle 21">
              <a:extLst>
                <a:ext uri="{FF2B5EF4-FFF2-40B4-BE49-F238E27FC236}">
                  <a16:creationId xmlns:a16="http://schemas.microsoft.com/office/drawing/2014/main" id="{B7890CF9-0AFC-43C3-9ADE-D0AA3F710845}"/>
                </a:ext>
              </a:extLst>
            </p:cNvPr>
            <p:cNvSpPr/>
            <p:nvPr/>
          </p:nvSpPr>
          <p:spPr bwMode="auto">
            <a:xfrm>
              <a:off x="1003300" y="4981580"/>
              <a:ext cx="263525" cy="29526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icture Placeholder 6">
            <a:extLst>
              <a:ext uri="{FF2B5EF4-FFF2-40B4-BE49-F238E27FC236}">
                <a16:creationId xmlns:a16="http://schemas.microsoft.com/office/drawing/2014/main" id="{18F6D38B-D92D-49E9-98A3-B5701BF38C95}"/>
              </a:ext>
            </a:extLst>
          </p:cNvPr>
          <p:cNvSpPr>
            <a:spLocks noGrp="1"/>
          </p:cNvSpPr>
          <p:nvPr>
            <p:ph type="pic" sz="quarter" idx="43" hasCustomPrompt="1"/>
          </p:nvPr>
        </p:nvSpPr>
        <p:spPr>
          <a:xfrm>
            <a:off x="3262419" y="2928247"/>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7" name="Picture Placeholder 6">
            <a:extLst>
              <a:ext uri="{FF2B5EF4-FFF2-40B4-BE49-F238E27FC236}">
                <a16:creationId xmlns:a16="http://schemas.microsoft.com/office/drawing/2014/main" id="{3B788FDB-9585-4B4C-AD16-F245728AB41F}"/>
              </a:ext>
            </a:extLst>
          </p:cNvPr>
          <p:cNvSpPr>
            <a:spLocks noGrp="1"/>
          </p:cNvSpPr>
          <p:nvPr>
            <p:ph type="pic" sz="quarter" idx="44" hasCustomPrompt="1"/>
          </p:nvPr>
        </p:nvSpPr>
        <p:spPr>
          <a:xfrm>
            <a:off x="5417213" y="2925719"/>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8" name="Picture Placeholder 6">
            <a:extLst>
              <a:ext uri="{FF2B5EF4-FFF2-40B4-BE49-F238E27FC236}">
                <a16:creationId xmlns:a16="http://schemas.microsoft.com/office/drawing/2014/main" id="{4C1588AD-2EE9-4098-89EC-57F7CF25C652}"/>
              </a:ext>
            </a:extLst>
          </p:cNvPr>
          <p:cNvSpPr>
            <a:spLocks noGrp="1"/>
          </p:cNvSpPr>
          <p:nvPr>
            <p:ph type="pic" sz="quarter" idx="45" hasCustomPrompt="1"/>
          </p:nvPr>
        </p:nvSpPr>
        <p:spPr>
          <a:xfrm>
            <a:off x="7574848" y="2920364"/>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0" name="Picture Placeholder 6">
            <a:extLst>
              <a:ext uri="{FF2B5EF4-FFF2-40B4-BE49-F238E27FC236}">
                <a16:creationId xmlns:a16="http://schemas.microsoft.com/office/drawing/2014/main" id="{48A1CFDA-30FD-4E13-8959-9308B97E8FB9}"/>
              </a:ext>
            </a:extLst>
          </p:cNvPr>
          <p:cNvSpPr>
            <a:spLocks noGrp="1"/>
          </p:cNvSpPr>
          <p:nvPr>
            <p:ph type="pic" sz="quarter" idx="46" hasCustomPrompt="1"/>
          </p:nvPr>
        </p:nvSpPr>
        <p:spPr>
          <a:xfrm>
            <a:off x="9728819" y="2928246"/>
            <a:ext cx="1493025" cy="1011939"/>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Tree>
    <p:extLst>
      <p:ext uri="{BB962C8B-B14F-4D97-AF65-F5344CB8AC3E}">
        <p14:creationId xmlns:p14="http://schemas.microsoft.com/office/powerpoint/2010/main" val="112398463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Text Placeholder 34">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9038208" y="3534567"/>
            <a:ext cx="2751570" cy="2764396"/>
          </a:xfrm>
          <a:prstGeom prst="rect">
            <a:avLst/>
          </a:prstGeom>
          <a:solidFill>
            <a:srgbClr val="002050"/>
          </a:solidFill>
        </p:spPr>
        <p:txBody>
          <a:bodyPr lIns="183600" tIns="182880" rIns="183600" bIns="147600" anchor="t" anchorCtr="0">
            <a:noAutofit/>
          </a:bodyPr>
          <a:lstStyle>
            <a:lvl1pPr marL="0" marR="0" indent="0" algn="l" defTabSz="951028" rtl="0" eaLnBrk="1" fontAlgn="base" latinLnBrk="0" hangingPunct="1">
              <a:lnSpc>
                <a:spcPct val="100000"/>
              </a:lnSpc>
              <a:spcBef>
                <a:spcPct val="0"/>
              </a:spcBef>
              <a:spcAft>
                <a:spcPct val="0"/>
              </a:spcAft>
              <a:buClrTx/>
              <a:buSzTx/>
              <a:buFontTx/>
              <a:buNone/>
              <a:tabLst/>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8" name="Text Placeholder 34">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230674" y="3534567"/>
            <a:ext cx="2751570" cy="2764396"/>
          </a:xfrm>
          <a:prstGeom prst="rect">
            <a:avLst/>
          </a:prstGeom>
          <a:solidFill>
            <a:srgbClr val="002050"/>
          </a:solidFill>
        </p:spPr>
        <p:txBody>
          <a:bodyPr lIns="183600" tIns="182880" rIns="183600" bIns="147600" anchor="t" anchorCtr="0">
            <a:noAutofit/>
          </a:bodyPr>
          <a:lstStyle>
            <a:lvl1pPr marL="0" marR="0" indent="0" algn="l" defTabSz="951028" rtl="0" eaLnBrk="1" fontAlgn="base" latinLnBrk="0" hangingPunct="1">
              <a:lnSpc>
                <a:spcPct val="100000"/>
              </a:lnSpc>
              <a:spcBef>
                <a:spcPct val="0"/>
              </a:spcBef>
              <a:spcAft>
                <a:spcPct val="0"/>
              </a:spcAft>
              <a:buClrTx/>
              <a:buSzTx/>
              <a:buFontTx/>
              <a:buNone/>
              <a:tabLst/>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6" name="Text Placeholder 34">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413812" y="3534567"/>
            <a:ext cx="2751570" cy="2764396"/>
          </a:xfrm>
          <a:prstGeom prst="rect">
            <a:avLst/>
          </a:prstGeom>
          <a:solidFill>
            <a:srgbClr val="002050"/>
          </a:solidFill>
        </p:spPr>
        <p:txBody>
          <a:bodyPr lIns="183600" tIns="182880" rIns="183600" bIns="147600" anchor="t" anchorCtr="0">
            <a:noAutofit/>
          </a:bodyPr>
          <a:lstStyle>
            <a:lvl1pPr marL="0" marR="0" indent="0" algn="l" defTabSz="951028" rtl="0" eaLnBrk="1" fontAlgn="base" latinLnBrk="0" hangingPunct="1">
              <a:lnSpc>
                <a:spcPct val="100000"/>
              </a:lnSpc>
              <a:spcBef>
                <a:spcPct val="0"/>
              </a:spcBef>
              <a:spcAft>
                <a:spcPct val="0"/>
              </a:spcAft>
              <a:buClrTx/>
              <a:buSzTx/>
              <a:buFontTx/>
              <a:buNone/>
              <a:tabLst/>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Text Placeholder 12">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047535" y="3002983"/>
            <a:ext cx="2742243"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Step/Tactic four</a:t>
            </a:r>
          </a:p>
        </p:txBody>
      </p:sp>
      <p:sp>
        <p:nvSpPr>
          <p:cNvPr id="34" name="Text Placeholder 12">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30674" y="3003760"/>
            <a:ext cx="2751570"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Step/Tactic three</a:t>
            </a:r>
          </a:p>
        </p:txBody>
      </p:sp>
      <p:sp>
        <p:nvSpPr>
          <p:cNvPr id="37" name="Text Placeholder 34">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96951" y="3534567"/>
            <a:ext cx="2751570" cy="2764396"/>
          </a:xfrm>
          <a:prstGeom prst="rect">
            <a:avLst/>
          </a:prstGeom>
          <a:solidFill>
            <a:srgbClr val="002050"/>
          </a:solidFill>
        </p:spPr>
        <p:txBody>
          <a:bodyPr lIns="183600" tIns="182880" rIns="183600" bIns="147600" anchor="t" anchorCtr="0">
            <a:noAutofit/>
          </a:bodyPr>
          <a:lstStyle>
            <a:lvl1pPr marL="0" marR="0" indent="0" algn="l" defTabSz="951028" rtl="0" eaLnBrk="1" fontAlgn="base" latinLnBrk="0" hangingPunct="1">
              <a:lnSpc>
                <a:spcPct val="100000"/>
              </a:lnSpc>
              <a:spcBef>
                <a:spcPct val="0"/>
              </a:spcBef>
              <a:spcAft>
                <a:spcPct val="0"/>
              </a:spcAft>
              <a:buClrTx/>
              <a:buSzTx/>
              <a:buFontTx/>
              <a:buNone/>
              <a:tabLst/>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32"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Text Placeholder 12">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13812" y="3003760"/>
            <a:ext cx="2751570"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Step/Tactic two</a:t>
            </a:r>
          </a:p>
        </p:txBody>
      </p:sp>
      <p:sp>
        <p:nvSpPr>
          <p:cNvPr id="25"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Delivery approach title</a:t>
            </a:r>
          </a:p>
        </p:txBody>
      </p:sp>
      <p:sp>
        <p:nvSpPr>
          <p:cNvPr id="26" name="Text Placeholder 30"/>
          <p:cNvSpPr>
            <a:spLocks noGrp="1"/>
          </p:cNvSpPr>
          <p:nvPr>
            <p:ph type="body" sz="quarter" idx="24" hasCustomPrompt="1"/>
          </p:nvPr>
        </p:nvSpPr>
        <p:spPr>
          <a:xfrm>
            <a:off x="600059" y="1464188"/>
            <a:ext cx="11192828" cy="439465"/>
          </a:xfrm>
          <a:prstGeom prst="rect">
            <a:avLst/>
          </a:prstGeom>
        </p:spPr>
        <p:txBody>
          <a:bodyPr anchor="ctr"/>
          <a:lstStyle>
            <a:lvl1pPr marL="0" indent="0" algn="ctr">
              <a:buNone/>
              <a:defRPr sz="2856">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Situation/Scenario</a:t>
            </a:r>
          </a:p>
        </p:txBody>
      </p:sp>
      <p:sp>
        <p:nvSpPr>
          <p:cNvPr id="27" name="Text Placeholder 12">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96953" y="2061054"/>
            <a:ext cx="11195934" cy="923277"/>
          </a:xfrm>
          <a:prstGeom prst="rect">
            <a:avLst/>
          </a:prstGeom>
          <a:solidFill>
            <a:srgbClr val="0078D4"/>
          </a:solidFill>
          <a:ln>
            <a:noFill/>
          </a:ln>
        </p:spPr>
        <p:txBody>
          <a:bodyPr lIns="180000" tIns="0" rIns="36000" anchor="ctr" anchorCtr="0">
            <a:noAutofit/>
          </a:bodyPr>
          <a:lstStyle>
            <a:lvl1pPr marL="0" indent="0" algn="ctr">
              <a:buNone/>
              <a:defRPr sz="2040" b="0">
                <a:solidFill>
                  <a:schemeClr val="bg1"/>
                </a:solidFill>
                <a:latin typeface="+mn-lt"/>
              </a:defRPr>
            </a:lvl1pPr>
          </a:lstStyle>
          <a:p>
            <a:pPr lvl="0"/>
            <a:r>
              <a:rPr lang="en-US"/>
              <a:t>Plan of action</a:t>
            </a:r>
          </a:p>
        </p:txBody>
      </p:sp>
      <p:sp>
        <p:nvSpPr>
          <p:cNvPr id="28" name="Text Placeholder 12">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600058" y="3003760"/>
            <a:ext cx="2748463" cy="512932"/>
          </a:xfrm>
          <a:prstGeom prst="rect">
            <a:avLst/>
          </a:prstGeom>
          <a:solidFill>
            <a:srgbClr val="0078D4"/>
          </a:solidFill>
          <a:ln>
            <a:noFill/>
          </a:ln>
        </p:spPr>
        <p:txBody>
          <a:bodyPr lIns="180000" tIns="0" rIns="36000" anchor="ctr" anchorCtr="0">
            <a:noAutofit/>
          </a:bodyPr>
          <a:lstStyle>
            <a:lvl1pPr marL="0" indent="0" algn="l">
              <a:buNone/>
              <a:defRPr sz="2040" b="0">
                <a:solidFill>
                  <a:schemeClr val="bg1"/>
                </a:solidFill>
                <a:latin typeface="+mn-lt"/>
              </a:defRPr>
            </a:lvl1pPr>
          </a:lstStyle>
          <a:p>
            <a:pPr lvl="0"/>
            <a:r>
              <a:rPr lang="en-US"/>
              <a:t>Step/Tactic one</a:t>
            </a:r>
          </a:p>
        </p:txBody>
      </p:sp>
    </p:spTree>
    <p:extLst>
      <p:ext uri="{BB962C8B-B14F-4D97-AF65-F5344CB8AC3E}">
        <p14:creationId xmlns:p14="http://schemas.microsoft.com/office/powerpoint/2010/main" val="380357203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Presentation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1263269915"/>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sp>
        <p:nvSpPr>
          <p:cNvPr id="23" name="Text Placeholder 34">
            <a:extLst>
              <a:ext uri="{FF2B5EF4-FFF2-40B4-BE49-F238E27FC236}">
                <a16:creationId xmlns:a16="http://schemas.microsoft.com/office/drawing/2014/main" id="{F649B1BD-2350-4E3B-92A8-8222183035C9}"/>
              </a:ext>
            </a:extLst>
          </p:cNvPr>
          <p:cNvSpPr>
            <a:spLocks noGrp="1"/>
          </p:cNvSpPr>
          <p:nvPr>
            <p:ph type="body" sz="quarter" idx="22" hasCustomPrompt="1"/>
          </p:nvPr>
        </p:nvSpPr>
        <p:spPr>
          <a:xfrm>
            <a:off x="4929052" y="3135254"/>
            <a:ext cx="2788192" cy="471295"/>
          </a:xfrm>
          <a:prstGeom prst="rect">
            <a:avLst/>
          </a:prstGeom>
        </p:spPr>
        <p:txBody>
          <a:bodyPr lIns="0" tIns="147600" rIns="183600" bIns="147600" anchor="t" anchorCtr="0">
            <a:noAutofit/>
          </a:bodyPr>
          <a:lstStyle>
            <a:lvl1pPr marL="0" indent="0" algn="l">
              <a:buNone/>
              <a:defRPr sz="2040">
                <a:solidFill>
                  <a:srgbClr val="0078D4"/>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Step three</a:t>
            </a:r>
          </a:p>
        </p:txBody>
      </p:sp>
      <p:grpSp>
        <p:nvGrpSpPr>
          <p:cNvPr id="39" name="Group 38">
            <a:extLst>
              <a:ext uri="{FF2B5EF4-FFF2-40B4-BE49-F238E27FC236}">
                <a16:creationId xmlns:a16="http://schemas.microsoft.com/office/drawing/2014/main" id="{1350B42F-34B0-5840-9B7F-FDB0E2301824}"/>
              </a:ext>
            </a:extLst>
          </p:cNvPr>
          <p:cNvGrpSpPr/>
          <p:nvPr userDrawn="1"/>
        </p:nvGrpSpPr>
        <p:grpSpPr>
          <a:xfrm>
            <a:off x="3177810" y="658196"/>
            <a:ext cx="4495703" cy="1209189"/>
            <a:chOff x="3115340" y="645348"/>
            <a:chExt cx="4407327" cy="1185587"/>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sp>
        <p:nvSpPr>
          <p:cNvPr id="24" name="Text Placeholder 34">
            <a:extLst>
              <a:ext uri="{FF2B5EF4-FFF2-40B4-BE49-F238E27FC236}">
                <a16:creationId xmlns:a16="http://schemas.microsoft.com/office/drawing/2014/main" id="{CDDAC95E-B58C-4140-8EDD-0EC0AE2709E3}"/>
              </a:ext>
            </a:extLst>
          </p:cNvPr>
          <p:cNvSpPr>
            <a:spLocks noGrp="1"/>
          </p:cNvSpPr>
          <p:nvPr>
            <p:ph type="body" sz="quarter" idx="23" hasCustomPrompt="1"/>
          </p:nvPr>
        </p:nvSpPr>
        <p:spPr>
          <a:xfrm>
            <a:off x="4929052" y="3613939"/>
            <a:ext cx="2788192" cy="550771"/>
          </a:xfrm>
          <a:prstGeom prst="rect">
            <a:avLst/>
          </a:prstGeom>
        </p:spPr>
        <p:txBody>
          <a:bodyPr lIns="0" tIns="0" rIns="183600" bIns="147600" anchor="t" anchorCtr="0">
            <a:noAutofit/>
          </a:bodyPr>
          <a:lstStyle>
            <a:lvl1pPr marL="0" marR="0" indent="0" algn="l" defTabSz="932597" rtl="0" eaLnBrk="1" fontAlgn="auto" latinLnBrk="0" hangingPunct="1">
              <a:lnSpc>
                <a:spcPct val="100000"/>
              </a:lnSpc>
              <a:spcBef>
                <a:spcPts val="0"/>
              </a:spcBef>
              <a:spcAft>
                <a:spcPts val="0"/>
              </a:spcAft>
              <a:buClrTx/>
              <a:buSzTx/>
              <a:buFontTx/>
              <a:buNone/>
              <a:tabLst/>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D179EED4-7A08-C046-9115-F1CA8502C75D}"/>
              </a:ext>
            </a:extLst>
          </p:cNvPr>
          <p:cNvGrpSpPr/>
          <p:nvPr userDrawn="1"/>
        </p:nvGrpSpPr>
        <p:grpSpPr>
          <a:xfrm>
            <a:off x="3221541" y="2007881"/>
            <a:ext cx="4495703" cy="1209189"/>
            <a:chOff x="3115340" y="645348"/>
            <a:chExt cx="4407327" cy="1185587"/>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75056" cy="1185587"/>
            </a:xfrm>
            <a:prstGeom prst="line">
              <a:avLst/>
            </a:prstGeom>
            <a:noFill/>
            <a:ln w="19050" cap="flat" cmpd="sng" algn="ctr">
              <a:solidFill>
                <a:schemeClr val="accent1"/>
              </a:solidFill>
              <a:prstDash val="solid"/>
            </a:ln>
            <a:effectLst/>
          </p:spPr>
        </p:cxnSp>
      </p:grpSp>
      <p:grpSp>
        <p:nvGrpSpPr>
          <p:cNvPr id="44" name="Group 43">
            <a:extLst>
              <a:ext uri="{FF2B5EF4-FFF2-40B4-BE49-F238E27FC236}">
                <a16:creationId xmlns:a16="http://schemas.microsoft.com/office/drawing/2014/main" id="{033DB13C-EBA0-8542-886E-19519EB8A499}"/>
              </a:ext>
            </a:extLst>
          </p:cNvPr>
          <p:cNvGrpSpPr/>
          <p:nvPr userDrawn="1"/>
        </p:nvGrpSpPr>
        <p:grpSpPr>
          <a:xfrm>
            <a:off x="3221541" y="3067014"/>
            <a:ext cx="4495703" cy="1391810"/>
            <a:chOff x="3115340" y="645348"/>
            <a:chExt cx="4407327" cy="1192200"/>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90396" y="645348"/>
              <a:ext cx="2732271"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651961"/>
              <a:ext cx="1675056" cy="1185587"/>
            </a:xfrm>
            <a:prstGeom prst="line">
              <a:avLst/>
            </a:prstGeom>
            <a:noFill/>
            <a:ln w="19050" cap="flat" cmpd="sng" algn="ctr">
              <a:solidFill>
                <a:schemeClr val="accent1"/>
              </a:solidFill>
              <a:prstDash val="solid"/>
            </a:ln>
            <a:effectLst/>
          </p:spPr>
        </p:cxnSp>
      </p:grpSp>
      <p:grpSp>
        <p:nvGrpSpPr>
          <p:cNvPr id="47" name="Group 46">
            <a:extLst>
              <a:ext uri="{FF2B5EF4-FFF2-40B4-BE49-F238E27FC236}">
                <a16:creationId xmlns:a16="http://schemas.microsoft.com/office/drawing/2014/main" id="{A8F29C40-AC28-AC42-B2C8-5E00ADE4915D}"/>
              </a:ext>
            </a:extLst>
          </p:cNvPr>
          <p:cNvGrpSpPr/>
          <p:nvPr userDrawn="1"/>
        </p:nvGrpSpPr>
        <p:grpSpPr>
          <a:xfrm>
            <a:off x="3216611" y="4295469"/>
            <a:ext cx="4505563" cy="938081"/>
            <a:chOff x="3105674" y="664202"/>
            <a:chExt cx="4416993" cy="919771"/>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90396" y="664202"/>
              <a:ext cx="2732271"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664203"/>
              <a:ext cx="1684722" cy="919770"/>
            </a:xfrm>
            <a:prstGeom prst="line">
              <a:avLst/>
            </a:prstGeom>
            <a:noFill/>
            <a:ln w="19050" cap="flat" cmpd="sng" algn="ctr">
              <a:solidFill>
                <a:schemeClr val="accent1"/>
              </a:solidFill>
              <a:prstDash val="solid"/>
            </a:ln>
            <a:effectLst/>
          </p:spPr>
        </p:cxnSp>
      </p:grpSp>
      <p:sp>
        <p:nvSpPr>
          <p:cNvPr id="11" name="Rectangle 10">
            <a:extLst>
              <a:ext uri="{FF2B5EF4-FFF2-40B4-BE49-F238E27FC236}">
                <a16:creationId xmlns:a16="http://schemas.microsoft.com/office/drawing/2014/main" id="{DC14FB74-DC63-43C4-B4AD-18FA0CF9D4AB}"/>
              </a:ext>
            </a:extLst>
          </p:cNvPr>
          <p:cNvSpPr/>
          <p:nvPr userDrawn="1"/>
        </p:nvSpPr>
        <p:spPr>
          <a:xfrm>
            <a:off x="797558" y="3227260"/>
            <a:ext cx="3468694" cy="908582"/>
          </a:xfrm>
          <a:prstGeom prst="rect">
            <a:avLst/>
          </a:prstGeom>
        </p:spPr>
        <p:txBody>
          <a:bodyPr wrap="square">
            <a:spAutoFit/>
          </a:bodyPr>
          <a:lstStyle/>
          <a:p>
            <a:pPr lvl="0">
              <a:spcAft>
                <a:spcPts val="1224"/>
              </a:spcAft>
              <a:defRPr/>
            </a:pPr>
            <a:r>
              <a:rPr lang="en-US" sz="3264" b="1" dirty="0">
                <a:solidFill>
                  <a:srgbClr val="FFFFFF"/>
                </a:solidFill>
                <a:latin typeface="Segoe UI Semilight" panose="020B0402040204020203" pitchFamily="34" charset="0"/>
                <a:cs typeface="Segoe UI Semilight" panose="020B0402040204020203" pitchFamily="34" charset="0"/>
              </a:rPr>
              <a:t>Title</a:t>
            </a:r>
            <a:br>
              <a:rPr lang="en-US" sz="2856" b="1" kern="0" dirty="0">
                <a:ln w="0" cap="rnd">
                  <a:noFill/>
                </a:ln>
                <a:solidFill>
                  <a:prstClr val="white"/>
                </a:solidFill>
              </a:rPr>
            </a:br>
            <a:r>
              <a:rPr lang="en-US" sz="2040" dirty="0">
                <a:solidFill>
                  <a:srgbClr val="FFFFFF"/>
                </a:solidFill>
              </a:rPr>
              <a:t>Short description of offering</a:t>
            </a:r>
            <a:endParaRPr lang="en-US" sz="2856" dirty="0">
              <a:solidFill>
                <a:srgbClr val="FFFFFF"/>
              </a:solidFill>
            </a:endParaRPr>
          </a:p>
        </p:txBody>
      </p:sp>
      <p:sp>
        <p:nvSpPr>
          <p:cNvPr id="19" name="Text Placeholder 34">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886454" y="664747"/>
            <a:ext cx="2830790" cy="491979"/>
          </a:xfrm>
          <a:prstGeom prst="rect">
            <a:avLst/>
          </a:prstGeom>
        </p:spPr>
        <p:txBody>
          <a:bodyPr lIns="0" tIns="147600" rIns="183600" bIns="147600" anchor="t" anchorCtr="0">
            <a:noAutofit/>
          </a:bodyPr>
          <a:lstStyle>
            <a:lvl1pPr marL="0" indent="0" algn="l">
              <a:buNone/>
              <a:defRPr sz="2040">
                <a:solidFill>
                  <a:srgbClr val="0078D4"/>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Step one</a:t>
            </a:r>
          </a:p>
        </p:txBody>
      </p:sp>
      <p:sp>
        <p:nvSpPr>
          <p:cNvPr id="20" name="Text Placeholder 34">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886454" y="1164116"/>
            <a:ext cx="2830790" cy="550771"/>
          </a:xfrm>
          <a:prstGeom prst="rect">
            <a:avLst/>
          </a:prstGeom>
        </p:spPr>
        <p:txBody>
          <a:bodyPr lIns="0" tIns="0" rIns="183600" bIns="147600" anchor="t" anchorCtr="0">
            <a:noAutofit/>
          </a:bodyPr>
          <a:lstStyle>
            <a:lvl1pPr marL="0" marR="0" indent="0" algn="l" defTabSz="932597" rtl="0" eaLnBrk="1" fontAlgn="auto" latinLnBrk="0" hangingPunct="1">
              <a:lnSpc>
                <a:spcPct val="100000"/>
              </a:lnSpc>
              <a:spcBef>
                <a:spcPts val="0"/>
              </a:spcBef>
              <a:spcAft>
                <a:spcPts val="0"/>
              </a:spcAft>
              <a:buClrTx/>
              <a:buSzTx/>
              <a:buFontTx/>
              <a:buNone/>
              <a:tabLst/>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1" name="Text Placeholder 34">
            <a:extLst>
              <a:ext uri="{FF2B5EF4-FFF2-40B4-BE49-F238E27FC236}">
                <a16:creationId xmlns:a16="http://schemas.microsoft.com/office/drawing/2014/main" id="{FF452CF7-7B5F-4686-A277-32107C5038A2}"/>
              </a:ext>
            </a:extLst>
          </p:cNvPr>
          <p:cNvSpPr>
            <a:spLocks noGrp="1"/>
          </p:cNvSpPr>
          <p:nvPr>
            <p:ph type="body" sz="quarter" idx="20" hasCustomPrompt="1"/>
          </p:nvPr>
        </p:nvSpPr>
        <p:spPr>
          <a:xfrm>
            <a:off x="4929052" y="1986899"/>
            <a:ext cx="2788192" cy="471295"/>
          </a:xfrm>
          <a:prstGeom prst="rect">
            <a:avLst/>
          </a:prstGeom>
        </p:spPr>
        <p:txBody>
          <a:bodyPr lIns="0" tIns="147600" rIns="183600" bIns="147600" anchor="t" anchorCtr="0">
            <a:noAutofit/>
          </a:bodyPr>
          <a:lstStyle>
            <a:lvl1pPr marL="0" indent="0" algn="l">
              <a:buNone/>
              <a:defRPr sz="2040">
                <a:solidFill>
                  <a:srgbClr val="0078D4"/>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Step two</a:t>
            </a:r>
          </a:p>
        </p:txBody>
      </p:sp>
      <p:sp>
        <p:nvSpPr>
          <p:cNvPr id="22" name="Text Placeholder 34">
            <a:extLst>
              <a:ext uri="{FF2B5EF4-FFF2-40B4-BE49-F238E27FC236}">
                <a16:creationId xmlns:a16="http://schemas.microsoft.com/office/drawing/2014/main" id="{45B1492F-3C71-41D0-BAA2-89362E09AB1E}"/>
              </a:ext>
            </a:extLst>
          </p:cNvPr>
          <p:cNvSpPr>
            <a:spLocks noGrp="1"/>
          </p:cNvSpPr>
          <p:nvPr>
            <p:ph type="body" sz="quarter" idx="21" hasCustomPrompt="1"/>
          </p:nvPr>
        </p:nvSpPr>
        <p:spPr>
          <a:xfrm>
            <a:off x="4929052" y="2465584"/>
            <a:ext cx="2788192" cy="550771"/>
          </a:xfrm>
          <a:prstGeom prst="rect">
            <a:avLst/>
          </a:prstGeom>
        </p:spPr>
        <p:txBody>
          <a:bodyPr lIns="0" tIns="0" rIns="183600" bIns="147600" anchor="t" anchorCtr="0">
            <a:noAutofit/>
          </a:bodyPr>
          <a:lstStyle>
            <a:lvl1pPr marL="0" marR="0" indent="0" algn="l" defTabSz="932597" rtl="0" eaLnBrk="1" fontAlgn="auto" latinLnBrk="0" hangingPunct="1">
              <a:lnSpc>
                <a:spcPct val="100000"/>
              </a:lnSpc>
              <a:spcBef>
                <a:spcPts val="0"/>
              </a:spcBef>
              <a:spcAft>
                <a:spcPts val="0"/>
              </a:spcAft>
              <a:buClrTx/>
              <a:buSzTx/>
              <a:buFontTx/>
              <a:buNone/>
              <a:tabLst/>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26" name="Text Placeholder 34">
            <a:extLst>
              <a:ext uri="{FF2B5EF4-FFF2-40B4-BE49-F238E27FC236}">
                <a16:creationId xmlns:a16="http://schemas.microsoft.com/office/drawing/2014/main" id="{B8340A46-EC15-48DE-AE0A-9844A95D44BC}"/>
              </a:ext>
            </a:extLst>
          </p:cNvPr>
          <p:cNvSpPr>
            <a:spLocks noGrp="1"/>
          </p:cNvSpPr>
          <p:nvPr>
            <p:ph type="body" sz="quarter" idx="25" hasCustomPrompt="1"/>
          </p:nvPr>
        </p:nvSpPr>
        <p:spPr>
          <a:xfrm>
            <a:off x="4929052" y="4748373"/>
            <a:ext cx="2788192" cy="550771"/>
          </a:xfrm>
          <a:prstGeom prst="rect">
            <a:avLst/>
          </a:prstGeom>
        </p:spPr>
        <p:txBody>
          <a:bodyPr lIns="0" tIns="0" rIns="183600" bIns="147600" anchor="t" anchorCtr="0">
            <a:noAutofit/>
          </a:bodyPr>
          <a:lstStyle>
            <a:lvl1pPr marL="0" marR="0" indent="0" algn="l" defTabSz="932597" rtl="0" eaLnBrk="1" fontAlgn="auto" latinLnBrk="0" hangingPunct="1">
              <a:lnSpc>
                <a:spcPct val="100000"/>
              </a:lnSpc>
              <a:spcBef>
                <a:spcPts val="0"/>
              </a:spcBef>
              <a:spcAft>
                <a:spcPts val="0"/>
              </a:spcAft>
              <a:buClrTx/>
              <a:buSzTx/>
              <a:buFontTx/>
              <a:buNone/>
              <a:tabLst/>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32"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30" name="Oval 29" descr="Main Title circle">
            <a:extLst>
              <a:ext uri="{FF2B5EF4-FFF2-40B4-BE49-F238E27FC236}">
                <a16:creationId xmlns:a16="http://schemas.microsoft.com/office/drawing/2014/main" id="{9FF63E39-2622-4B24-A224-26EF664DCABA}"/>
              </a:ext>
            </a:extLst>
          </p:cNvPr>
          <p:cNvSpPr/>
          <p:nvPr userDrawn="1"/>
        </p:nvSpPr>
        <p:spPr bwMode="auto">
          <a:xfrm>
            <a:off x="596951" y="1660035"/>
            <a:ext cx="3844494" cy="38439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9217" tIns="652822" rIns="149217"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s-DO" sz="2040" dirty="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7" name="Text Placeholder 6"/>
          <p:cNvSpPr>
            <a:spLocks noGrp="1"/>
          </p:cNvSpPr>
          <p:nvPr>
            <p:ph type="body" sz="quarter" idx="26" hasCustomPrompt="1"/>
          </p:nvPr>
        </p:nvSpPr>
        <p:spPr>
          <a:xfrm>
            <a:off x="596951" y="3186055"/>
            <a:ext cx="3844494" cy="502246"/>
          </a:xfrm>
          <a:prstGeom prst="rect">
            <a:avLst/>
          </a:prstGeom>
        </p:spPr>
        <p:txBody>
          <a:bodyPr anchor="ctr"/>
          <a:lstStyle>
            <a:lvl1pPr marL="0" indent="0" algn="ctr">
              <a:buNone/>
              <a:defRPr sz="3264" baseline="0">
                <a:solidFill>
                  <a:schemeClr val="bg1"/>
                </a:solidFill>
                <a:latin typeface="Segoe UI Semilight" panose="020B0402040204020203" pitchFamily="34" charset="0"/>
                <a:cs typeface="Segoe UI Semilight" panose="020B0402040204020203" pitchFamily="34" charset="0"/>
              </a:defRPr>
            </a:lvl1pPr>
            <a:lvl2pPr>
              <a:defRPr sz="3264">
                <a:latin typeface="Segoe UI Semilight" panose="020B0402040204020203" pitchFamily="34" charset="0"/>
                <a:cs typeface="Segoe UI Semilight" panose="020B0402040204020203" pitchFamily="34" charset="0"/>
              </a:defRPr>
            </a:lvl2pPr>
            <a:lvl3pPr>
              <a:defRPr sz="3264">
                <a:latin typeface="Segoe UI Semilight" panose="020B0402040204020203" pitchFamily="34" charset="0"/>
                <a:cs typeface="Segoe UI Semilight" panose="020B0402040204020203" pitchFamily="34" charset="0"/>
              </a:defRPr>
            </a:lvl3pPr>
            <a:lvl4pPr>
              <a:defRPr sz="3264">
                <a:latin typeface="Segoe UI Semilight" panose="020B0402040204020203" pitchFamily="34" charset="0"/>
                <a:cs typeface="Segoe UI Semilight" panose="020B0402040204020203" pitchFamily="34" charset="0"/>
              </a:defRPr>
            </a:lvl4pPr>
            <a:lvl5pPr>
              <a:defRPr sz="3264">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33" name="Text Placeholder 6"/>
          <p:cNvSpPr>
            <a:spLocks noGrp="1"/>
          </p:cNvSpPr>
          <p:nvPr>
            <p:ph type="body" sz="quarter" idx="27" hasCustomPrompt="1"/>
          </p:nvPr>
        </p:nvSpPr>
        <p:spPr>
          <a:xfrm>
            <a:off x="713268" y="3703573"/>
            <a:ext cx="3552984" cy="434008"/>
          </a:xfrm>
          <a:prstGeom prst="rect">
            <a:avLst/>
          </a:prstGeom>
        </p:spPr>
        <p:txBody>
          <a:bodyPr anchor="ctr"/>
          <a:lstStyle>
            <a:lvl1pPr marL="0" indent="0" algn="ctr">
              <a:buNone/>
              <a:defRPr sz="2040" baseline="0">
                <a:solidFill>
                  <a:schemeClr val="bg1"/>
                </a:solidFill>
                <a:latin typeface="+mn-lt"/>
                <a:cs typeface="Segoe UI Semilight" panose="020B0402040204020203" pitchFamily="34" charset="0"/>
              </a:defRPr>
            </a:lvl1pPr>
            <a:lvl2pPr>
              <a:defRPr sz="3264">
                <a:latin typeface="Segoe UI Semilight" panose="020B0402040204020203" pitchFamily="34" charset="0"/>
                <a:cs typeface="Segoe UI Semilight" panose="020B0402040204020203" pitchFamily="34" charset="0"/>
              </a:defRPr>
            </a:lvl2pPr>
            <a:lvl3pPr>
              <a:defRPr sz="3264">
                <a:latin typeface="Segoe UI Semilight" panose="020B0402040204020203" pitchFamily="34" charset="0"/>
                <a:cs typeface="Segoe UI Semilight" panose="020B0402040204020203" pitchFamily="34" charset="0"/>
              </a:defRPr>
            </a:lvl3pPr>
            <a:lvl4pPr>
              <a:defRPr sz="3264">
                <a:latin typeface="Segoe UI Semilight" panose="020B0402040204020203" pitchFamily="34" charset="0"/>
                <a:cs typeface="Segoe UI Semilight" panose="020B0402040204020203" pitchFamily="34" charset="0"/>
              </a:defRPr>
            </a:lvl4pPr>
            <a:lvl5pPr>
              <a:defRPr sz="3264">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18" name="Picture Placeholder 17"/>
          <p:cNvSpPr>
            <a:spLocks noGrp="1"/>
          </p:cNvSpPr>
          <p:nvPr>
            <p:ph type="pic" sz="quarter" idx="28" hasCustomPrompt="1"/>
          </p:nvPr>
        </p:nvSpPr>
        <p:spPr>
          <a:xfrm>
            <a:off x="8080600" y="-1"/>
            <a:ext cx="4355875" cy="6994526"/>
          </a:xfrm>
          <a:prstGeom prst="rect">
            <a:avLst/>
          </a:prstGeom>
        </p:spPr>
        <p:txBody>
          <a:bodyPr/>
          <a:lstStyle>
            <a:lvl1pPr marL="0" indent="0">
              <a:buNone/>
              <a:defRPr/>
            </a:lvl1pPr>
          </a:lstStyle>
          <a:p>
            <a:r>
              <a:rPr lang="en-US" dirty="0"/>
              <a:t>Tap to insert photo or illustration</a:t>
            </a:r>
          </a:p>
        </p:txBody>
      </p:sp>
      <p:sp>
        <p:nvSpPr>
          <p:cNvPr id="25" name="Text Placeholder 34">
            <a:extLst>
              <a:ext uri="{FF2B5EF4-FFF2-40B4-BE49-F238E27FC236}">
                <a16:creationId xmlns:a16="http://schemas.microsoft.com/office/drawing/2014/main" id="{AA674194-4C77-4F22-93D6-6069C8282517}"/>
              </a:ext>
            </a:extLst>
          </p:cNvPr>
          <p:cNvSpPr>
            <a:spLocks noGrp="1"/>
          </p:cNvSpPr>
          <p:nvPr>
            <p:ph type="body" sz="quarter" idx="24" hasCustomPrompt="1"/>
          </p:nvPr>
        </p:nvSpPr>
        <p:spPr>
          <a:xfrm>
            <a:off x="4929052" y="4269688"/>
            <a:ext cx="2788192" cy="471295"/>
          </a:xfrm>
          <a:prstGeom prst="rect">
            <a:avLst/>
          </a:prstGeom>
        </p:spPr>
        <p:txBody>
          <a:bodyPr lIns="0" tIns="147600" rIns="183600" bIns="147600" anchor="t" anchorCtr="0">
            <a:noAutofit/>
          </a:bodyPr>
          <a:lstStyle>
            <a:lvl1pPr marL="0" indent="0" algn="l">
              <a:buNone/>
              <a:defRPr sz="2040">
                <a:solidFill>
                  <a:srgbClr val="0078D4"/>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Step four</a:t>
            </a:r>
          </a:p>
        </p:txBody>
      </p:sp>
    </p:spTree>
    <p:extLst>
      <p:ext uri="{BB962C8B-B14F-4D97-AF65-F5344CB8AC3E}">
        <p14:creationId xmlns:p14="http://schemas.microsoft.com/office/powerpoint/2010/main" val="60769355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Rectangle 4" descr="grey background">
            <a:extLst>
              <a:ext uri="{FF2B5EF4-FFF2-40B4-BE49-F238E27FC236}">
                <a16:creationId xmlns:a16="http://schemas.microsoft.com/office/drawing/2014/main" id="{88DD5009-758E-4185-83BE-10E4C3B13A37}"/>
              </a:ext>
            </a:extLst>
          </p:cNvPr>
          <p:cNvSpPr/>
          <p:nvPr userDrawn="1"/>
        </p:nvSpPr>
        <p:spPr bwMode="auto">
          <a:xfrm>
            <a:off x="600059" y="1462924"/>
            <a:ext cx="11246266" cy="493091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7739C0-DA9C-4BAD-987E-637711AC690D}"/>
              </a:ext>
            </a:extLst>
          </p:cNvPr>
          <p:cNvSpPr/>
          <p:nvPr userDrawn="1"/>
        </p:nvSpPr>
        <p:spPr bwMode="auto">
          <a:xfrm>
            <a:off x="6218238" y="1671493"/>
            <a:ext cx="5431242" cy="454586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Phase one</a:t>
            </a:r>
          </a:p>
        </p:txBody>
      </p:sp>
      <p:sp>
        <p:nvSpPr>
          <p:cNvPr id="11" name="Text Placeholder 34">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213669" y="2190168"/>
            <a:ext cx="5435810" cy="4027188"/>
          </a:xfrm>
          <a:prstGeom prst="rect">
            <a:avLst/>
          </a:prstGeom>
        </p:spPr>
        <p:txBody>
          <a:bodyPr lIns="183600" tIns="146304" rIns="183600" bIns="147600" anchor="t" anchorCtr="0">
            <a:noAutofit/>
          </a:bodyPr>
          <a:lstStyle>
            <a:lvl1pPr marL="349724" indent="-349724" algn="l" defTabSz="951028" fontAlgn="base">
              <a:spcBef>
                <a:spcPct val="0"/>
              </a:spcBef>
              <a:spcAft>
                <a:spcPct val="0"/>
              </a:spcAft>
              <a:buFont typeface="Arial" panose="020B0604020202020204" pitchFamily="34" charset="0"/>
              <a:buChar char="•"/>
              <a:defRPr sz="1632">
                <a:solidFill>
                  <a:schemeClr val="bg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2900" indent="-342900" defTabSz="932472" fontAlgn="base">
              <a:spcBef>
                <a:spcPct val="0"/>
              </a:spcBef>
              <a:spcAft>
                <a:spcPct val="0"/>
              </a:spcAft>
              <a:buFont typeface="Arial" panose="020B0604020202020204" pitchFamily="34" charset="0"/>
              <a:buChar char="•"/>
            </a:pPr>
            <a:r>
              <a:rPr lang="en-US" sz="1632">
                <a:solidFill>
                  <a:srgbClr val="FFFFFF"/>
                </a:solidFill>
                <a:latin typeface="Segoe UI" panose="020B0502040204020203" pitchFamily="34" charset="0"/>
                <a:cs typeface="Segoe UI" panose="020B0502040204020203" pitchFamily="34" charset="0"/>
              </a:rPr>
              <a:t>Lorem ipsum dolor sit </a:t>
            </a:r>
            <a:r>
              <a:rPr lang="en-US" sz="1632" err="1">
                <a:solidFill>
                  <a:srgbClr val="FFFFFF"/>
                </a:solidFill>
                <a:latin typeface="Segoe UI" panose="020B0502040204020203" pitchFamily="34" charset="0"/>
                <a:cs typeface="Segoe UI" panose="020B0502040204020203" pitchFamily="34" charset="0"/>
              </a:rPr>
              <a:t>amet</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consectetur</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adipiscing</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elit</a:t>
            </a:r>
            <a:r>
              <a:rPr lang="en-US" sz="1632">
                <a:solidFill>
                  <a:srgbClr val="FFFFFF"/>
                </a:solidFill>
                <a:latin typeface="Segoe UI" panose="020B0502040204020203" pitchFamily="34" charset="0"/>
                <a:cs typeface="Segoe UI" panose="020B0502040204020203" pitchFamily="34" charset="0"/>
              </a:rPr>
              <a:t>. In </a:t>
            </a:r>
            <a:r>
              <a:rPr lang="en-US" sz="1632" err="1">
                <a:solidFill>
                  <a:srgbClr val="FFFFFF"/>
                </a:solidFill>
                <a:latin typeface="Segoe UI" panose="020B0502040204020203" pitchFamily="34" charset="0"/>
                <a:cs typeface="Segoe UI" panose="020B0502040204020203" pitchFamily="34" charset="0"/>
              </a:rPr>
              <a:t>rhoncus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lacus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tortor</a:t>
            </a:r>
            <a:r>
              <a:rPr lang="en-US" sz="1632">
                <a:solidFill>
                  <a:srgbClr val="FFFFFF"/>
                </a:solidFill>
                <a:latin typeface="Segoe UI" panose="020B0502040204020203" pitchFamily="34" charset="0"/>
                <a:cs typeface="Segoe UI" panose="020B0502040204020203" pitchFamily="34" charset="0"/>
              </a:rPr>
              <a:t>, vel </a:t>
            </a:r>
            <a:r>
              <a:rPr lang="en-US" sz="1632" err="1">
                <a:solidFill>
                  <a:srgbClr val="FFFFFF"/>
                </a:solidFill>
                <a:latin typeface="Segoe UI" panose="020B0502040204020203" pitchFamily="34" charset="0"/>
                <a:cs typeface="Segoe UI" panose="020B0502040204020203" pitchFamily="34" charset="0"/>
              </a:rPr>
              <a:t>facilisis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enim</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ornare</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euismod</a:t>
            </a:r>
            <a:r>
              <a:rPr lang="en-US" sz="1632">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32">
                <a:solidFill>
                  <a:srgbClr val="FFFFFF"/>
                </a:solidFill>
                <a:latin typeface="Segoe UI" panose="020B0502040204020203" pitchFamily="34" charset="0"/>
                <a:cs typeface="Segoe UI" panose="020B0502040204020203" pitchFamily="34" charset="0"/>
              </a:rPr>
              <a:t>Lorem ipsum dolor sit </a:t>
            </a:r>
            <a:r>
              <a:rPr lang="en-US" sz="1632" err="1">
                <a:solidFill>
                  <a:srgbClr val="FFFFFF"/>
                </a:solidFill>
                <a:latin typeface="Segoe UI" panose="020B0502040204020203" pitchFamily="34" charset="0"/>
                <a:cs typeface="Segoe UI" panose="020B0502040204020203" pitchFamily="34" charset="0"/>
              </a:rPr>
              <a:t>amet</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consectetur</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adipiscing</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elit</a:t>
            </a:r>
            <a:r>
              <a:rPr lang="en-US" sz="1632">
                <a:solidFill>
                  <a:srgbClr val="FFFFFF"/>
                </a:solidFill>
                <a:latin typeface="Segoe UI" panose="020B0502040204020203" pitchFamily="34" charset="0"/>
                <a:cs typeface="Segoe UI" panose="020B0502040204020203" pitchFamily="34" charset="0"/>
              </a:rPr>
              <a:t>. In </a:t>
            </a:r>
            <a:r>
              <a:rPr lang="en-US" sz="1632" err="1">
                <a:solidFill>
                  <a:srgbClr val="FFFFFF"/>
                </a:solidFill>
                <a:latin typeface="Segoe UI" panose="020B0502040204020203" pitchFamily="34" charset="0"/>
                <a:cs typeface="Segoe UI" panose="020B0502040204020203" pitchFamily="34" charset="0"/>
              </a:rPr>
              <a:t>rhoncus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lacus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tortor</a:t>
            </a:r>
            <a:r>
              <a:rPr lang="en-US" sz="1632">
                <a:solidFill>
                  <a:srgbClr val="FFFFFF"/>
                </a:solidFill>
                <a:latin typeface="Segoe UI" panose="020B0502040204020203" pitchFamily="34" charset="0"/>
                <a:cs typeface="Segoe UI" panose="020B0502040204020203" pitchFamily="34" charset="0"/>
              </a:rPr>
              <a:t>, vel </a:t>
            </a:r>
            <a:r>
              <a:rPr lang="en-US" sz="1632" err="1">
                <a:solidFill>
                  <a:srgbClr val="FFFFFF"/>
                </a:solidFill>
                <a:latin typeface="Segoe UI" panose="020B0502040204020203" pitchFamily="34" charset="0"/>
                <a:cs typeface="Segoe UI" panose="020B0502040204020203" pitchFamily="34" charset="0"/>
              </a:rPr>
              <a:t>facilisis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enim</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ornare</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euismod</a:t>
            </a:r>
            <a:r>
              <a:rPr lang="en-US" sz="1632">
                <a:solidFill>
                  <a:srgbClr val="FFFFFF"/>
                </a:solidFill>
                <a:latin typeface="Segoe UI" panose="020B0502040204020203" pitchFamily="34" charset="0"/>
                <a:cs typeface="Segoe UI" panose="020B0502040204020203" pitchFamily="34" charset="0"/>
              </a:rPr>
              <a:t>. </a:t>
            </a:r>
            <a:endParaRPr lang="en-US" sz="1632">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32">
                <a:solidFill>
                  <a:srgbClr val="FFFFFF"/>
                </a:solidFill>
                <a:latin typeface="Segoe UI" panose="020B0502040204020203" pitchFamily="34" charset="0"/>
                <a:cs typeface="Segoe UI" panose="020B0502040204020203" pitchFamily="34" charset="0"/>
              </a:rPr>
              <a:t>Lorem ipsum dolor sit </a:t>
            </a:r>
            <a:r>
              <a:rPr lang="en-US" sz="1632" err="1">
                <a:solidFill>
                  <a:srgbClr val="FFFFFF"/>
                </a:solidFill>
                <a:latin typeface="Segoe UI" panose="020B0502040204020203" pitchFamily="34" charset="0"/>
                <a:cs typeface="Segoe UI" panose="020B0502040204020203" pitchFamily="34" charset="0"/>
              </a:rPr>
              <a:t>amet</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consectetur</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adipiscing</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elit</a:t>
            </a:r>
            <a:r>
              <a:rPr lang="en-US" sz="1632">
                <a:solidFill>
                  <a:srgbClr val="FFFFFF"/>
                </a:solidFill>
                <a:latin typeface="Segoe UI" panose="020B0502040204020203" pitchFamily="34" charset="0"/>
                <a:cs typeface="Segoe UI" panose="020B0502040204020203" pitchFamily="34" charset="0"/>
              </a:rPr>
              <a:t>. In </a:t>
            </a:r>
            <a:r>
              <a:rPr lang="en-US" sz="1632" err="1">
                <a:solidFill>
                  <a:srgbClr val="FFFFFF"/>
                </a:solidFill>
                <a:latin typeface="Segoe UI" panose="020B0502040204020203" pitchFamily="34" charset="0"/>
                <a:cs typeface="Segoe UI" panose="020B0502040204020203" pitchFamily="34" charset="0"/>
              </a:rPr>
              <a:t>rhoncus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lacus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tortor</a:t>
            </a:r>
            <a:r>
              <a:rPr lang="en-US" sz="1632">
                <a:solidFill>
                  <a:srgbClr val="FFFFFF"/>
                </a:solidFill>
                <a:latin typeface="Segoe UI" panose="020B0502040204020203" pitchFamily="34" charset="0"/>
                <a:cs typeface="Segoe UI" panose="020B0502040204020203" pitchFamily="34" charset="0"/>
              </a:rPr>
              <a:t>, vel </a:t>
            </a:r>
            <a:r>
              <a:rPr lang="en-US" sz="1632" err="1">
                <a:solidFill>
                  <a:srgbClr val="FFFFFF"/>
                </a:solidFill>
                <a:latin typeface="Segoe UI" panose="020B0502040204020203" pitchFamily="34" charset="0"/>
                <a:cs typeface="Segoe UI" panose="020B0502040204020203" pitchFamily="34" charset="0"/>
              </a:rPr>
              <a:t>facilisis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enim</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ornare</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euismod</a:t>
            </a:r>
            <a:r>
              <a:rPr lang="en-US" sz="1632">
                <a:solidFill>
                  <a:srgbClr val="FFFFFF"/>
                </a:solidFill>
                <a:latin typeface="Segoe UI" panose="020B0502040204020203" pitchFamily="34" charset="0"/>
                <a:cs typeface="Segoe UI" panose="020B0502040204020203" pitchFamily="34" charset="0"/>
              </a:rPr>
              <a:t>. </a:t>
            </a:r>
            <a:endParaRPr lang="en-US" sz="1632">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32">
                <a:solidFill>
                  <a:srgbClr val="FFFFFF"/>
                </a:solidFill>
                <a:latin typeface="Segoe UI" panose="020B0502040204020203" pitchFamily="34" charset="0"/>
                <a:cs typeface="Segoe UI" panose="020B0502040204020203" pitchFamily="34" charset="0"/>
              </a:rPr>
              <a:t>Lorem ipsum dolor sit </a:t>
            </a:r>
            <a:r>
              <a:rPr lang="en-US" sz="1632" err="1">
                <a:solidFill>
                  <a:srgbClr val="FFFFFF"/>
                </a:solidFill>
                <a:latin typeface="Segoe UI" panose="020B0502040204020203" pitchFamily="34" charset="0"/>
                <a:cs typeface="Segoe UI" panose="020B0502040204020203" pitchFamily="34" charset="0"/>
              </a:rPr>
              <a:t>amet</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consectetur</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adipiscing</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elit</a:t>
            </a:r>
            <a:r>
              <a:rPr lang="en-US" sz="1632">
                <a:solidFill>
                  <a:srgbClr val="FFFFFF"/>
                </a:solidFill>
                <a:latin typeface="Segoe UI" panose="020B0502040204020203" pitchFamily="34" charset="0"/>
                <a:cs typeface="Segoe UI" panose="020B0502040204020203" pitchFamily="34" charset="0"/>
              </a:rPr>
              <a:t>. In </a:t>
            </a:r>
            <a:r>
              <a:rPr lang="en-US" sz="1632" err="1">
                <a:solidFill>
                  <a:srgbClr val="FFFFFF"/>
                </a:solidFill>
                <a:latin typeface="Segoe UI" panose="020B0502040204020203" pitchFamily="34" charset="0"/>
                <a:cs typeface="Segoe UI" panose="020B0502040204020203" pitchFamily="34" charset="0"/>
              </a:rPr>
              <a:t>rhoncus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lacus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tortor</a:t>
            </a:r>
            <a:r>
              <a:rPr lang="en-US" sz="1632">
                <a:solidFill>
                  <a:srgbClr val="FFFFFF"/>
                </a:solidFill>
                <a:latin typeface="Segoe UI" panose="020B0502040204020203" pitchFamily="34" charset="0"/>
                <a:cs typeface="Segoe UI" panose="020B0502040204020203" pitchFamily="34" charset="0"/>
              </a:rPr>
              <a:t>, vel </a:t>
            </a:r>
            <a:r>
              <a:rPr lang="en-US" sz="1632" err="1">
                <a:solidFill>
                  <a:srgbClr val="FFFFFF"/>
                </a:solidFill>
                <a:latin typeface="Segoe UI" panose="020B0502040204020203" pitchFamily="34" charset="0"/>
                <a:cs typeface="Segoe UI" panose="020B0502040204020203" pitchFamily="34" charset="0"/>
              </a:rPr>
              <a:t>facilisis</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enim</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ornare</a:t>
            </a:r>
            <a:r>
              <a:rPr lang="en-US" sz="1632">
                <a:solidFill>
                  <a:srgbClr val="FFFFFF"/>
                </a:solidFill>
                <a:latin typeface="Segoe UI" panose="020B0502040204020203" pitchFamily="34" charset="0"/>
                <a:cs typeface="Segoe UI" panose="020B0502040204020203" pitchFamily="34" charset="0"/>
              </a:rPr>
              <a:t> </a:t>
            </a:r>
            <a:r>
              <a:rPr lang="en-US" sz="1632" err="1">
                <a:solidFill>
                  <a:srgbClr val="FFFFFF"/>
                </a:solidFill>
                <a:latin typeface="Segoe UI" panose="020B0502040204020203" pitchFamily="34" charset="0"/>
                <a:cs typeface="Segoe UI" panose="020B0502040204020203" pitchFamily="34" charset="0"/>
              </a:rPr>
              <a:t>euismod</a:t>
            </a:r>
            <a:r>
              <a:rPr lang="en-US" sz="1632">
                <a:solidFill>
                  <a:srgbClr val="FFFFFF"/>
                </a:solidFill>
                <a:latin typeface="Segoe UI" panose="020B0502040204020203" pitchFamily="34" charset="0"/>
                <a:cs typeface="Segoe UI" panose="020B0502040204020203" pitchFamily="34" charset="0"/>
              </a:rPr>
              <a:t>. </a:t>
            </a:r>
            <a:endParaRPr lang="en-US" sz="1632">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 Placeholder 13"/>
          <p:cNvSpPr>
            <a:spLocks noGrp="1"/>
          </p:cNvSpPr>
          <p:nvPr>
            <p:ph type="body" sz="quarter" idx="26" hasCustomPrompt="1"/>
          </p:nvPr>
        </p:nvSpPr>
        <p:spPr>
          <a:xfrm>
            <a:off x="931117" y="1663460"/>
            <a:ext cx="4831269" cy="893152"/>
          </a:xfrm>
          <a:prstGeom prst="rect">
            <a:avLst/>
          </a:prstGeom>
          <a:solidFill>
            <a:srgbClr val="0078D4"/>
          </a:solidFill>
        </p:spPr>
        <p:txBody>
          <a:bodyPr lIns="182880" rIns="182880" anchor="ctr"/>
          <a:lstStyle>
            <a:lvl1pPr marL="0" indent="0" algn="l">
              <a:buNone/>
              <a:defRPr sz="3264" b="1">
                <a:solidFill>
                  <a:schemeClr val="bg1"/>
                </a:solidFill>
                <a:latin typeface="Segoe UI Semilight" panose="020B0402040204020203" pitchFamily="34" charset="0"/>
                <a:cs typeface="Segoe UI Semilight" panose="020B0402040204020203" pitchFamily="34" charset="0"/>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Phase one - Title</a:t>
            </a:r>
          </a:p>
        </p:txBody>
      </p:sp>
      <p:sp>
        <p:nvSpPr>
          <p:cNvPr id="12" name="Text Placeholder 13"/>
          <p:cNvSpPr>
            <a:spLocks noGrp="1"/>
          </p:cNvSpPr>
          <p:nvPr>
            <p:ph type="body" sz="quarter" idx="14" hasCustomPrompt="1"/>
          </p:nvPr>
        </p:nvSpPr>
        <p:spPr>
          <a:xfrm>
            <a:off x="6213668" y="1671493"/>
            <a:ext cx="5435810" cy="502246"/>
          </a:xfrm>
          <a:prstGeom prst="rect">
            <a:avLst/>
          </a:prstGeom>
        </p:spPr>
        <p:txBody>
          <a:bodyPr lIns="91440" tIns="91440" rIns="91440" bIns="91440" anchor="ctr"/>
          <a:lstStyle>
            <a:lvl1pPr marL="0" indent="0" algn="l">
              <a:buNone/>
              <a:defRPr sz="2040" b="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Description of process</a:t>
            </a:r>
          </a:p>
        </p:txBody>
      </p:sp>
      <p:sp>
        <p:nvSpPr>
          <p:cNvPr id="6" name="Picture Placeholder 5">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931117" y="2775143"/>
            <a:ext cx="4830469" cy="3442213"/>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Tree>
    <p:extLst>
      <p:ext uri="{BB962C8B-B14F-4D97-AF65-F5344CB8AC3E}">
        <p14:creationId xmlns:p14="http://schemas.microsoft.com/office/powerpoint/2010/main" val="369351893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a:endCxn id="9" idx="2"/>
          </p:cNvCxnSpPr>
          <p:nvPr userDrawn="1"/>
        </p:nvCxnSpPr>
        <p:spPr>
          <a:xfrm flipH="1">
            <a:off x="4837252" y="1334140"/>
            <a:ext cx="2" cy="470832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descr="People icon">
            <a:extLst>
              <a:ext uri="{FF2B5EF4-FFF2-40B4-BE49-F238E27FC236}">
                <a16:creationId xmlns:a16="http://schemas.microsoft.com/office/drawing/2014/main" id="{91C79CF3-B91E-4FD0-92DE-622874F5BFC6}"/>
              </a:ext>
            </a:extLst>
          </p:cNvPr>
          <p:cNvSpPr/>
          <p:nvPr userDrawn="1"/>
        </p:nvSpPr>
        <p:spPr bwMode="auto">
          <a:xfrm>
            <a:off x="4354080" y="1334796"/>
            <a:ext cx="966347" cy="98301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4635118" y="5969086"/>
            <a:ext cx="404266" cy="37309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lin ang="5400000" scaled="1"/>
              </a:gradFill>
            </a:endParaRPr>
          </a:p>
        </p:txBody>
      </p:sp>
      <p:sp>
        <p:nvSpPr>
          <p:cNvPr id="7" name="Rectangle 6" descr="Tools icon">
            <a:extLst>
              <a:ext uri="{FF2B5EF4-FFF2-40B4-BE49-F238E27FC236}">
                <a16:creationId xmlns:a16="http://schemas.microsoft.com/office/drawing/2014/main" id="{C43EE7EC-5E95-4423-B028-50688D7C505E}"/>
              </a:ext>
            </a:extLst>
          </p:cNvPr>
          <p:cNvSpPr/>
          <p:nvPr userDrawn="1"/>
        </p:nvSpPr>
        <p:spPr bwMode="auto">
          <a:xfrm>
            <a:off x="4354079" y="2576348"/>
            <a:ext cx="966347" cy="98301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third icon box">
            <a:extLst>
              <a:ext uri="{FF2B5EF4-FFF2-40B4-BE49-F238E27FC236}">
                <a16:creationId xmlns:a16="http://schemas.microsoft.com/office/drawing/2014/main" id="{5D59CC9C-43F6-4856-92A9-6239E9D93385}"/>
              </a:ext>
            </a:extLst>
          </p:cNvPr>
          <p:cNvSpPr/>
          <p:nvPr userDrawn="1"/>
        </p:nvSpPr>
        <p:spPr bwMode="auto">
          <a:xfrm>
            <a:off x="4354079" y="3817900"/>
            <a:ext cx="966347" cy="98301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descr="fourth icon box">
            <a:extLst>
              <a:ext uri="{FF2B5EF4-FFF2-40B4-BE49-F238E27FC236}">
                <a16:creationId xmlns:a16="http://schemas.microsoft.com/office/drawing/2014/main" id="{BF967D16-28A4-4710-BB4A-5C4E9DA1E9F8}"/>
              </a:ext>
            </a:extLst>
          </p:cNvPr>
          <p:cNvSpPr/>
          <p:nvPr userDrawn="1"/>
        </p:nvSpPr>
        <p:spPr bwMode="auto">
          <a:xfrm>
            <a:off x="4354079" y="5059450"/>
            <a:ext cx="966347" cy="98301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2203D11-5D02-4124-9396-43AA9BA7EEC7}"/>
              </a:ext>
            </a:extLst>
          </p:cNvPr>
          <p:cNvSpPr/>
          <p:nvPr userDrawn="1"/>
        </p:nvSpPr>
        <p:spPr bwMode="auto">
          <a:xfrm>
            <a:off x="5499254" y="1334796"/>
            <a:ext cx="5402094" cy="983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l" defTabSz="951028" fontAlgn="base">
              <a:spcBef>
                <a:spcPct val="0"/>
              </a:spcBef>
              <a:spcAft>
                <a:spcPct val="0"/>
              </a:spcAft>
            </a:pPr>
            <a:endPar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9" name="Text Placeholder 18">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98844" y="1334140"/>
            <a:ext cx="3613615" cy="4708980"/>
          </a:xfrm>
          <a:prstGeom prst="rect">
            <a:avLst/>
          </a:prstGeom>
        </p:spPr>
        <p:txBody>
          <a:bodyPr>
            <a:noAutofit/>
          </a:bodyPr>
          <a:lstStyle>
            <a:lvl1pPr marL="0" marR="0" indent="0" algn="l" defTabSz="932597" rtl="0" eaLnBrk="1" fontAlgn="auto" latinLnBrk="0" hangingPunct="1">
              <a:lnSpc>
                <a:spcPct val="100000"/>
              </a:lnSpc>
              <a:spcBef>
                <a:spcPts val="0"/>
              </a:spcBef>
              <a:spcAft>
                <a:spcPts val="0"/>
              </a:spcAft>
              <a:buClrTx/>
              <a:buSzTx/>
              <a:buFontTx/>
              <a:buNone/>
              <a:tabLst/>
              <a:defRPr kumimoji="0" lang="en-US" sz="204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33149" indent="0">
              <a:buNone/>
              <a:defRPr/>
            </a:lvl2pPr>
            <a:lvl3pPr marL="466298" indent="0">
              <a:buNone/>
              <a:defRPr/>
            </a:lvl3pPr>
            <a:lvl4pPr marL="675162" indent="0">
              <a:buNone/>
              <a:defRPr/>
            </a:lvl4pPr>
            <a:lvl5pPr marL="872691" indent="0">
              <a:buNone/>
              <a:defRPr/>
            </a:lvl5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32597" rtl="0" eaLnBrk="1" fontAlgn="auto" latinLnBrk="0" hangingPunct="1">
              <a:lnSpc>
                <a:spcPct val="100000"/>
              </a:lnSpc>
              <a:spcBef>
                <a:spcPts val="0"/>
              </a:spcBef>
              <a:spcAft>
                <a:spcPts val="0"/>
              </a:spcAft>
              <a:buClrTx/>
              <a:buSzTx/>
              <a:buFontTx/>
              <a:buNone/>
              <a:tabLst/>
              <a:defRPr/>
            </a:pPr>
            <a:endParaRPr lang="en-US" sz="2040">
              <a:solidFill>
                <a:srgbClr val="1A1A1A"/>
              </a:solidFill>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a:ln>
                  <a:noFill/>
                </a:ln>
                <a:solidFill>
                  <a:srgbClr val="1A1A1A"/>
                </a:solidFill>
                <a:effectLst/>
                <a:uLnTx/>
                <a:uFillTx/>
                <a:ea typeface="+mn-ea"/>
                <a:cs typeface="+mn-cs"/>
              </a:rPr>
              <a:t>Lorem ipsum dolor sit </a:t>
            </a:r>
            <a:r>
              <a:rPr kumimoji="0" lang="en-US" sz="2040" b="0" i="0" u="none" strike="noStrike" kern="1200" cap="none" spc="0" normalizeH="0" baseline="0" noProof="0" err="1">
                <a:ln>
                  <a:noFill/>
                </a:ln>
                <a:solidFill>
                  <a:srgbClr val="1A1A1A"/>
                </a:solidFill>
                <a:effectLst/>
                <a:uLnTx/>
                <a:uFillTx/>
                <a:ea typeface="+mn-ea"/>
                <a:cs typeface="+mn-cs"/>
              </a:rPr>
              <a:t>amet</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consectetur</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adipiscing</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elit</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Etiam</a:t>
            </a:r>
            <a:r>
              <a:rPr kumimoji="0" lang="en-US" sz="2040" b="0" i="0" u="none" strike="noStrike" kern="1200" cap="none" spc="0" normalizeH="0" baseline="0" noProof="0">
                <a:ln>
                  <a:noFill/>
                </a:ln>
                <a:solidFill>
                  <a:srgbClr val="1A1A1A"/>
                </a:solidFill>
                <a:effectLst/>
                <a:uLnTx/>
                <a:uFillTx/>
                <a:ea typeface="+mn-ea"/>
                <a:cs typeface="+mn-cs"/>
              </a:rPr>
              <a:t> lacinia </a:t>
            </a:r>
            <a:r>
              <a:rPr kumimoji="0" lang="en-US" sz="2040" b="0" i="0" u="none" strike="noStrike" kern="1200" cap="none" spc="0" normalizeH="0" baseline="0" noProof="0" err="1">
                <a:ln>
                  <a:noFill/>
                </a:ln>
                <a:solidFill>
                  <a:srgbClr val="1A1A1A"/>
                </a:solidFill>
                <a:effectLst/>
                <a:uLnTx/>
                <a:uFillTx/>
                <a:ea typeface="+mn-ea"/>
                <a:cs typeface="+mn-cs"/>
              </a:rPr>
              <a:t>eros</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purus</a:t>
            </a:r>
            <a:r>
              <a:rPr kumimoji="0" lang="en-US" sz="2040" b="0" i="0" u="none" strike="noStrike" kern="1200" cap="none" spc="0" normalizeH="0" baseline="0" noProof="0">
                <a:ln>
                  <a:noFill/>
                </a:ln>
                <a:solidFill>
                  <a:srgbClr val="1A1A1A"/>
                </a:solidFill>
                <a:effectLst/>
                <a:uLnTx/>
                <a:uFillTx/>
                <a:ea typeface="+mn-ea"/>
                <a:cs typeface="+mn-cs"/>
              </a:rPr>
              <a:t>, et </a:t>
            </a:r>
            <a:r>
              <a:rPr kumimoji="0" lang="en-US" sz="2040" b="0" i="0" u="none" strike="noStrike" kern="1200" cap="none" spc="0" normalizeH="0" baseline="0" noProof="0" err="1">
                <a:ln>
                  <a:noFill/>
                </a:ln>
                <a:solidFill>
                  <a:srgbClr val="1A1A1A"/>
                </a:solidFill>
                <a:effectLst/>
                <a:uLnTx/>
                <a:uFillTx/>
                <a:ea typeface="+mn-ea"/>
                <a:cs typeface="+mn-cs"/>
              </a:rPr>
              <a:t>suscipit</a:t>
            </a:r>
            <a:r>
              <a:rPr kumimoji="0" lang="en-US" sz="2040" b="0" i="0" u="none" strike="noStrike" kern="1200" cap="none" spc="0" normalizeH="0" baseline="0" noProof="0">
                <a:ln>
                  <a:noFill/>
                </a:ln>
                <a:solidFill>
                  <a:srgbClr val="1A1A1A"/>
                </a:solidFill>
                <a:effectLst/>
                <a:uLnTx/>
                <a:uFillTx/>
                <a:ea typeface="+mn-ea"/>
                <a:cs typeface="+mn-cs"/>
              </a:rPr>
              <a:t> </a:t>
            </a:r>
            <a:r>
              <a:rPr kumimoji="0" lang="en-US" sz="2040" b="0" i="0" u="none" strike="noStrike" kern="1200" cap="none" spc="0" normalizeH="0" baseline="0" noProof="0" err="1">
                <a:ln>
                  <a:noFill/>
                </a:ln>
                <a:solidFill>
                  <a:srgbClr val="1A1A1A"/>
                </a:solidFill>
                <a:effectLst/>
                <a:uLnTx/>
                <a:uFillTx/>
                <a:ea typeface="+mn-ea"/>
                <a:cs typeface="+mn-cs"/>
              </a:rPr>
              <a:t>justo</a:t>
            </a:r>
            <a:r>
              <a:rPr kumimoji="0" lang="en-US" sz="2040" b="0" i="0" u="none" strike="noStrike" kern="1200" cap="none" spc="0" normalizeH="0" baseline="0" noProof="0">
                <a:ln>
                  <a:noFill/>
                </a:ln>
                <a:solidFill>
                  <a:srgbClr val="1A1A1A"/>
                </a:solidFill>
                <a:effectLst/>
                <a:uLnTx/>
                <a:uFillTx/>
                <a:ea typeface="+mn-ea"/>
                <a:cs typeface="+mn-cs"/>
              </a:rPr>
              <a:t> convallis id</a:t>
            </a:r>
          </a:p>
          <a:p>
            <a:pPr marL="0" marR="0" lvl="0" indent="0" algn="l" defTabSz="932597" rtl="0" eaLnBrk="1" fontAlgn="auto" latinLnBrk="0" hangingPunct="1">
              <a:lnSpc>
                <a:spcPct val="100000"/>
              </a:lnSpc>
              <a:spcBef>
                <a:spcPts val="0"/>
              </a:spcBef>
              <a:spcAft>
                <a:spcPts val="0"/>
              </a:spcAft>
              <a:buClrTx/>
              <a:buSzTx/>
              <a:buFontTx/>
              <a:buNone/>
              <a:tabLst/>
              <a:defRPr/>
            </a:pPr>
            <a:endParaRPr lang="en-US" sz="2040">
              <a:solidFill>
                <a:srgbClr val="1A1A1A"/>
              </a:solidFill>
            </a:endParaRPr>
          </a:p>
          <a:p>
            <a:pPr>
              <a:defRPr/>
            </a:pPr>
            <a:r>
              <a:rPr lang="en-US" sz="2040">
                <a:solidFill>
                  <a:srgbClr val="1A1A1A"/>
                </a:solidFill>
              </a:rPr>
              <a:t>Lorem ipsum dolor sit </a:t>
            </a:r>
            <a:r>
              <a:rPr lang="en-US" sz="2040" err="1">
                <a:solidFill>
                  <a:srgbClr val="1A1A1A"/>
                </a:solidFill>
              </a:rPr>
              <a:t>amet</a:t>
            </a:r>
            <a:r>
              <a:rPr lang="en-US" sz="2040">
                <a:solidFill>
                  <a:srgbClr val="1A1A1A"/>
                </a:solidFill>
              </a:rPr>
              <a:t>, </a:t>
            </a:r>
            <a:r>
              <a:rPr lang="en-US" sz="2040" err="1">
                <a:solidFill>
                  <a:srgbClr val="1A1A1A"/>
                </a:solidFill>
              </a:rPr>
              <a:t>consectetur</a:t>
            </a:r>
            <a:r>
              <a:rPr lang="en-US" sz="2040">
                <a:solidFill>
                  <a:srgbClr val="1A1A1A"/>
                </a:solidFill>
              </a:rPr>
              <a:t> </a:t>
            </a:r>
            <a:r>
              <a:rPr lang="en-US" sz="2040" err="1">
                <a:solidFill>
                  <a:srgbClr val="1A1A1A"/>
                </a:solidFill>
              </a:rPr>
              <a:t>adipiscing</a:t>
            </a:r>
            <a:r>
              <a:rPr lang="en-US" sz="2040">
                <a:solidFill>
                  <a:srgbClr val="1A1A1A"/>
                </a:solidFill>
              </a:rPr>
              <a:t> </a:t>
            </a:r>
            <a:r>
              <a:rPr lang="en-US" sz="2040" err="1">
                <a:solidFill>
                  <a:srgbClr val="1A1A1A"/>
                </a:solidFill>
              </a:rPr>
              <a:t>elit</a:t>
            </a:r>
            <a:r>
              <a:rPr lang="en-US" sz="2040">
                <a:solidFill>
                  <a:srgbClr val="1A1A1A"/>
                </a:solidFill>
              </a:rPr>
              <a:t>. </a:t>
            </a:r>
            <a:r>
              <a:rPr lang="en-US" sz="2040" err="1">
                <a:solidFill>
                  <a:srgbClr val="1A1A1A"/>
                </a:solidFill>
              </a:rPr>
              <a:t>Etiam</a:t>
            </a:r>
            <a:r>
              <a:rPr lang="en-US" sz="2040">
                <a:solidFill>
                  <a:srgbClr val="1A1A1A"/>
                </a:solidFill>
              </a:rPr>
              <a:t> lacinia </a:t>
            </a:r>
            <a:r>
              <a:rPr lang="en-US" sz="2040" err="1">
                <a:solidFill>
                  <a:srgbClr val="1A1A1A"/>
                </a:solidFill>
              </a:rPr>
              <a:t>eros</a:t>
            </a:r>
            <a:r>
              <a:rPr lang="en-US" sz="2040">
                <a:solidFill>
                  <a:srgbClr val="1A1A1A"/>
                </a:solidFill>
              </a:rPr>
              <a:t> </a:t>
            </a:r>
            <a:r>
              <a:rPr lang="en-US" sz="2040" err="1">
                <a:solidFill>
                  <a:srgbClr val="1A1A1A"/>
                </a:solidFill>
              </a:rPr>
              <a:t>purus</a:t>
            </a:r>
            <a:r>
              <a:rPr lang="en-US" sz="2040">
                <a:solidFill>
                  <a:srgbClr val="1A1A1A"/>
                </a:solidFill>
              </a:rPr>
              <a:t>, et </a:t>
            </a:r>
            <a:r>
              <a:rPr lang="en-US" sz="2040" err="1">
                <a:solidFill>
                  <a:srgbClr val="1A1A1A"/>
                </a:solidFill>
              </a:rPr>
              <a:t>suscipit</a:t>
            </a:r>
            <a:r>
              <a:rPr lang="en-US" sz="2040">
                <a:solidFill>
                  <a:srgbClr val="1A1A1A"/>
                </a:solidFill>
              </a:rPr>
              <a:t> </a:t>
            </a:r>
            <a:r>
              <a:rPr lang="en-US" sz="2040" err="1">
                <a:solidFill>
                  <a:srgbClr val="1A1A1A"/>
                </a:solidFill>
              </a:rPr>
              <a:t>justo</a:t>
            </a:r>
            <a:r>
              <a:rPr lang="en-US" sz="2040">
                <a:solidFill>
                  <a:srgbClr val="1A1A1A"/>
                </a:solidFill>
              </a:rPr>
              <a:t> convallis id</a:t>
            </a:r>
          </a:p>
        </p:txBody>
      </p:sp>
      <p:sp>
        <p:nvSpPr>
          <p:cNvPr id="24"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Roadmap/Process</a:t>
            </a:r>
          </a:p>
        </p:txBody>
      </p:sp>
      <p:sp>
        <p:nvSpPr>
          <p:cNvPr id="29" name="Text Placeholder 13"/>
          <p:cNvSpPr>
            <a:spLocks noGrp="1"/>
          </p:cNvSpPr>
          <p:nvPr>
            <p:ph type="body" sz="quarter" idx="39" hasCustomPrompt="1"/>
          </p:nvPr>
        </p:nvSpPr>
        <p:spPr>
          <a:xfrm>
            <a:off x="5506975" y="1336637"/>
            <a:ext cx="5394372" cy="370406"/>
          </a:xfrm>
          <a:prstGeom prst="rect">
            <a:avLst/>
          </a:prstGeom>
        </p:spPr>
        <p:txBody>
          <a:bodyPr lIns="182880" tIns="54864" rIns="182880"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0" name="Text Placeholder 13"/>
          <p:cNvSpPr>
            <a:spLocks noGrp="1"/>
          </p:cNvSpPr>
          <p:nvPr>
            <p:ph type="body" sz="quarter" idx="40" hasCustomPrompt="1"/>
          </p:nvPr>
        </p:nvSpPr>
        <p:spPr>
          <a:xfrm>
            <a:off x="5499254" y="1732281"/>
            <a:ext cx="5402093" cy="585529"/>
          </a:xfrm>
          <a:prstGeom prst="rect">
            <a:avLst/>
          </a:prstGeom>
        </p:spPr>
        <p:txBody>
          <a:bodyPr lIns="182880" tIns="0" rIns="182880" bIns="0" anchor="ctr"/>
          <a:lstStyle>
            <a:lvl1pPr marL="0" indent="0" algn="l" defTabSz="951028" fontAlgn="base">
              <a:spcBef>
                <a:spcPct val="0"/>
              </a:spcBef>
              <a:spcAft>
                <a:spcPct val="0"/>
              </a:spcAft>
              <a:buNone/>
              <a:defRPr sz="1632" b="0"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defTabSz="932472" fontAlgn="base">
              <a:spcBef>
                <a:spcPct val="0"/>
              </a:spcBef>
              <a:spcAft>
                <a:spcPct val="0"/>
              </a:spcAft>
            </a:pP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7" name="Rectangle 36">
            <a:extLst>
              <a:ext uri="{FF2B5EF4-FFF2-40B4-BE49-F238E27FC236}">
                <a16:creationId xmlns:a16="http://schemas.microsoft.com/office/drawing/2014/main" id="{92203D11-5D02-4124-9396-43AA9BA7EEC7}"/>
              </a:ext>
            </a:extLst>
          </p:cNvPr>
          <p:cNvSpPr/>
          <p:nvPr userDrawn="1"/>
        </p:nvSpPr>
        <p:spPr bwMode="auto">
          <a:xfrm>
            <a:off x="5506974" y="2576566"/>
            <a:ext cx="5402094" cy="983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l" defTabSz="951028" fontAlgn="base">
              <a:spcBef>
                <a:spcPct val="0"/>
              </a:spcBef>
              <a:spcAft>
                <a:spcPct val="0"/>
              </a:spcAft>
            </a:pPr>
            <a:endPar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8" name="Text Placeholder 13"/>
          <p:cNvSpPr>
            <a:spLocks noGrp="1"/>
          </p:cNvSpPr>
          <p:nvPr>
            <p:ph type="body" sz="quarter" idx="41" hasCustomPrompt="1"/>
          </p:nvPr>
        </p:nvSpPr>
        <p:spPr>
          <a:xfrm>
            <a:off x="5514695" y="2578406"/>
            <a:ext cx="5394372" cy="370406"/>
          </a:xfrm>
          <a:prstGeom prst="rect">
            <a:avLst/>
          </a:prstGeom>
        </p:spPr>
        <p:txBody>
          <a:bodyPr lIns="182880" tIns="54864" rIns="182880"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39" name="Text Placeholder 13"/>
          <p:cNvSpPr>
            <a:spLocks noGrp="1"/>
          </p:cNvSpPr>
          <p:nvPr>
            <p:ph type="body" sz="quarter" idx="42" hasCustomPrompt="1"/>
          </p:nvPr>
        </p:nvSpPr>
        <p:spPr>
          <a:xfrm>
            <a:off x="5506975" y="2974051"/>
            <a:ext cx="5402093" cy="585529"/>
          </a:xfrm>
          <a:prstGeom prst="rect">
            <a:avLst/>
          </a:prstGeom>
        </p:spPr>
        <p:txBody>
          <a:bodyPr lIns="182880" tIns="0" rIns="182880" bIns="0" anchor="ctr"/>
          <a:lstStyle>
            <a:lvl1pPr marL="0" indent="0" algn="l" defTabSz="951028" fontAlgn="base">
              <a:spcBef>
                <a:spcPct val="0"/>
              </a:spcBef>
              <a:spcAft>
                <a:spcPct val="0"/>
              </a:spcAft>
              <a:buNone/>
              <a:defRPr sz="1632" b="0"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defTabSz="932472" fontAlgn="base">
              <a:spcBef>
                <a:spcPct val="0"/>
              </a:spcBef>
              <a:spcAft>
                <a:spcPct val="0"/>
              </a:spcAft>
            </a:pP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0" name="Rectangle 39">
            <a:extLst>
              <a:ext uri="{FF2B5EF4-FFF2-40B4-BE49-F238E27FC236}">
                <a16:creationId xmlns:a16="http://schemas.microsoft.com/office/drawing/2014/main" id="{92203D11-5D02-4124-9396-43AA9BA7EEC7}"/>
              </a:ext>
            </a:extLst>
          </p:cNvPr>
          <p:cNvSpPr/>
          <p:nvPr userDrawn="1"/>
        </p:nvSpPr>
        <p:spPr bwMode="auto">
          <a:xfrm>
            <a:off x="5514695" y="3814348"/>
            <a:ext cx="5402094" cy="983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l" defTabSz="951028" fontAlgn="base">
              <a:spcBef>
                <a:spcPct val="0"/>
              </a:spcBef>
              <a:spcAft>
                <a:spcPct val="0"/>
              </a:spcAft>
            </a:pPr>
            <a:endPar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1" name="Text Placeholder 13"/>
          <p:cNvSpPr>
            <a:spLocks noGrp="1"/>
          </p:cNvSpPr>
          <p:nvPr>
            <p:ph type="body" sz="quarter" idx="43" hasCustomPrompt="1"/>
          </p:nvPr>
        </p:nvSpPr>
        <p:spPr>
          <a:xfrm>
            <a:off x="5522416" y="3814348"/>
            <a:ext cx="5394372" cy="370406"/>
          </a:xfrm>
          <a:prstGeom prst="rect">
            <a:avLst/>
          </a:prstGeom>
        </p:spPr>
        <p:txBody>
          <a:bodyPr lIns="182880" tIns="54864" rIns="182880"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42" name="Text Placeholder 13"/>
          <p:cNvSpPr>
            <a:spLocks noGrp="1"/>
          </p:cNvSpPr>
          <p:nvPr>
            <p:ph type="body" sz="quarter" idx="44" hasCustomPrompt="1"/>
          </p:nvPr>
        </p:nvSpPr>
        <p:spPr>
          <a:xfrm>
            <a:off x="5514696" y="4207097"/>
            <a:ext cx="5402093" cy="585529"/>
          </a:xfrm>
          <a:prstGeom prst="rect">
            <a:avLst/>
          </a:prstGeom>
        </p:spPr>
        <p:txBody>
          <a:bodyPr lIns="182880" tIns="0" rIns="182880" bIns="0" anchor="ctr"/>
          <a:lstStyle>
            <a:lvl1pPr marL="0" indent="0" algn="l" defTabSz="951028" fontAlgn="base">
              <a:spcBef>
                <a:spcPct val="0"/>
              </a:spcBef>
              <a:spcAft>
                <a:spcPct val="0"/>
              </a:spcAft>
              <a:buNone/>
              <a:defRPr sz="1632" b="0"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defTabSz="932472" fontAlgn="base">
              <a:spcBef>
                <a:spcPct val="0"/>
              </a:spcBef>
              <a:spcAft>
                <a:spcPct val="0"/>
              </a:spcAft>
            </a:pP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3" name="Rectangle 42">
            <a:extLst>
              <a:ext uri="{FF2B5EF4-FFF2-40B4-BE49-F238E27FC236}">
                <a16:creationId xmlns:a16="http://schemas.microsoft.com/office/drawing/2014/main" id="{92203D11-5D02-4124-9396-43AA9BA7EEC7}"/>
              </a:ext>
            </a:extLst>
          </p:cNvPr>
          <p:cNvSpPr/>
          <p:nvPr userDrawn="1"/>
        </p:nvSpPr>
        <p:spPr bwMode="auto">
          <a:xfrm>
            <a:off x="5522416" y="5064037"/>
            <a:ext cx="5402094" cy="983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algn="l" defTabSz="951028" fontAlgn="base">
              <a:spcBef>
                <a:spcPct val="0"/>
              </a:spcBef>
              <a:spcAft>
                <a:spcPct val="0"/>
              </a:spcAft>
            </a:pPr>
            <a:endPar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4" name="Text Placeholder 13"/>
          <p:cNvSpPr>
            <a:spLocks noGrp="1"/>
          </p:cNvSpPr>
          <p:nvPr>
            <p:ph type="body" sz="quarter" idx="45" hasCustomPrompt="1"/>
          </p:nvPr>
        </p:nvSpPr>
        <p:spPr>
          <a:xfrm>
            <a:off x="5530137" y="5064036"/>
            <a:ext cx="5394372" cy="370406"/>
          </a:xfrm>
          <a:prstGeom prst="rect">
            <a:avLst/>
          </a:prstGeom>
        </p:spPr>
        <p:txBody>
          <a:bodyPr lIns="182880" tIns="54864" rIns="182880" anchor="ctr"/>
          <a:lstStyle>
            <a:lvl1pPr marL="0" indent="0" algn="l">
              <a:buNone/>
              <a:defRPr sz="2040" b="1"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lvl="0"/>
            <a:r>
              <a:rPr lang="en-US"/>
              <a:t>Title</a:t>
            </a:r>
          </a:p>
        </p:txBody>
      </p:sp>
      <p:sp>
        <p:nvSpPr>
          <p:cNvPr id="45" name="Text Placeholder 13"/>
          <p:cNvSpPr>
            <a:spLocks noGrp="1"/>
          </p:cNvSpPr>
          <p:nvPr>
            <p:ph type="body" sz="quarter" idx="46" hasCustomPrompt="1"/>
          </p:nvPr>
        </p:nvSpPr>
        <p:spPr>
          <a:xfrm>
            <a:off x="5522417" y="5462899"/>
            <a:ext cx="5402093" cy="585529"/>
          </a:xfrm>
          <a:prstGeom prst="rect">
            <a:avLst/>
          </a:prstGeom>
        </p:spPr>
        <p:txBody>
          <a:bodyPr lIns="182880" tIns="0" rIns="182880" bIns="0" anchor="ctr"/>
          <a:lstStyle>
            <a:lvl1pPr marL="0" marR="0" indent="0" algn="l" defTabSz="951028" rtl="0" eaLnBrk="1" fontAlgn="base" latinLnBrk="0" hangingPunct="1">
              <a:lnSpc>
                <a:spcPct val="100000"/>
              </a:lnSpc>
              <a:spcBef>
                <a:spcPct val="0"/>
              </a:spcBef>
              <a:spcAft>
                <a:spcPct val="0"/>
              </a:spcAft>
              <a:buClrTx/>
              <a:buSzPct val="90000"/>
              <a:buFont typeface="Wingdings" panose="05000000000000000000" pitchFamily="2" charset="2"/>
              <a:buNone/>
              <a:tabLst/>
              <a:defRPr sz="1632" b="0" baseline="0">
                <a:solidFill>
                  <a:schemeClr val="bg1"/>
                </a:solidFill>
                <a:latin typeface="+mn-lt"/>
              </a:defRPr>
            </a:lvl1pPr>
            <a:lvl2pPr>
              <a:defRPr sz="2040">
                <a:latin typeface="+mn-lt"/>
              </a:defRPr>
            </a:lvl2pPr>
            <a:lvl3pPr>
              <a:defRPr sz="2040">
                <a:latin typeface="+mn-lt"/>
              </a:defRPr>
            </a:lvl3pPr>
            <a:lvl4pPr>
              <a:defRPr sz="2040">
                <a:latin typeface="+mn-lt"/>
              </a:defRPr>
            </a:lvl4pPr>
            <a:lvl5pPr>
              <a:defRPr sz="2040">
                <a:latin typeface="+mn-lt"/>
              </a:defRPr>
            </a:lvl5pPr>
          </a:lstStyle>
          <a:p>
            <a:pPr defTabSz="932472" fontAlgn="base">
              <a:spcBef>
                <a:spcPct val="0"/>
              </a:spcBef>
              <a:spcAft>
                <a:spcPct val="0"/>
              </a:spcAft>
            </a:pP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32"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32">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5" name="Picture Placeholder 4">
            <a:extLst>
              <a:ext uri="{FF2B5EF4-FFF2-40B4-BE49-F238E27FC236}">
                <a16:creationId xmlns:a16="http://schemas.microsoft.com/office/drawing/2014/main" id="{6A49D094-A4A2-4E21-8DD4-33D4DAF0C198}"/>
              </a:ext>
            </a:extLst>
          </p:cNvPr>
          <p:cNvSpPr>
            <a:spLocks noGrp="1"/>
          </p:cNvSpPr>
          <p:nvPr>
            <p:ph type="pic" sz="quarter" idx="47" hasCustomPrompt="1"/>
          </p:nvPr>
        </p:nvSpPr>
        <p:spPr>
          <a:xfrm>
            <a:off x="4443756" y="1418334"/>
            <a:ext cx="786996" cy="80424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8" name="Picture Placeholder 4">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4443756" y="2665733"/>
            <a:ext cx="786996" cy="80424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1" name="Picture Placeholder 4">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4443756" y="3903733"/>
            <a:ext cx="786996" cy="80424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2" name="Picture Placeholder 4">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4443756" y="5149257"/>
            <a:ext cx="786996" cy="80424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Tree>
    <p:extLst>
      <p:ext uri="{BB962C8B-B14F-4D97-AF65-F5344CB8AC3E}">
        <p14:creationId xmlns:p14="http://schemas.microsoft.com/office/powerpoint/2010/main" val="3693026094"/>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47" name="Text Placeholder 34">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96951" y="3776674"/>
            <a:ext cx="2714261" cy="2358189"/>
          </a:xfrm>
          <a:prstGeom prst="rect">
            <a:avLst/>
          </a:prstGeom>
          <a:solidFill>
            <a:srgbClr val="E6E6E6"/>
          </a:solidFill>
        </p:spPr>
        <p:txBody>
          <a:bodyPr lIns="183600" tIns="147600" rIns="183600" bIns="147600" anchor="t" anchorCtr="0">
            <a:noAutofit/>
          </a:bodyPr>
          <a:lstStyle>
            <a:lvl1pPr marL="0" indent="0" algn="ctr">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596951" y="2796237"/>
            <a:ext cx="2714261" cy="903856"/>
          </a:xfrm>
          <a:prstGeom prst="rect">
            <a:avLst/>
          </a:prstGeom>
          <a:solidFill>
            <a:srgbClr val="737373"/>
          </a:solidFill>
        </p:spPr>
        <p:txBody>
          <a:bodyPr vert="horz" lIns="124347" tIns="62174" rIns="124347" bIns="62174"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ct val="20000"/>
              </a:spcBef>
              <a:spcAft>
                <a:spcPts val="0"/>
              </a:spcAft>
              <a:buClrTx/>
              <a:buSzTx/>
              <a:buFont typeface="Arial" pitchFamily="34" charset="0"/>
              <a:buNone/>
              <a:tabLst/>
              <a:defRPr/>
            </a:pPr>
            <a:endParaRPr kumimoji="0" lang="en-US" sz="1071" b="1" i="0" u="none" strike="noStrike" kern="1200" cap="none" spc="0" normalizeH="0" baseline="0" noProof="0" dirty="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6" name="Text Placeholder 34">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569726" y="2793557"/>
            <a:ext cx="1714269" cy="903480"/>
          </a:xfrm>
          <a:prstGeom prst="rect">
            <a:avLst/>
          </a:prstGeom>
        </p:spPr>
        <p:txBody>
          <a:bodyPr lIns="91440" tIns="91440" rIns="91440" bIns="91440" anchor="ctr" anchorCtr="0">
            <a:noAutofit/>
          </a:bodyPr>
          <a:lstStyle>
            <a:lvl1pPr marL="291436" indent="-291436" algn="l">
              <a:buFont typeface="Arial" panose="020B0604020202020204" pitchFamily="34" charset="0"/>
              <a:buChar char="•"/>
              <a:defRPr sz="1224">
                <a:solidFill>
                  <a:schemeClr val="bg1"/>
                </a:solidFill>
                <a:latin typeface="+mn-lt"/>
              </a:defRPr>
            </a:lvl1pPr>
            <a:lvl2pPr>
              <a:defRPr sz="1224">
                <a:solidFill>
                  <a:schemeClr val="bg1"/>
                </a:solidFill>
                <a:latin typeface="+mn-lt"/>
              </a:defRPr>
            </a:lvl2pPr>
            <a:lvl3pPr>
              <a:defRPr sz="1632">
                <a:latin typeface="+mn-lt"/>
              </a:defRPr>
            </a:lvl3pPr>
            <a:lvl4pPr>
              <a:defRPr sz="1632">
                <a:latin typeface="+mn-lt"/>
              </a:defRPr>
            </a:lvl4pPr>
            <a:lvl5pPr>
              <a:defRPr sz="1632">
                <a:latin typeface="+mn-lt"/>
              </a:defRPr>
            </a:lvl5pPr>
          </a:lstStyle>
          <a:p>
            <a:pPr lvl="0"/>
            <a:r>
              <a:rPr lang="en-US"/>
              <a:t>Description Description two</a:t>
            </a:r>
          </a:p>
        </p:txBody>
      </p:sp>
      <p:sp>
        <p:nvSpPr>
          <p:cNvPr id="57" name="Text Placeholder 34">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9125262" y="3776674"/>
            <a:ext cx="2714261" cy="2358189"/>
          </a:xfrm>
          <a:prstGeom prst="rect">
            <a:avLst/>
          </a:prstGeom>
          <a:solidFill>
            <a:srgbClr val="E6E6E6"/>
          </a:solidFill>
        </p:spPr>
        <p:txBody>
          <a:bodyPr lIns="183600" tIns="147600" rIns="183600" bIns="147600" anchor="t" anchorCtr="0">
            <a:noAutofit/>
          </a:bodyPr>
          <a:lstStyle>
            <a:lvl1pPr marL="0" indent="0" algn="ctr">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6" name="Text Placeholder 34">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438762" y="3776674"/>
            <a:ext cx="2714261" cy="2358189"/>
          </a:xfrm>
          <a:prstGeom prst="rect">
            <a:avLst/>
          </a:prstGeom>
          <a:solidFill>
            <a:srgbClr val="E6E6E6"/>
          </a:solidFill>
        </p:spPr>
        <p:txBody>
          <a:bodyPr lIns="183600" tIns="147600" rIns="183600" bIns="147600" anchor="t" anchorCtr="0">
            <a:noAutofit/>
          </a:bodyPr>
          <a:lstStyle>
            <a:lvl1pPr marL="0" indent="0" algn="ctr">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64"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3433483" y="2796237"/>
            <a:ext cx="2719540" cy="903856"/>
          </a:xfrm>
          <a:prstGeom prst="rect">
            <a:avLst/>
          </a:prstGeom>
          <a:solidFill>
            <a:srgbClr val="737373"/>
          </a:solidFill>
        </p:spPr>
        <p:txBody>
          <a:bodyPr vert="horz" lIns="124347" tIns="62174" rIns="124347" bIns="62174"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ct val="20000"/>
              </a:spcBef>
              <a:spcAft>
                <a:spcPts val="0"/>
              </a:spcAft>
              <a:buClrTx/>
              <a:buSzTx/>
              <a:buFont typeface="Arial" pitchFamily="34" charset="0"/>
              <a:buNone/>
              <a:tabLst/>
              <a:defRPr/>
            </a:pPr>
            <a:endParaRPr kumimoji="0" lang="en-US" sz="1071" b="1" i="0" u="none" strike="noStrike" kern="1200" cap="none" spc="0" normalizeH="0" baseline="0" noProof="0" dirty="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75" name="Text Placeholder 34">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280574" y="3776674"/>
            <a:ext cx="2714261" cy="2358189"/>
          </a:xfrm>
          <a:prstGeom prst="rect">
            <a:avLst/>
          </a:prstGeom>
          <a:solidFill>
            <a:srgbClr val="E6E6E6"/>
          </a:solidFill>
        </p:spPr>
        <p:txBody>
          <a:bodyPr lIns="183600" tIns="147600" rIns="183600" bIns="147600" anchor="t" anchorCtr="0">
            <a:noAutofit/>
          </a:bodyPr>
          <a:lstStyle>
            <a:lvl1pPr marL="0" indent="0" algn="ctr">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73" name="Content Placeholder 2" descr="first content middle box">
            <a:extLst>
              <a:ext uri="{FF2B5EF4-FFF2-40B4-BE49-F238E27FC236}">
                <a16:creationId xmlns:a16="http://schemas.microsoft.com/office/drawing/2014/main" id="{F693C483-123E-4BE4-AD84-AB516D262567}"/>
              </a:ext>
            </a:extLst>
          </p:cNvPr>
          <p:cNvSpPr txBox="1">
            <a:spLocks/>
          </p:cNvSpPr>
          <p:nvPr userDrawn="1"/>
        </p:nvSpPr>
        <p:spPr>
          <a:xfrm>
            <a:off x="6278681" y="2796237"/>
            <a:ext cx="2723890" cy="903856"/>
          </a:xfrm>
          <a:prstGeom prst="rect">
            <a:avLst/>
          </a:prstGeom>
          <a:solidFill>
            <a:srgbClr val="737373"/>
          </a:solidFill>
        </p:spPr>
        <p:txBody>
          <a:bodyPr vert="horz" lIns="124347" tIns="62174" rIns="124347" bIns="62174"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ct val="20000"/>
              </a:spcBef>
              <a:spcAft>
                <a:spcPts val="0"/>
              </a:spcAft>
              <a:buClrTx/>
              <a:buSzTx/>
              <a:buFont typeface="Arial" pitchFamily="34" charset="0"/>
              <a:buNone/>
              <a:tabLst/>
              <a:defRPr/>
            </a:pPr>
            <a:endParaRPr kumimoji="0" lang="en-US" sz="1071" b="1" i="0" u="none" strike="noStrike" kern="1200" cap="none" spc="0" normalizeH="0" baseline="0" noProof="0" dirty="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86"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Roadmap title</a:t>
            </a:r>
          </a:p>
        </p:txBody>
      </p:sp>
      <p:sp>
        <p:nvSpPr>
          <p:cNvPr id="49" name="Text Placeholder 34">
            <a:extLst>
              <a:ext uri="{FF2B5EF4-FFF2-40B4-BE49-F238E27FC236}">
                <a16:creationId xmlns:a16="http://schemas.microsoft.com/office/drawing/2014/main" id="{81DB37E0-596D-40A5-8777-8916B4AC52E2}"/>
              </a:ext>
            </a:extLst>
          </p:cNvPr>
          <p:cNvSpPr>
            <a:spLocks noGrp="1"/>
          </p:cNvSpPr>
          <p:nvPr>
            <p:ph type="body" sz="quarter" idx="32" hasCustomPrompt="1"/>
          </p:nvPr>
        </p:nvSpPr>
        <p:spPr>
          <a:xfrm>
            <a:off x="4426065" y="2819401"/>
            <a:ext cx="1703196" cy="877635"/>
          </a:xfrm>
          <a:prstGeom prst="rect">
            <a:avLst/>
          </a:prstGeom>
        </p:spPr>
        <p:txBody>
          <a:bodyPr lIns="91440" tIns="91440" rIns="91440" bIns="91440" anchor="ctr" anchorCtr="0">
            <a:noAutofit/>
          </a:bodyPr>
          <a:lstStyle>
            <a:lvl1pPr marL="291436" indent="-291436" algn="l">
              <a:buFont typeface="Arial" panose="020B0604020202020204" pitchFamily="34" charset="0"/>
              <a:buChar char="•"/>
              <a:defRPr sz="1224">
                <a:solidFill>
                  <a:schemeClr val="bg1"/>
                </a:solidFill>
                <a:latin typeface="+mn-lt"/>
              </a:defRPr>
            </a:lvl1pPr>
            <a:lvl2pPr>
              <a:defRPr sz="1224">
                <a:solidFill>
                  <a:schemeClr val="bg1"/>
                </a:solidFill>
                <a:latin typeface="+mn-lt"/>
              </a:defRPr>
            </a:lvl2pPr>
            <a:lvl3pPr>
              <a:defRPr sz="1632">
                <a:latin typeface="+mn-lt"/>
              </a:defRPr>
            </a:lvl3pPr>
            <a:lvl4pPr>
              <a:defRPr sz="1632">
                <a:latin typeface="+mn-lt"/>
              </a:defRPr>
            </a:lvl4pPr>
            <a:lvl5pPr>
              <a:defRPr sz="1632">
                <a:latin typeface="+mn-lt"/>
              </a:defRPr>
            </a:lvl5pPr>
          </a:lstStyle>
          <a:p>
            <a:pPr lvl="0"/>
            <a:r>
              <a:rPr lang="en-US"/>
              <a:t>Description Description two</a:t>
            </a:r>
          </a:p>
        </p:txBody>
      </p:sp>
      <p:sp>
        <p:nvSpPr>
          <p:cNvPr id="51" name="Text Placeholder 34">
            <a:extLst>
              <a:ext uri="{FF2B5EF4-FFF2-40B4-BE49-F238E27FC236}">
                <a16:creationId xmlns:a16="http://schemas.microsoft.com/office/drawing/2014/main" id="{52A78039-91B4-4CBA-8B84-BC5B976BC400}"/>
              </a:ext>
            </a:extLst>
          </p:cNvPr>
          <p:cNvSpPr>
            <a:spLocks noGrp="1"/>
          </p:cNvSpPr>
          <p:nvPr>
            <p:ph type="body" sz="quarter" idx="33" hasCustomPrompt="1"/>
          </p:nvPr>
        </p:nvSpPr>
        <p:spPr>
          <a:xfrm>
            <a:off x="7249274" y="2796237"/>
            <a:ext cx="1689443" cy="903856"/>
          </a:xfrm>
          <a:prstGeom prst="rect">
            <a:avLst/>
          </a:prstGeom>
        </p:spPr>
        <p:txBody>
          <a:bodyPr lIns="91440" tIns="91440" rIns="91440" bIns="91440" anchor="ctr" anchorCtr="0">
            <a:noAutofit/>
          </a:bodyPr>
          <a:lstStyle>
            <a:lvl1pPr marL="291436" indent="-291436" algn="l">
              <a:buFont typeface="Arial" panose="020B0604020202020204" pitchFamily="34" charset="0"/>
              <a:buChar char="•"/>
              <a:defRPr sz="1224">
                <a:solidFill>
                  <a:schemeClr val="bg1"/>
                </a:solidFill>
                <a:latin typeface="+mn-lt"/>
              </a:defRPr>
            </a:lvl1pPr>
            <a:lvl2pPr>
              <a:defRPr sz="1224">
                <a:solidFill>
                  <a:schemeClr val="bg1"/>
                </a:solidFill>
                <a:latin typeface="+mn-lt"/>
              </a:defRPr>
            </a:lvl2pPr>
            <a:lvl3pPr>
              <a:defRPr sz="1632">
                <a:latin typeface="+mn-lt"/>
              </a:defRPr>
            </a:lvl3pPr>
            <a:lvl4pPr>
              <a:defRPr sz="1632">
                <a:latin typeface="+mn-lt"/>
              </a:defRPr>
            </a:lvl4pPr>
            <a:lvl5pPr>
              <a:defRPr sz="1632">
                <a:latin typeface="+mn-lt"/>
              </a:defRPr>
            </a:lvl5pPr>
          </a:lstStyle>
          <a:p>
            <a:pPr lvl="0"/>
            <a:r>
              <a:rPr lang="en-US"/>
              <a:t>Description Description two</a:t>
            </a:r>
          </a:p>
        </p:txBody>
      </p:sp>
      <p:sp>
        <p:nvSpPr>
          <p:cNvPr id="3" name="Text Placeholder 2">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92876" y="1765406"/>
            <a:ext cx="2716088" cy="1048597"/>
          </a:xfrm>
          <a:prstGeom prst="rect">
            <a:avLst/>
          </a:prstGeom>
          <a:solidFill>
            <a:srgbClr val="0078D4"/>
          </a:solidFill>
        </p:spPr>
        <p:txBody>
          <a:bodyPr anchor="ctr"/>
          <a:lstStyle>
            <a:lvl1pPr marL="0" indent="0" algn="ctr">
              <a:buNone/>
              <a:defRPr sz="2040">
                <a:solidFill>
                  <a:schemeClr val="bg1"/>
                </a:solidFill>
                <a:latin typeface="+mj-lt"/>
                <a:cs typeface="Segoe UI" panose="020B0502040204020203" pitchFamily="34" charset="0"/>
              </a:defRPr>
            </a:lvl1pPr>
          </a:lstStyle>
          <a:p>
            <a:pPr lvl="0"/>
            <a:r>
              <a:rPr lang="en-US"/>
              <a:t>Title</a:t>
            </a:r>
          </a:p>
        </p:txBody>
      </p:sp>
      <p:sp>
        <p:nvSpPr>
          <p:cNvPr id="53" name="Text Placeholder 2">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433482" y="1770804"/>
            <a:ext cx="2716088" cy="1048597"/>
          </a:xfrm>
          <a:prstGeom prst="rect">
            <a:avLst/>
          </a:prstGeom>
          <a:solidFill>
            <a:srgbClr val="0078D4"/>
          </a:solidFill>
        </p:spPr>
        <p:txBody>
          <a:bodyPr anchor="ctr"/>
          <a:lstStyle>
            <a:lvl1pPr marL="0" indent="0" algn="ctr">
              <a:buNone/>
              <a:defRPr sz="2040">
                <a:solidFill>
                  <a:schemeClr val="bg1"/>
                </a:solidFill>
                <a:latin typeface="+mj-lt"/>
                <a:cs typeface="Segoe UI" panose="020B0502040204020203" pitchFamily="34" charset="0"/>
              </a:defRPr>
            </a:lvl1pPr>
          </a:lstStyle>
          <a:p>
            <a:pPr lvl="0"/>
            <a:r>
              <a:rPr lang="en-US"/>
              <a:t>Title</a:t>
            </a:r>
          </a:p>
        </p:txBody>
      </p:sp>
      <p:sp>
        <p:nvSpPr>
          <p:cNvPr id="54" name="Text Placeholder 2">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278747" y="1776967"/>
            <a:ext cx="2723824" cy="1048597"/>
          </a:xfrm>
          <a:prstGeom prst="rect">
            <a:avLst/>
          </a:prstGeom>
          <a:solidFill>
            <a:srgbClr val="0078D4"/>
          </a:solidFill>
        </p:spPr>
        <p:txBody>
          <a:bodyPr anchor="ctr"/>
          <a:lstStyle>
            <a:lvl1pPr marL="0" indent="0" algn="ctr">
              <a:buNone/>
              <a:defRPr sz="2040">
                <a:solidFill>
                  <a:schemeClr val="bg1"/>
                </a:solidFill>
                <a:latin typeface="+mj-lt"/>
                <a:cs typeface="Segoe UI" panose="020B0502040204020203" pitchFamily="34" charset="0"/>
              </a:defRPr>
            </a:lvl1pPr>
          </a:lstStyle>
          <a:p>
            <a:pPr lvl="0"/>
            <a:r>
              <a:rPr lang="en-US"/>
              <a:t>Title</a:t>
            </a:r>
          </a:p>
        </p:txBody>
      </p:sp>
      <p:sp>
        <p:nvSpPr>
          <p:cNvPr id="5" name="Picture Placeholder 4">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47333" y="2956482"/>
            <a:ext cx="680120" cy="59745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65" name="Picture Placeholder 4">
            <a:extLst>
              <a:ext uri="{FF2B5EF4-FFF2-40B4-BE49-F238E27FC236}">
                <a16:creationId xmlns:a16="http://schemas.microsoft.com/office/drawing/2014/main" id="{BD304266-FB76-4C60-8CDF-69D125CAC789}"/>
              </a:ext>
            </a:extLst>
          </p:cNvPr>
          <p:cNvSpPr>
            <a:spLocks noGrp="1"/>
          </p:cNvSpPr>
          <p:nvPr>
            <p:ph type="pic" sz="quarter" idx="40" hasCustomPrompt="1"/>
          </p:nvPr>
        </p:nvSpPr>
        <p:spPr>
          <a:xfrm>
            <a:off x="3589666" y="2960197"/>
            <a:ext cx="680120" cy="59745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74" name="Picture Placeholder 4">
            <a:extLst>
              <a:ext uri="{FF2B5EF4-FFF2-40B4-BE49-F238E27FC236}">
                <a16:creationId xmlns:a16="http://schemas.microsoft.com/office/drawing/2014/main" id="{BE9917C1-6D93-4F1B-9520-5C2C53A8B170}"/>
              </a:ext>
            </a:extLst>
          </p:cNvPr>
          <p:cNvSpPr>
            <a:spLocks noGrp="1"/>
          </p:cNvSpPr>
          <p:nvPr>
            <p:ph type="pic" sz="quarter" idx="41" hasCustomPrompt="1"/>
          </p:nvPr>
        </p:nvSpPr>
        <p:spPr>
          <a:xfrm>
            <a:off x="6419667" y="2956022"/>
            <a:ext cx="680120" cy="59745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3" name="Content Placeholder 2" descr="first content middle box">
            <a:extLst>
              <a:ext uri="{FF2B5EF4-FFF2-40B4-BE49-F238E27FC236}">
                <a16:creationId xmlns:a16="http://schemas.microsoft.com/office/drawing/2014/main" id="{004204E6-480E-0D48-84DA-7197CE76407E}"/>
              </a:ext>
            </a:extLst>
          </p:cNvPr>
          <p:cNvSpPr txBox="1">
            <a:spLocks/>
          </p:cNvSpPr>
          <p:nvPr userDrawn="1"/>
        </p:nvSpPr>
        <p:spPr>
          <a:xfrm>
            <a:off x="9133575" y="2800172"/>
            <a:ext cx="2721997" cy="903856"/>
          </a:xfrm>
          <a:prstGeom prst="rect">
            <a:avLst/>
          </a:prstGeom>
          <a:solidFill>
            <a:srgbClr val="737373"/>
          </a:solidFill>
        </p:spPr>
        <p:txBody>
          <a:bodyPr vert="horz" lIns="124347" tIns="62174" rIns="124347" bIns="62174"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ct val="20000"/>
              </a:spcBef>
              <a:spcAft>
                <a:spcPts val="0"/>
              </a:spcAft>
              <a:buClrTx/>
              <a:buSzTx/>
              <a:buFont typeface="Arial" pitchFamily="34" charset="0"/>
              <a:buNone/>
              <a:tabLst/>
              <a:defRPr/>
            </a:pPr>
            <a:endParaRPr kumimoji="0" lang="en-US" sz="1071" b="1" i="0" u="none" strike="noStrike" kern="1200" cap="none" spc="0" normalizeH="0" baseline="0" noProof="0" dirty="0">
              <a:ln>
                <a:noFill/>
              </a:ln>
              <a:solidFill>
                <a:prstClr val="white">
                  <a:lumMod val="95000"/>
                </a:prstClr>
              </a:solidFill>
              <a:effectLst/>
              <a:uLnTx/>
              <a:uFillTx/>
              <a:latin typeface="Open Sans Light"/>
              <a:ea typeface="Roboto Light" panose="02000000000000000000" pitchFamily="2" charset="0"/>
              <a:cs typeface="Open Sans" pitchFamily="34" charset="0"/>
            </a:endParaRPr>
          </a:p>
        </p:txBody>
      </p:sp>
      <p:sp>
        <p:nvSpPr>
          <p:cNvPr id="52" name="Text Placeholder 34">
            <a:extLst>
              <a:ext uri="{FF2B5EF4-FFF2-40B4-BE49-F238E27FC236}">
                <a16:creationId xmlns:a16="http://schemas.microsoft.com/office/drawing/2014/main" id="{AD2CCDA2-2ED7-4BD1-85CF-5DBFC68FC80C}"/>
              </a:ext>
            </a:extLst>
          </p:cNvPr>
          <p:cNvSpPr>
            <a:spLocks noGrp="1"/>
          </p:cNvSpPr>
          <p:nvPr>
            <p:ph type="body" sz="quarter" idx="34" hasCustomPrompt="1"/>
          </p:nvPr>
        </p:nvSpPr>
        <p:spPr>
          <a:xfrm>
            <a:off x="10096620" y="2793181"/>
            <a:ext cx="1745561" cy="903856"/>
          </a:xfrm>
          <a:prstGeom prst="rect">
            <a:avLst/>
          </a:prstGeom>
        </p:spPr>
        <p:txBody>
          <a:bodyPr lIns="91440" tIns="91440" rIns="91440" bIns="91440" anchor="ctr" anchorCtr="0">
            <a:noAutofit/>
          </a:bodyPr>
          <a:lstStyle>
            <a:lvl1pPr marL="291436" indent="-291436" algn="l">
              <a:buFont typeface="Arial" panose="020B0604020202020204" pitchFamily="34" charset="0"/>
              <a:buChar char="•"/>
              <a:defRPr sz="1224">
                <a:solidFill>
                  <a:schemeClr val="bg1"/>
                </a:solidFill>
                <a:latin typeface="+mn-lt"/>
              </a:defRPr>
            </a:lvl1pPr>
            <a:lvl2pPr>
              <a:defRPr sz="1224">
                <a:solidFill>
                  <a:schemeClr val="bg1"/>
                </a:solidFill>
                <a:latin typeface="+mn-lt"/>
              </a:defRPr>
            </a:lvl2pPr>
            <a:lvl3pPr>
              <a:defRPr sz="1632">
                <a:latin typeface="+mn-lt"/>
              </a:defRPr>
            </a:lvl3pPr>
            <a:lvl4pPr>
              <a:defRPr sz="1632">
                <a:latin typeface="+mn-lt"/>
              </a:defRPr>
            </a:lvl4pPr>
            <a:lvl5pPr>
              <a:defRPr sz="1632">
                <a:latin typeface="+mn-lt"/>
              </a:defRPr>
            </a:lvl5pPr>
          </a:lstStyle>
          <a:p>
            <a:pPr lvl="0"/>
            <a:r>
              <a:rPr lang="en-US"/>
              <a:t>Description Description two</a:t>
            </a:r>
          </a:p>
        </p:txBody>
      </p:sp>
      <p:sp>
        <p:nvSpPr>
          <p:cNvPr id="81" name="Picture Placeholder 4">
            <a:extLst>
              <a:ext uri="{FF2B5EF4-FFF2-40B4-BE49-F238E27FC236}">
                <a16:creationId xmlns:a16="http://schemas.microsoft.com/office/drawing/2014/main" id="{500DD260-EFB0-418B-B30E-56826E7272AE}"/>
              </a:ext>
            </a:extLst>
          </p:cNvPr>
          <p:cNvSpPr>
            <a:spLocks noGrp="1"/>
          </p:cNvSpPr>
          <p:nvPr>
            <p:ph type="pic" sz="quarter" idx="42" hasCustomPrompt="1"/>
          </p:nvPr>
        </p:nvSpPr>
        <p:spPr>
          <a:xfrm>
            <a:off x="9282995" y="2962976"/>
            <a:ext cx="680120" cy="59745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4" name="Text Placeholder 2">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9131748" y="1780901"/>
            <a:ext cx="2723824" cy="1048597"/>
          </a:xfrm>
          <a:prstGeom prst="rect">
            <a:avLst/>
          </a:prstGeom>
          <a:solidFill>
            <a:srgbClr val="0078D4"/>
          </a:solidFill>
        </p:spPr>
        <p:txBody>
          <a:bodyPr anchor="ctr"/>
          <a:lstStyle>
            <a:lvl1pPr marL="0" indent="0" algn="ctr">
              <a:buNone/>
              <a:defRPr sz="2040">
                <a:solidFill>
                  <a:schemeClr val="bg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2360517889"/>
      </p:ext>
    </p:extLst>
  </p:cSld>
  <p:clrMapOvr>
    <a:masterClrMapping/>
  </p:clrMapOvr>
  <p:transition>
    <p:fade/>
  </p:transition>
  <p:extLst>
    <p:ext uri="{DCECCB84-F9BA-43D5-87BE-67443E8EF086}">
      <p15:sldGuideLst xmlns:p15="http://schemas.microsoft.com/office/powerpoint/2012/main">
        <p15:guide id="1" pos="5568">
          <p15:clr>
            <a:srgbClr val="FBAE40"/>
          </p15:clr>
        </p15:guide>
        <p15:guide id="2" orient="horz" pos="1728">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84ED78-ABC6-456E-8532-D0B15C0B923D}"/>
              </a:ext>
            </a:extLst>
          </p:cNvPr>
          <p:cNvSpPr/>
          <p:nvPr userDrawn="1"/>
        </p:nvSpPr>
        <p:spPr bwMode="auto">
          <a:xfrm>
            <a:off x="595914" y="1465289"/>
            <a:ext cx="3329556" cy="436348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dirty="0">
              <a:solidFill>
                <a:srgbClr val="1A1A1A"/>
              </a:solidFill>
              <a:ea typeface="Segoe UI" pitchFamily="34" charset="0"/>
              <a:cs typeface="Segoe UI Semilight" panose="020B0402040204020203" pitchFamily="34" charset="0"/>
            </a:endParaRPr>
          </a:p>
          <a:p>
            <a:pPr algn="ct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a:p>
            <a:pPr marL="349724"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9724"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3880122C-1CB6-457B-A94A-623D11E10C80}"/>
              </a:ext>
            </a:extLst>
          </p:cNvPr>
          <p:cNvSpPr/>
          <p:nvPr userDrawn="1"/>
        </p:nvSpPr>
        <p:spPr bwMode="auto">
          <a:xfrm>
            <a:off x="4530141" y="1465289"/>
            <a:ext cx="3329556" cy="436348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lvl="0" algn="ct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a:p>
            <a:pPr marL="349724" lvl="0"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9724" lvl="0"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92D7FE50-F74F-4E7A-9964-D7C84E296652}"/>
              </a:ext>
            </a:extLst>
          </p:cNvPr>
          <p:cNvSpPr/>
          <p:nvPr userDrawn="1"/>
        </p:nvSpPr>
        <p:spPr bwMode="auto">
          <a:xfrm>
            <a:off x="8464369" y="1465289"/>
            <a:ext cx="3329556" cy="4363482"/>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lvl="0" algn="ctr"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a:p>
            <a:pPr marL="349724" lvl="0"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9724" lvl="0" indent="-349724" defTabSz="951028" fontAlgn="base">
              <a:spcBef>
                <a:spcPct val="0"/>
              </a:spcBef>
              <a:spcAft>
                <a:spcPct val="0"/>
              </a:spcAft>
              <a:buFont typeface="Arial" panose="020B0604020202020204" pitchFamily="34" charset="0"/>
              <a:buChar char="•"/>
            </a:pPr>
            <a:endParaRPr lang="en-US" sz="1632"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9" name="Straight Connector 8" descr="title divider one">
            <a:extLst>
              <a:ext uri="{FF2B5EF4-FFF2-40B4-BE49-F238E27FC236}">
                <a16:creationId xmlns:a16="http://schemas.microsoft.com/office/drawing/2014/main" id="{CCAA56BC-FC34-4E6C-9149-88B63C2F2A3D}"/>
              </a:ext>
            </a:extLst>
          </p:cNvPr>
          <p:cNvCxnSpPr>
            <a:cxnSpLocks/>
          </p:cNvCxnSpPr>
          <p:nvPr userDrawn="1"/>
        </p:nvCxnSpPr>
        <p:spPr>
          <a:xfrm>
            <a:off x="1555905" y="2200129"/>
            <a:ext cx="141775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4">
            <a:extLst>
              <a:ext uri="{FF2B5EF4-FFF2-40B4-BE49-F238E27FC236}">
                <a16:creationId xmlns:a16="http://schemas.microsoft.com/office/drawing/2014/main" id="{BC2E0313-93E1-4503-ADFA-E68CDB9D2CA1}"/>
              </a:ext>
            </a:extLst>
          </p:cNvPr>
          <p:cNvSpPr>
            <a:spLocks noGrp="1"/>
          </p:cNvSpPr>
          <p:nvPr>
            <p:ph type="body" sz="quarter" idx="15" hasCustomPrompt="1"/>
          </p:nvPr>
        </p:nvSpPr>
        <p:spPr>
          <a:xfrm>
            <a:off x="595915" y="2404444"/>
            <a:ext cx="3327374" cy="3424316"/>
          </a:xfrm>
          <a:prstGeom prst="rect">
            <a:avLst/>
          </a:prstGeom>
        </p:spPr>
        <p:txBody>
          <a:bodyPr lIns="183600" tIns="72000" rIns="183600" bIns="147600" anchor="t" anchorCtr="0">
            <a:noAutofit/>
          </a:bodyPr>
          <a:lstStyle>
            <a:lvl1pPr marL="349724" indent="-349724" algn="l" defTabSz="951028" fontAlgn="base">
              <a:spcBef>
                <a:spcPct val="0"/>
              </a:spcBef>
              <a:spcAft>
                <a:spcPct val="0"/>
              </a:spcAft>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6" name="Text Placeholder 34">
            <a:extLst>
              <a:ext uri="{FF2B5EF4-FFF2-40B4-BE49-F238E27FC236}">
                <a16:creationId xmlns:a16="http://schemas.microsoft.com/office/drawing/2014/main" id="{91B2DDCC-7E2D-4EE3-ABAB-AB447F24CBB8}"/>
              </a:ext>
            </a:extLst>
          </p:cNvPr>
          <p:cNvSpPr>
            <a:spLocks noGrp="1"/>
          </p:cNvSpPr>
          <p:nvPr>
            <p:ph type="body" sz="quarter" idx="16" hasCustomPrompt="1"/>
          </p:nvPr>
        </p:nvSpPr>
        <p:spPr>
          <a:xfrm>
            <a:off x="4533096" y="2404444"/>
            <a:ext cx="3326601" cy="3424316"/>
          </a:xfrm>
          <a:prstGeom prst="rect">
            <a:avLst/>
          </a:prstGeom>
        </p:spPr>
        <p:txBody>
          <a:bodyPr lIns="183600" tIns="72000" rIns="183600" bIns="147600" anchor="t" anchorCtr="0">
            <a:noAutofit/>
          </a:bodyPr>
          <a:lstStyle>
            <a:lvl1pPr marL="349724" indent="-349724" algn="l" defTabSz="951028" fontAlgn="base">
              <a:spcBef>
                <a:spcPct val="0"/>
              </a:spcBef>
              <a:spcAft>
                <a:spcPct val="0"/>
              </a:spcAft>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19" name="Text Placeholder 34">
            <a:extLst>
              <a:ext uri="{FF2B5EF4-FFF2-40B4-BE49-F238E27FC236}">
                <a16:creationId xmlns:a16="http://schemas.microsoft.com/office/drawing/2014/main" id="{CCC6261F-39AD-401F-9CA2-63292FADADAE}"/>
              </a:ext>
            </a:extLst>
          </p:cNvPr>
          <p:cNvSpPr>
            <a:spLocks noGrp="1"/>
          </p:cNvSpPr>
          <p:nvPr>
            <p:ph type="body" sz="quarter" idx="17" hasCustomPrompt="1"/>
          </p:nvPr>
        </p:nvSpPr>
        <p:spPr>
          <a:xfrm>
            <a:off x="8469240" y="2404444"/>
            <a:ext cx="3323647" cy="3424316"/>
          </a:xfrm>
          <a:prstGeom prst="rect">
            <a:avLst/>
          </a:prstGeom>
        </p:spPr>
        <p:txBody>
          <a:bodyPr lIns="183600" tIns="72000" rIns="183600" bIns="147600" anchor="t" anchorCtr="0">
            <a:noAutofit/>
          </a:bodyPr>
          <a:lstStyle>
            <a:lvl1pPr marL="349724" indent="-349724" algn="l" defTabSz="951028" fontAlgn="base">
              <a:spcBef>
                <a:spcPct val="0"/>
              </a:spcBef>
              <a:spcAft>
                <a:spcPct val="0"/>
              </a:spcAft>
              <a:buFont typeface="Arial" panose="020B0604020202020204" pitchFamily="34" charset="0"/>
              <a:buChar char="•"/>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a:p>
            <a:pPr marL="342900" indent="-342900" defTabSz="932472" fontAlgn="base">
              <a:spcBef>
                <a:spcPct val="0"/>
              </a:spcBef>
              <a:spcAft>
                <a:spcPct val="0"/>
              </a:spcAft>
              <a:buFont typeface="Arial" panose="020B0604020202020204" pitchFamily="34" charset="0"/>
              <a:buChar char="•"/>
            </a:pP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sz="1632"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r>
              <a:rPr lang="en-US" sz="1632">
                <a:solidFill>
                  <a:srgbClr val="1A1A1A"/>
                </a:solidFill>
                <a:latin typeface="Segoe UI" panose="020B0502040204020203" pitchFamily="34" charset="0"/>
                <a:ea typeface="Segoe UI" panose="020B0502040204020203" pitchFamily="34" charset="0"/>
                <a:cs typeface="Segoe UI" panose="020B0502040204020203" pitchFamily="34" charset="0"/>
              </a:rPr>
              <a:t>.</a:t>
            </a:r>
          </a:p>
        </p:txBody>
      </p:sp>
      <p:sp>
        <p:nvSpPr>
          <p:cNvPr id="20" name="Text Placeholder 34">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624316" y="1550337"/>
            <a:ext cx="2202862" cy="594208"/>
          </a:xfrm>
          <a:prstGeom prst="rect">
            <a:avLst/>
          </a:prstGeom>
        </p:spPr>
        <p:txBody>
          <a:bodyPr lIns="0" tIns="144000" rIns="252000" bIns="147600" anchor="t" anchorCtr="0">
            <a:noAutofit/>
          </a:bodyPr>
          <a:lstStyle>
            <a:lvl1pPr marL="0" indent="0" algn="l">
              <a:buFont typeface="Arial" panose="020B0604020202020204" pitchFamily="34" charset="0"/>
              <a:buNone/>
              <a:defRPr sz="204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Scope one</a:t>
            </a:r>
          </a:p>
        </p:txBody>
      </p:sp>
      <p:sp>
        <p:nvSpPr>
          <p:cNvPr id="18" name="Title 16"/>
          <p:cNvSpPr>
            <a:spLocks noGrp="1"/>
          </p:cNvSpPr>
          <p:nvPr>
            <p:ph type="title" hasCustomPrompt="1"/>
          </p:nvPr>
        </p:nvSpPr>
        <p:spPr>
          <a:xfrm>
            <a:off x="600059" y="466302"/>
            <a:ext cx="11192828" cy="559562"/>
          </a:xfrm>
          <a:prstGeom prst="rect">
            <a:avLst/>
          </a:prstGeom>
        </p:spPr>
        <p:txBody>
          <a:bodyPr/>
          <a:lstStyle>
            <a:lvl1pPr>
              <a:defRPr/>
            </a:lvl1pPr>
          </a:lstStyle>
          <a:p>
            <a:r>
              <a:rPr lang="en-US"/>
              <a:t>Scope of work</a:t>
            </a:r>
          </a:p>
        </p:txBody>
      </p:sp>
      <p:sp>
        <p:nvSpPr>
          <p:cNvPr id="8" name="Picture Placeholder 7">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91650" y="1549520"/>
            <a:ext cx="769183" cy="770693"/>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cxnSp>
        <p:nvCxnSpPr>
          <p:cNvPr id="23" name="Straight Connector 22" descr="title divider one">
            <a:extLst>
              <a:ext uri="{FF2B5EF4-FFF2-40B4-BE49-F238E27FC236}">
                <a16:creationId xmlns:a16="http://schemas.microsoft.com/office/drawing/2014/main" id="{EE380C7F-E383-4D12-B4C9-73F8D7B5AEC3}"/>
              </a:ext>
            </a:extLst>
          </p:cNvPr>
          <p:cNvCxnSpPr>
            <a:cxnSpLocks/>
          </p:cNvCxnSpPr>
          <p:nvPr userDrawn="1"/>
        </p:nvCxnSpPr>
        <p:spPr>
          <a:xfrm>
            <a:off x="5499254" y="2200129"/>
            <a:ext cx="141775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34">
            <a:extLst>
              <a:ext uri="{FF2B5EF4-FFF2-40B4-BE49-F238E27FC236}">
                <a16:creationId xmlns:a16="http://schemas.microsoft.com/office/drawing/2014/main" id="{0BF0A41C-68BD-45E0-B235-7EE058A87990}"/>
              </a:ext>
            </a:extLst>
          </p:cNvPr>
          <p:cNvSpPr>
            <a:spLocks noGrp="1"/>
          </p:cNvSpPr>
          <p:nvPr>
            <p:ph type="body" sz="quarter" idx="23" hasCustomPrompt="1"/>
          </p:nvPr>
        </p:nvSpPr>
        <p:spPr>
          <a:xfrm>
            <a:off x="5567665" y="1550337"/>
            <a:ext cx="2202862" cy="594208"/>
          </a:xfrm>
          <a:prstGeom prst="rect">
            <a:avLst/>
          </a:prstGeom>
        </p:spPr>
        <p:txBody>
          <a:bodyPr lIns="0" tIns="144000" rIns="252000" bIns="147600" anchor="t" anchorCtr="0">
            <a:noAutofit/>
          </a:bodyPr>
          <a:lstStyle>
            <a:lvl1pPr marL="0" indent="0" algn="l">
              <a:buFont typeface="Arial" panose="020B0604020202020204" pitchFamily="34" charset="0"/>
              <a:buNone/>
              <a:defRPr sz="204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Scope two</a:t>
            </a:r>
          </a:p>
        </p:txBody>
      </p:sp>
      <p:sp>
        <p:nvSpPr>
          <p:cNvPr id="25" name="Picture Placeholder 7">
            <a:extLst>
              <a:ext uri="{FF2B5EF4-FFF2-40B4-BE49-F238E27FC236}">
                <a16:creationId xmlns:a16="http://schemas.microsoft.com/office/drawing/2014/main" id="{0A4D2D82-5E56-42E8-94FF-44A1C70D9AA4}"/>
              </a:ext>
            </a:extLst>
          </p:cNvPr>
          <p:cNvSpPr>
            <a:spLocks noGrp="1"/>
          </p:cNvSpPr>
          <p:nvPr>
            <p:ph type="pic" sz="quarter" idx="24" hasCustomPrompt="1"/>
          </p:nvPr>
        </p:nvSpPr>
        <p:spPr>
          <a:xfrm>
            <a:off x="4634999" y="1549520"/>
            <a:ext cx="769183" cy="770693"/>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cxnSp>
        <p:nvCxnSpPr>
          <p:cNvPr id="31" name="Straight Connector 30" descr="title divider one">
            <a:extLst>
              <a:ext uri="{FF2B5EF4-FFF2-40B4-BE49-F238E27FC236}">
                <a16:creationId xmlns:a16="http://schemas.microsoft.com/office/drawing/2014/main" id="{7DE8548A-928D-4267-ABB6-8C2267549827}"/>
              </a:ext>
            </a:extLst>
          </p:cNvPr>
          <p:cNvCxnSpPr>
            <a:cxnSpLocks/>
          </p:cNvCxnSpPr>
          <p:nvPr userDrawn="1"/>
        </p:nvCxnSpPr>
        <p:spPr>
          <a:xfrm>
            <a:off x="9415262" y="2196235"/>
            <a:ext cx="141775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 Placeholder 34">
            <a:extLst>
              <a:ext uri="{FF2B5EF4-FFF2-40B4-BE49-F238E27FC236}">
                <a16:creationId xmlns:a16="http://schemas.microsoft.com/office/drawing/2014/main" id="{FEE804A6-BE99-48A1-8A0C-C328E099757F}"/>
              </a:ext>
            </a:extLst>
          </p:cNvPr>
          <p:cNvSpPr>
            <a:spLocks noGrp="1"/>
          </p:cNvSpPr>
          <p:nvPr>
            <p:ph type="body" sz="quarter" idx="25" hasCustomPrompt="1"/>
          </p:nvPr>
        </p:nvSpPr>
        <p:spPr>
          <a:xfrm>
            <a:off x="9483674" y="1546443"/>
            <a:ext cx="2202862" cy="594208"/>
          </a:xfrm>
          <a:prstGeom prst="rect">
            <a:avLst/>
          </a:prstGeom>
        </p:spPr>
        <p:txBody>
          <a:bodyPr lIns="0" tIns="144000" rIns="252000" bIns="147600" anchor="t" anchorCtr="0">
            <a:noAutofit/>
          </a:bodyPr>
          <a:lstStyle>
            <a:lvl1pPr marL="0" indent="0" algn="l">
              <a:buFont typeface="Arial" panose="020B0604020202020204" pitchFamily="34" charset="0"/>
              <a:buNone/>
              <a:defRPr sz="2040">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Scope three</a:t>
            </a:r>
          </a:p>
        </p:txBody>
      </p:sp>
      <p:sp>
        <p:nvSpPr>
          <p:cNvPr id="33" name="Picture Placeholder 7">
            <a:extLst>
              <a:ext uri="{FF2B5EF4-FFF2-40B4-BE49-F238E27FC236}">
                <a16:creationId xmlns:a16="http://schemas.microsoft.com/office/drawing/2014/main" id="{CF720B0B-04E0-4E59-B183-F42833E0FB62}"/>
              </a:ext>
            </a:extLst>
          </p:cNvPr>
          <p:cNvSpPr>
            <a:spLocks noGrp="1"/>
          </p:cNvSpPr>
          <p:nvPr>
            <p:ph type="pic" sz="quarter" idx="26" hasCustomPrompt="1"/>
          </p:nvPr>
        </p:nvSpPr>
        <p:spPr>
          <a:xfrm>
            <a:off x="8551008" y="1545626"/>
            <a:ext cx="769183" cy="770693"/>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Tree>
    <p:extLst>
      <p:ext uri="{BB962C8B-B14F-4D97-AF65-F5344CB8AC3E}">
        <p14:creationId xmlns:p14="http://schemas.microsoft.com/office/powerpoint/2010/main" val="396052370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7747-F499-44D3-A263-7D1A788C1A04}"/>
              </a:ext>
            </a:extLst>
          </p:cNvPr>
          <p:cNvSpPr>
            <a:spLocks noGrp="1"/>
          </p:cNvSpPr>
          <p:nvPr>
            <p:ph type="title" hasCustomPrompt="1"/>
          </p:nvPr>
        </p:nvSpPr>
        <p:spPr>
          <a:xfrm>
            <a:off x="600059" y="466301"/>
            <a:ext cx="11239464" cy="565027"/>
          </a:xfrm>
          <a:prstGeom prst="rect">
            <a:avLst/>
          </a:prstGeom>
        </p:spPr>
        <p:txBody>
          <a:bodyPr/>
          <a:lstStyle/>
          <a:p>
            <a:r>
              <a:rPr lang="en-US"/>
              <a:t>Scope of work</a:t>
            </a:r>
          </a:p>
        </p:txBody>
      </p:sp>
      <p:sp>
        <p:nvSpPr>
          <p:cNvPr id="3" name="Rectangle 2" descr="third row">
            <a:extLst>
              <a:ext uri="{FF2B5EF4-FFF2-40B4-BE49-F238E27FC236}">
                <a16:creationId xmlns:a16="http://schemas.microsoft.com/office/drawing/2014/main" id="{B23704AF-C118-4CCF-BB73-BB163D3E955A}"/>
              </a:ext>
            </a:extLst>
          </p:cNvPr>
          <p:cNvSpPr/>
          <p:nvPr userDrawn="1"/>
        </p:nvSpPr>
        <p:spPr bwMode="auto">
          <a:xfrm>
            <a:off x="2578640" y="5232888"/>
            <a:ext cx="9155514" cy="106391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descr="Approach two">
            <a:extLst>
              <a:ext uri="{FF2B5EF4-FFF2-40B4-BE49-F238E27FC236}">
                <a16:creationId xmlns:a16="http://schemas.microsoft.com/office/drawing/2014/main" id="{6140C2B1-B09A-4A9A-9634-E426BBB0F435}"/>
              </a:ext>
            </a:extLst>
          </p:cNvPr>
          <p:cNvSpPr/>
          <p:nvPr userDrawn="1"/>
        </p:nvSpPr>
        <p:spPr bwMode="auto">
          <a:xfrm>
            <a:off x="2578640" y="3832682"/>
            <a:ext cx="9155514" cy="106391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first row">
            <a:extLst>
              <a:ext uri="{FF2B5EF4-FFF2-40B4-BE49-F238E27FC236}">
                <a16:creationId xmlns:a16="http://schemas.microsoft.com/office/drawing/2014/main" id="{503F4FC7-8C24-483E-9B15-0BC8EA0DFCD2}"/>
              </a:ext>
            </a:extLst>
          </p:cNvPr>
          <p:cNvSpPr/>
          <p:nvPr userDrawn="1"/>
        </p:nvSpPr>
        <p:spPr bwMode="auto">
          <a:xfrm>
            <a:off x="2579180" y="2396391"/>
            <a:ext cx="9154974" cy="106391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descr="third content box">
            <a:extLst>
              <a:ext uri="{FF2B5EF4-FFF2-40B4-BE49-F238E27FC236}">
                <a16:creationId xmlns:a16="http://schemas.microsoft.com/office/drawing/2014/main" id="{5BABA89F-C73F-4CFB-A427-305E2CB2A612}"/>
              </a:ext>
            </a:extLst>
          </p:cNvPr>
          <p:cNvSpPr/>
          <p:nvPr userDrawn="1"/>
        </p:nvSpPr>
        <p:spPr bwMode="auto">
          <a:xfrm>
            <a:off x="8992285" y="2396391"/>
            <a:ext cx="2741869" cy="390040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descr="Scenario two Text Box">
            <a:extLst>
              <a:ext uri="{FF2B5EF4-FFF2-40B4-BE49-F238E27FC236}">
                <a16:creationId xmlns:a16="http://schemas.microsoft.com/office/drawing/2014/main" id="{2985146A-D3B5-4DFB-8B72-1352A40E540D}"/>
              </a:ext>
            </a:extLst>
          </p:cNvPr>
          <p:cNvSpPr/>
          <p:nvPr userDrawn="1"/>
        </p:nvSpPr>
        <p:spPr bwMode="auto">
          <a:xfrm>
            <a:off x="5788972" y="2396392"/>
            <a:ext cx="2741869" cy="390040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ectangle 7" descr="first content box">
            <a:extLst>
              <a:ext uri="{FF2B5EF4-FFF2-40B4-BE49-F238E27FC236}">
                <a16:creationId xmlns:a16="http://schemas.microsoft.com/office/drawing/2014/main" id="{196A09A0-62AC-47FE-9F38-70C908B1E5FB}"/>
              </a:ext>
            </a:extLst>
          </p:cNvPr>
          <p:cNvSpPr/>
          <p:nvPr userDrawn="1"/>
        </p:nvSpPr>
        <p:spPr bwMode="auto">
          <a:xfrm>
            <a:off x="2579170" y="2396392"/>
            <a:ext cx="2741869" cy="389868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672B9DB-32CE-42D2-A7BA-98B91ABB0E85}"/>
              </a:ext>
            </a:extLst>
          </p:cNvPr>
          <p:cNvSpPr/>
          <p:nvPr userDrawn="1"/>
        </p:nvSpPr>
        <p:spPr bwMode="auto">
          <a:xfrm>
            <a:off x="2579170" y="1252029"/>
            <a:ext cx="2741869" cy="106391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63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69E785D-4699-4040-886F-09BC22E10E45}"/>
              </a:ext>
            </a:extLst>
          </p:cNvPr>
          <p:cNvSpPr/>
          <p:nvPr userDrawn="1"/>
        </p:nvSpPr>
        <p:spPr bwMode="auto">
          <a:xfrm>
            <a:off x="5785734" y="1252031"/>
            <a:ext cx="2745108" cy="106391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632"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E24DFE71-495C-40F6-9A27-0B00AEE6EC28}"/>
              </a:ext>
            </a:extLst>
          </p:cNvPr>
          <p:cNvSpPr/>
          <p:nvPr userDrawn="1"/>
        </p:nvSpPr>
        <p:spPr bwMode="auto">
          <a:xfrm>
            <a:off x="8992274" y="1252030"/>
            <a:ext cx="2741869" cy="106391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ctr" anchorCtr="0" forceAA="0" compatLnSpc="1">
            <a:prstTxWarp prst="textNoShape">
              <a:avLst/>
            </a:prstTxWarp>
            <a:noAutofit/>
          </a:body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endParaRPr kumimoji="0" lang="en-US" sz="1632"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ext Placeholder 34">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78640" y="2404445"/>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28" name="Text Placeholder 34">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78640" y="3840922"/>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29" name="Text Placeholder 34">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78640" y="5241129"/>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0" name="Text Placeholder 34">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782218" y="2404445"/>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1" name="Text Placeholder 34">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782218" y="3840922"/>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2" name="Text Placeholder 34">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782218" y="5241129"/>
            <a:ext cx="2748888"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3" name="Text Placeholder 34">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991745" y="2404445"/>
            <a:ext cx="2741870"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4" name="Text Placeholder 34">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991745" y="3840922"/>
            <a:ext cx="2741870"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5" name="Text Placeholder 34">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991745" y="5241129"/>
            <a:ext cx="2741870" cy="1047429"/>
          </a:xfrm>
          <a:prstGeom prst="rect">
            <a:avLst/>
          </a:prstGeom>
        </p:spPr>
        <p:txBody>
          <a:bodyPr lIns="183600" tIns="72000" rIns="183600" bIns="147600" anchor="t" anchorCtr="0">
            <a:noAutofit/>
          </a:bodyPr>
          <a:lstStyle>
            <a:lvl1pPr marL="0" marR="0" indent="-233149" algn="l" defTabSz="951304" rtl="0" eaLnBrk="1" fontAlgn="auto" latinLnBrk="0" hangingPunct="1">
              <a:lnSpc>
                <a:spcPct val="100000"/>
              </a:lnSpc>
              <a:spcBef>
                <a:spcPct val="20000"/>
              </a:spcBef>
              <a:spcAft>
                <a:spcPts val="0"/>
              </a:spcAft>
              <a:buClrTx/>
              <a:buSzPct val="90000"/>
              <a:buFontTx/>
              <a:buNone/>
              <a:tabLst/>
              <a:defRPr kumimoji="0" lang="en-US" sz="1428" b="0" i="0" u="none" strike="noStrike" kern="1200" cap="none" spc="0" normalizeH="0" baseline="0" noProof="0">
                <a:ln>
                  <a:noFill/>
                </a:ln>
                <a:solidFill>
                  <a:schemeClr val="tx1"/>
                </a:solidFill>
                <a:effectLst/>
                <a:uLnTx/>
                <a:uFillTx/>
                <a:latin typeface="Segoe UI"/>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marL="0" marR="0" lvl="0" indent="-233149" algn="l" defTabSz="951304" rtl="0" eaLnBrk="1" fontAlgn="auto" latinLnBrk="0" hangingPunct="1">
              <a:lnSpc>
                <a:spcPct val="100000"/>
              </a:lnSpc>
              <a:spcBef>
                <a:spcPct val="20000"/>
              </a:spcBef>
              <a:spcAft>
                <a:spcPts val="0"/>
              </a:spcAft>
              <a:buClrTx/>
              <a:buSzPct val="90000"/>
              <a:buFontTx/>
              <a:buNone/>
              <a:tabLst/>
              <a:defRPr/>
            </a:pPr>
            <a:r>
              <a:rPr lang="en-US" sz="1428">
                <a:solidFill>
                  <a:schemeClr val="tx1"/>
                </a:solidFill>
                <a:latin typeface="Segoe UI"/>
              </a:rPr>
              <a:t>[[Maintain Font Size: 14, Limit: 16 words]] </a:t>
            </a:r>
            <a:r>
              <a:rPr kumimoji="0" lang="en-US" sz="1428"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28" b="0" i="0" u="none" strike="noStrike" kern="1200" cap="none" spc="0" normalizeH="0" baseline="0" noProof="0" err="1">
                <a:ln>
                  <a:noFill/>
                </a:ln>
                <a:solidFill>
                  <a:schemeClr val="tx1"/>
                </a:solidFill>
                <a:effectLst/>
                <a:uLnTx/>
                <a:uFillTx/>
                <a:latin typeface="Segoe UI"/>
                <a:ea typeface="+mn-ea"/>
                <a:cs typeface="+mn-cs"/>
              </a:rPr>
              <a:t>amet</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28" b="0" i="0" u="none" strike="noStrike" kern="1200" cap="none" spc="0" normalizeH="0" baseline="0" noProof="0">
                <a:ln>
                  <a:noFill/>
                </a:ln>
                <a:solidFill>
                  <a:schemeClr val="tx1"/>
                </a:solidFill>
                <a:effectLst/>
                <a:uLnTx/>
                <a:uFillTx/>
                <a:latin typeface="Segoe UI"/>
                <a:ea typeface="+mn-ea"/>
                <a:cs typeface="+mn-cs"/>
              </a:rPr>
              <a:t> </a:t>
            </a:r>
            <a:r>
              <a:rPr kumimoji="0" lang="en-US" sz="1428" b="0" i="0" u="none" strike="noStrike" kern="1200" cap="none" spc="0" normalizeH="0" baseline="0" noProof="0" err="1">
                <a:ln>
                  <a:noFill/>
                </a:ln>
                <a:solidFill>
                  <a:schemeClr val="tx1"/>
                </a:solidFill>
                <a:effectLst/>
                <a:uLnTx/>
                <a:uFillTx/>
                <a:latin typeface="Segoe UI"/>
                <a:ea typeface="+mn-ea"/>
                <a:cs typeface="+mn-cs"/>
              </a:rPr>
              <a:t>elit</a:t>
            </a:r>
            <a:r>
              <a:rPr kumimoji="0" lang="en-US" sz="1428" b="0" i="0" u="none" strike="noStrike" kern="1200" cap="none" spc="0" normalizeH="0" baseline="0" noProof="0">
                <a:ln>
                  <a:noFill/>
                </a:ln>
                <a:solidFill>
                  <a:schemeClr val="tx1"/>
                </a:solidFill>
                <a:effectLst/>
                <a:uLnTx/>
                <a:uFillTx/>
                <a:latin typeface="Segoe UI"/>
                <a:ea typeface="+mn-ea"/>
                <a:cs typeface="+mn-cs"/>
              </a:rPr>
              <a:t>. </a:t>
            </a:r>
          </a:p>
        </p:txBody>
      </p:sp>
      <p:sp>
        <p:nvSpPr>
          <p:cNvPr id="36" name="Picture Placeholder 17">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179831" y="1390371"/>
            <a:ext cx="915880" cy="790743"/>
          </a:xfrm>
          <a:prstGeom prst="rect">
            <a:avLst/>
          </a:prstGeom>
        </p:spPr>
        <p:txBody>
          <a:bodyPr>
            <a:no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7" name="Picture Placeholder 17">
            <a:extLst>
              <a:ext uri="{FF2B5EF4-FFF2-40B4-BE49-F238E27FC236}">
                <a16:creationId xmlns:a16="http://schemas.microsoft.com/office/drawing/2014/main" id="{A6AAC068-A631-4CC7-A0B8-09C555C42579}"/>
              </a:ext>
            </a:extLst>
          </p:cNvPr>
          <p:cNvSpPr>
            <a:spLocks noGrp="1"/>
          </p:cNvSpPr>
          <p:nvPr>
            <p:ph type="pic" sz="quarter" idx="24" hasCustomPrompt="1"/>
          </p:nvPr>
        </p:nvSpPr>
        <p:spPr>
          <a:xfrm>
            <a:off x="7386394" y="1390371"/>
            <a:ext cx="915880" cy="790743"/>
          </a:xfrm>
          <a:prstGeom prst="rect">
            <a:avLst/>
          </a:prstGeom>
        </p:spPr>
        <p:txBody>
          <a:bodyPr>
            <a:no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8" name="Picture Placeholder 17">
            <a:extLst>
              <a:ext uri="{FF2B5EF4-FFF2-40B4-BE49-F238E27FC236}">
                <a16:creationId xmlns:a16="http://schemas.microsoft.com/office/drawing/2014/main" id="{FB0889D5-6DF9-42DD-8A27-B9154CCCEC55}"/>
              </a:ext>
            </a:extLst>
          </p:cNvPr>
          <p:cNvSpPr>
            <a:spLocks noGrp="1"/>
          </p:cNvSpPr>
          <p:nvPr>
            <p:ph type="pic" sz="quarter" idx="25" hasCustomPrompt="1"/>
          </p:nvPr>
        </p:nvSpPr>
        <p:spPr>
          <a:xfrm>
            <a:off x="10592406" y="1390371"/>
            <a:ext cx="915880" cy="790743"/>
          </a:xfrm>
          <a:prstGeom prst="rect">
            <a:avLst/>
          </a:prstGeom>
        </p:spPr>
        <p:txBody>
          <a:bodyPr>
            <a:no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6" name="Text Placeholder 15">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707207" y="1359876"/>
            <a:ext cx="1472624" cy="809093"/>
          </a:xfrm>
          <a:prstGeom prst="rect">
            <a:avLst/>
          </a:prstGeom>
        </p:spPr>
        <p:txBody>
          <a:bodyPr anchor="ctr"/>
          <a:lstStyle>
            <a:lvl1pPr marL="0" indent="0">
              <a:lnSpc>
                <a:spcPct val="100000"/>
              </a:lnSpc>
              <a:buNone/>
              <a:defRPr sz="2040">
                <a:solidFill>
                  <a:schemeClr val="bg1"/>
                </a:solidFill>
              </a:defRPr>
            </a:lvl1pPr>
          </a:lstStyle>
          <a:p>
            <a:pPr lvl="0"/>
            <a:r>
              <a:rPr lang="en-US" sz="1632"/>
              <a:t>Scenario one/Project one Description of work/scenario</a:t>
            </a:r>
            <a:endParaRPr lang="en-US"/>
          </a:p>
        </p:txBody>
      </p:sp>
      <p:sp>
        <p:nvSpPr>
          <p:cNvPr id="17" name="Text Placeholder 16">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600059" y="2404445"/>
            <a:ext cx="1971859" cy="1076626"/>
          </a:xfrm>
          <a:prstGeom prst="rect">
            <a:avLst/>
          </a:prstGeom>
          <a:solidFill>
            <a:srgbClr val="737373"/>
          </a:solidFill>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41" name="Text Placeholder 16">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600292" y="3826324"/>
            <a:ext cx="1971859" cy="1076626"/>
          </a:xfrm>
          <a:prstGeom prst="rect">
            <a:avLst/>
          </a:prstGeom>
          <a:solidFill>
            <a:srgbClr val="737373"/>
          </a:solidFill>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42" name="Text Placeholder 16">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92806" y="5226530"/>
            <a:ext cx="1971859" cy="1076626"/>
          </a:xfrm>
          <a:prstGeom prst="rect">
            <a:avLst/>
          </a:prstGeom>
          <a:solidFill>
            <a:srgbClr val="737373"/>
          </a:solidFill>
        </p:spPr>
        <p:txBody>
          <a:bodyPr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43" name="Text Placeholder 15">
            <a:extLst>
              <a:ext uri="{FF2B5EF4-FFF2-40B4-BE49-F238E27FC236}">
                <a16:creationId xmlns:a16="http://schemas.microsoft.com/office/drawing/2014/main" id="{1A91F63C-8F50-334F-9D61-B8C2A854998B}"/>
              </a:ext>
            </a:extLst>
          </p:cNvPr>
          <p:cNvSpPr>
            <a:spLocks noGrp="1"/>
          </p:cNvSpPr>
          <p:nvPr>
            <p:ph type="body" sz="quarter" idx="32" hasCustomPrompt="1"/>
          </p:nvPr>
        </p:nvSpPr>
        <p:spPr>
          <a:xfrm>
            <a:off x="5988486" y="1359441"/>
            <a:ext cx="1397908" cy="809093"/>
          </a:xfrm>
          <a:prstGeom prst="rect">
            <a:avLst/>
          </a:prstGeom>
        </p:spPr>
        <p:txBody>
          <a:bodyPr anchor="ctr"/>
          <a:lstStyle>
            <a:lvl1pPr marL="0" indent="0">
              <a:lnSpc>
                <a:spcPct val="100000"/>
              </a:lnSpc>
              <a:buNone/>
              <a:defRPr sz="2040">
                <a:solidFill>
                  <a:schemeClr val="bg1"/>
                </a:solidFill>
              </a:defRPr>
            </a:lvl1pPr>
          </a:lstStyle>
          <a:p>
            <a:pPr lvl="0"/>
            <a:r>
              <a:rPr lang="en-US" sz="1632"/>
              <a:t>Scenario two/Project two Description of work/scenario</a:t>
            </a:r>
            <a:endParaRPr lang="en-US"/>
          </a:p>
        </p:txBody>
      </p:sp>
      <p:sp>
        <p:nvSpPr>
          <p:cNvPr id="44" name="Text Placeholder 15">
            <a:extLst>
              <a:ext uri="{FF2B5EF4-FFF2-40B4-BE49-F238E27FC236}">
                <a16:creationId xmlns:a16="http://schemas.microsoft.com/office/drawing/2014/main" id="{D7A2BDCB-1F20-8D41-B419-F4844584B646}"/>
              </a:ext>
            </a:extLst>
          </p:cNvPr>
          <p:cNvSpPr>
            <a:spLocks noGrp="1"/>
          </p:cNvSpPr>
          <p:nvPr>
            <p:ph type="body" sz="quarter" idx="33" hasCustomPrompt="1"/>
          </p:nvPr>
        </p:nvSpPr>
        <p:spPr>
          <a:xfrm>
            <a:off x="9194508" y="1367624"/>
            <a:ext cx="1397898" cy="809093"/>
          </a:xfrm>
          <a:prstGeom prst="rect">
            <a:avLst/>
          </a:prstGeom>
        </p:spPr>
        <p:txBody>
          <a:bodyPr anchor="ctr"/>
          <a:lstStyle>
            <a:lvl1pPr marL="0" indent="0">
              <a:lnSpc>
                <a:spcPct val="100000"/>
              </a:lnSpc>
              <a:buNone/>
              <a:defRPr sz="2040">
                <a:solidFill>
                  <a:schemeClr val="bg1"/>
                </a:solidFill>
              </a:defRPr>
            </a:lvl1pPr>
          </a:lstStyle>
          <a:p>
            <a:pPr lvl="0"/>
            <a:r>
              <a:rPr lang="en-US" sz="1632"/>
              <a:t>Scenario three/Project three Description of work/scenario</a:t>
            </a:r>
            <a:endParaRPr lang="en-US"/>
          </a:p>
        </p:txBody>
      </p:sp>
    </p:spTree>
    <p:extLst>
      <p:ext uri="{BB962C8B-B14F-4D97-AF65-F5344CB8AC3E}">
        <p14:creationId xmlns:p14="http://schemas.microsoft.com/office/powerpoint/2010/main" val="3218798945"/>
      </p:ext>
    </p:extLst>
  </p:cSld>
  <p:clrMapOvr>
    <a:masterClrMapping/>
  </p:clrMapOvr>
  <p:transition>
    <p:fade/>
  </p:transition>
  <p:extLst>
    <p:ext uri="{DCECCB84-F9BA-43D5-87BE-67443E8EF086}">
      <p15:sldGuideLst xmlns:p15="http://schemas.microsoft.com/office/powerpoint/2012/main">
        <p15:guide id="1" orient="horz" pos="1488">
          <p15:clr>
            <a:srgbClr val="FBAE40"/>
          </p15:clr>
        </p15:guide>
        <p15:guide id="2" pos="528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EA3D5132-4B13-4A65-B9EA-DD55F23926BE}"/>
              </a:ext>
            </a:extLst>
          </p:cNvPr>
          <p:cNvGrpSpPr/>
          <p:nvPr userDrawn="1"/>
        </p:nvGrpSpPr>
        <p:grpSpPr>
          <a:xfrm>
            <a:off x="7779276" y="1900961"/>
            <a:ext cx="1948586" cy="982878"/>
            <a:chOff x="8208469" y="1928210"/>
            <a:chExt cx="2285547" cy="104367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8208469" y="1928210"/>
              <a:ext cx="228554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8208469" y="2276102"/>
              <a:ext cx="227554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8208469" y="2623994"/>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8208469" y="2971887"/>
              <a:ext cx="227156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81">
            <a:extLst>
              <a:ext uri="{FF2B5EF4-FFF2-40B4-BE49-F238E27FC236}">
                <a16:creationId xmlns:a16="http://schemas.microsoft.com/office/drawing/2014/main" id="{89F386CF-C95A-440E-9FCA-0967FCDF049D}"/>
              </a:ext>
            </a:extLst>
          </p:cNvPr>
          <p:cNvGrpSpPr/>
          <p:nvPr userDrawn="1"/>
        </p:nvGrpSpPr>
        <p:grpSpPr>
          <a:xfrm>
            <a:off x="7779275" y="3950392"/>
            <a:ext cx="1930407" cy="815546"/>
            <a:chOff x="4686268" y="3210683"/>
            <a:chExt cx="1651699" cy="663009"/>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4686268" y="3210683"/>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4686268" y="3547596"/>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4686268" y="3873691"/>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hasCustomPrompt="1"/>
          </p:nvPr>
        </p:nvSpPr>
        <p:spPr>
          <a:xfrm>
            <a:off x="3092451" y="435233"/>
            <a:ext cx="8749730" cy="565027"/>
          </a:xfrm>
          <a:prstGeom prst="rect">
            <a:avLst/>
          </a:prstGeom>
        </p:spPr>
        <p:txBody>
          <a:bodyPr/>
          <a:lstStyle>
            <a:lvl1pPr>
              <a:defRPr>
                <a:solidFill>
                  <a:schemeClr val="tx1"/>
                </a:solidFill>
              </a:defRPr>
            </a:lvl1pPr>
          </a:lstStyle>
          <a:p>
            <a:r>
              <a:rPr lang="en-US"/>
              <a:t>Name – role</a:t>
            </a:r>
          </a:p>
        </p:txBody>
      </p:sp>
      <p:sp>
        <p:nvSpPr>
          <p:cNvPr id="3" name="Rectangle 2">
            <a:extLst>
              <a:ext uri="{FF2B5EF4-FFF2-40B4-BE49-F238E27FC236}">
                <a16:creationId xmlns:a16="http://schemas.microsoft.com/office/drawing/2014/main" id="{50952F38-2EC1-4EDE-B960-1058743E9716}"/>
              </a:ext>
            </a:extLst>
          </p:cNvPr>
          <p:cNvSpPr/>
          <p:nvPr userDrawn="1"/>
        </p:nvSpPr>
        <p:spPr>
          <a:xfrm>
            <a:off x="299578" y="297916"/>
            <a:ext cx="2792873" cy="6397076"/>
          </a:xfrm>
          <a:prstGeom prst="rect">
            <a:avLst/>
          </a:prstGeom>
          <a:solidFill>
            <a:srgbClr val="005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 name="Text Placeholder 6">
            <a:extLst>
              <a:ext uri="{FF2B5EF4-FFF2-40B4-BE49-F238E27FC236}">
                <a16:creationId xmlns:a16="http://schemas.microsoft.com/office/drawing/2014/main" id="{505BDB66-106A-4CFA-9142-AB6C3EE2F673}"/>
              </a:ext>
            </a:extLst>
          </p:cNvPr>
          <p:cNvSpPr>
            <a:spLocks noGrp="1"/>
          </p:cNvSpPr>
          <p:nvPr>
            <p:ph type="body" sz="quarter" idx="10" hasCustomPrompt="1"/>
          </p:nvPr>
        </p:nvSpPr>
        <p:spPr>
          <a:xfrm>
            <a:off x="594295" y="3220032"/>
            <a:ext cx="2196064" cy="3176049"/>
          </a:xfrm>
          <a:prstGeom prst="rect">
            <a:avLst/>
          </a:prstGeom>
        </p:spPr>
        <p:txBody>
          <a:bodyPr>
            <a:noAutofit/>
          </a:bodyPr>
          <a:lstStyle>
            <a:lvl1pPr marL="0" indent="0">
              <a:lnSpc>
                <a:spcPct val="110000"/>
              </a:lnSpc>
              <a:spcBef>
                <a:spcPts val="300"/>
              </a:spcBef>
              <a:buNone/>
              <a:defRPr kumimoji="0" lang="en-US" sz="1224"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8557" indent="0">
              <a:buNone/>
              <a:defRPr kumimoji="0" lang="en-US" sz="1199"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57112" indent="0">
              <a:buNone/>
              <a:defRPr kumimoji="0" lang="en-US" sz="1199"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85669" indent="0">
              <a:buNone/>
              <a:defRPr kumimoji="0" lang="en-US" sz="1199"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914224" indent="0">
              <a:buNone/>
              <a:defRPr kumimoji="0" lang="en-US" sz="1199"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icture Placeholder 8">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600050" y="1078720"/>
            <a:ext cx="2191929" cy="1977119"/>
          </a:xfrm>
          <a:prstGeom prst="rect">
            <a:avLst/>
          </a:prstGeom>
        </p:spPr>
        <p:txBody>
          <a:bodyPr/>
          <a:lstStyle>
            <a:lvl1pPr marL="0" indent="0" algn="ctr">
              <a:lnSpc>
                <a:spcPct val="100000"/>
              </a:lnSpc>
              <a:buNone/>
              <a:defRPr>
                <a:solidFill>
                  <a:schemeClr val="bg1"/>
                </a:solidFill>
              </a:defRPr>
            </a:lvl1pPr>
          </a:lstStyle>
          <a:p>
            <a:r>
              <a:rPr lang="en-US" dirty="0"/>
              <a:t>Tap to insert photo of persona</a:t>
            </a:r>
          </a:p>
        </p:txBody>
      </p:sp>
      <p:sp>
        <p:nvSpPr>
          <p:cNvPr id="10" name="TextBox 9">
            <a:extLst>
              <a:ext uri="{FF2B5EF4-FFF2-40B4-BE49-F238E27FC236}">
                <a16:creationId xmlns:a16="http://schemas.microsoft.com/office/drawing/2014/main" id="{409C3F45-92DE-4683-BCE2-63C88A6F38FB}"/>
              </a:ext>
            </a:extLst>
          </p:cNvPr>
          <p:cNvSpPr txBox="1"/>
          <p:nvPr userDrawn="1"/>
        </p:nvSpPr>
        <p:spPr>
          <a:xfrm>
            <a:off x="3233573" y="1319730"/>
            <a:ext cx="1164094"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My work style</a:t>
            </a:r>
          </a:p>
        </p:txBody>
      </p:sp>
      <p:sp>
        <p:nvSpPr>
          <p:cNvPr id="11" name="Rectangle 155">
            <a:extLst>
              <a:ext uri="{FF2B5EF4-FFF2-40B4-BE49-F238E27FC236}">
                <a16:creationId xmlns:a16="http://schemas.microsoft.com/office/drawing/2014/main" id="{721344D5-B1E2-4030-A6B1-1039EDF0E8E8}"/>
              </a:ext>
            </a:extLst>
          </p:cNvPr>
          <p:cNvSpPr/>
          <p:nvPr userDrawn="1"/>
        </p:nvSpPr>
        <p:spPr>
          <a:xfrm>
            <a:off x="6313065" y="1944227"/>
            <a:ext cx="718912" cy="200596"/>
          </a:xfrm>
          <a:prstGeom prst="rect">
            <a:avLst/>
          </a:prstGeom>
          <a:noFill/>
          <a:ln w="25400" cap="flat" cmpd="sng" algn="ctr">
            <a:noFill/>
            <a:prstDash val="solid"/>
          </a:ln>
          <a:effectLst/>
        </p:spPr>
        <p:txBody>
          <a:bodyPr wrap="square" lIns="97123" rtlCol="0" anchor="ct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2" name="Rectangle 156">
            <a:extLst>
              <a:ext uri="{FF2B5EF4-FFF2-40B4-BE49-F238E27FC236}">
                <a16:creationId xmlns:a16="http://schemas.microsoft.com/office/drawing/2014/main" id="{E7C39CBE-541E-4831-80B3-C78D5A0BEC0A}"/>
              </a:ext>
            </a:extLst>
          </p:cNvPr>
          <p:cNvSpPr/>
          <p:nvPr userDrawn="1"/>
        </p:nvSpPr>
        <p:spPr>
          <a:xfrm>
            <a:off x="6313066" y="2270161"/>
            <a:ext cx="953617" cy="254262"/>
          </a:xfrm>
          <a:prstGeom prst="rect">
            <a:avLst/>
          </a:prstGeom>
          <a:noFill/>
        </p:spPr>
        <p:txBody>
          <a:bodyPr wrap="none">
            <a:spAutoFit/>
          </a:bodyP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3" name="Rectangle 157">
            <a:extLst>
              <a:ext uri="{FF2B5EF4-FFF2-40B4-BE49-F238E27FC236}">
                <a16:creationId xmlns:a16="http://schemas.microsoft.com/office/drawing/2014/main" id="{10D695C5-F877-4069-8FA1-4BF33270CB00}"/>
              </a:ext>
            </a:extLst>
          </p:cNvPr>
          <p:cNvSpPr/>
          <p:nvPr userDrawn="1"/>
        </p:nvSpPr>
        <p:spPr>
          <a:xfrm>
            <a:off x="3209075" y="2606277"/>
            <a:ext cx="692352" cy="257168"/>
          </a:xfrm>
          <a:prstGeom prst="rect">
            <a:avLst/>
          </a:prstGeom>
          <a:noFill/>
          <a:ln w="25400" cap="flat" cmpd="sng" algn="ctr">
            <a:noFill/>
            <a:prstDash val="solid"/>
          </a:ln>
          <a:effectLst/>
        </p:spPr>
        <p:txBody>
          <a:bodyPr wrap="square" lIns="97123" rtlCol="0" anchor="ct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313065" y="2607073"/>
            <a:ext cx="654386" cy="254262"/>
          </a:xfrm>
          <a:prstGeom prst="rect">
            <a:avLst/>
          </a:prstGeom>
          <a:noFill/>
        </p:spPr>
        <p:txBody>
          <a:bodyPr wrap="none">
            <a:spAutoFit/>
          </a:bodyP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209075" y="1915804"/>
            <a:ext cx="692352" cy="254262"/>
          </a:xfrm>
          <a:prstGeom prst="rect">
            <a:avLst/>
          </a:prstGeom>
          <a:noFill/>
        </p:spPr>
        <p:txBody>
          <a:bodyPr wrap="square">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2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209076" y="2245599"/>
            <a:ext cx="968334" cy="254262"/>
          </a:xfrm>
          <a:prstGeom prst="rect">
            <a:avLst/>
          </a:prstGeom>
          <a:noFill/>
        </p:spPr>
        <p:txBody>
          <a:bodyPr wrap="none">
            <a:spAutoFit/>
          </a:bodyPr>
          <a:lstStyle/>
          <a:p>
            <a:pPr marL="0" marR="0" lvl="0" indent="0" algn="l" defTabSz="971177" rtl="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grpSp>
        <p:nvGrpSpPr>
          <p:cNvPr id="93" name="Group 92">
            <a:extLst>
              <a:ext uri="{FF2B5EF4-FFF2-40B4-BE49-F238E27FC236}">
                <a16:creationId xmlns:a16="http://schemas.microsoft.com/office/drawing/2014/main" id="{CFE232B6-8A00-4D81-B3B2-9D4F5C9BED8D}"/>
              </a:ext>
            </a:extLst>
          </p:cNvPr>
          <p:cNvGrpSpPr/>
          <p:nvPr userDrawn="1"/>
        </p:nvGrpSpPr>
        <p:grpSpPr>
          <a:xfrm>
            <a:off x="4257074" y="2067280"/>
            <a:ext cx="1968532" cy="663009"/>
            <a:chOff x="4686268" y="2081829"/>
            <a:chExt cx="1651699" cy="663009"/>
          </a:xfrm>
        </p:grpSpPr>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686268" y="2081829"/>
              <a:ext cx="165169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686268" y="2418742"/>
              <a:ext cx="164447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686268" y="2744837"/>
              <a:ext cx="1641595"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78841A50-0604-465B-BCC1-025528D93AB7}"/>
              </a:ext>
            </a:extLst>
          </p:cNvPr>
          <p:cNvSpPr txBox="1"/>
          <p:nvPr userDrawn="1"/>
        </p:nvSpPr>
        <p:spPr>
          <a:xfrm>
            <a:off x="3233574" y="3355506"/>
            <a:ext cx="1546718"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My responsibilities </a:t>
            </a:r>
          </a:p>
        </p:txBody>
      </p:sp>
      <p:sp>
        <p:nvSpPr>
          <p:cNvPr id="25" name="TextBox 24">
            <a:extLst>
              <a:ext uri="{FF2B5EF4-FFF2-40B4-BE49-F238E27FC236}">
                <a16:creationId xmlns:a16="http://schemas.microsoft.com/office/drawing/2014/main" id="{89A74EA6-86CB-44A1-9980-87C2F5E34E21}"/>
              </a:ext>
            </a:extLst>
          </p:cNvPr>
          <p:cNvSpPr txBox="1"/>
          <p:nvPr userDrawn="1"/>
        </p:nvSpPr>
        <p:spPr>
          <a:xfrm>
            <a:off x="3233574" y="5126241"/>
            <a:ext cx="991226"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mn-lt"/>
                <a:ea typeface="+mn-ea"/>
                <a:cs typeface="Impact Label"/>
              </a:rPr>
              <a:t>My Devices</a:t>
            </a:r>
          </a:p>
        </p:txBody>
      </p:sp>
      <p:sp>
        <p:nvSpPr>
          <p:cNvPr id="26" name="TextBox 25">
            <a:extLst>
              <a:ext uri="{FF2B5EF4-FFF2-40B4-BE49-F238E27FC236}">
                <a16:creationId xmlns:a16="http://schemas.microsoft.com/office/drawing/2014/main" id="{86C2CE9C-1DBF-4B4B-BBDE-B80C81B18ADC}"/>
              </a:ext>
            </a:extLst>
          </p:cNvPr>
          <p:cNvSpPr txBox="1"/>
          <p:nvPr userDrawn="1"/>
        </p:nvSpPr>
        <p:spPr>
          <a:xfrm>
            <a:off x="7568544" y="1319730"/>
            <a:ext cx="1063173"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My activities</a:t>
            </a:r>
          </a:p>
        </p:txBody>
      </p:sp>
      <p:cxnSp>
        <p:nvCxnSpPr>
          <p:cNvPr id="30" name="Straight Connector 29">
            <a:extLst>
              <a:ext uri="{FF2B5EF4-FFF2-40B4-BE49-F238E27FC236}">
                <a16:creationId xmlns:a16="http://schemas.microsoft.com/office/drawing/2014/main" id="{75A17825-7C66-47BC-A14E-F14F6F71A68D}"/>
              </a:ext>
            </a:extLst>
          </p:cNvPr>
          <p:cNvCxnSpPr/>
          <p:nvPr userDrawn="1"/>
        </p:nvCxnSpPr>
        <p:spPr>
          <a:xfrm flipH="1">
            <a:off x="3726381" y="5175417"/>
            <a:ext cx="7712249" cy="29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128CDD-DD8B-4D8B-BF56-B80198499F04}"/>
              </a:ext>
            </a:extLst>
          </p:cNvPr>
          <p:cNvSpPr txBox="1"/>
          <p:nvPr userDrawn="1"/>
        </p:nvSpPr>
        <p:spPr>
          <a:xfrm>
            <a:off x="7568544" y="3355506"/>
            <a:ext cx="1290916" cy="286306"/>
          </a:xfrm>
          <a:prstGeom prst="rect">
            <a:avLst/>
          </a:prstGeom>
          <a:noFill/>
        </p:spPr>
        <p:txBody>
          <a:bodyPr wrap="none" rtlCol="0">
            <a:spAutoFit/>
          </a:bodyPr>
          <a:lstStyle/>
          <a:p>
            <a:pPr marL="0" marR="0" lvl="0" indent="0" algn="l" defTabSz="1243106" rtl="0" eaLnBrk="1" fontAlgn="auto" latinLnBrk="0" hangingPunct="1">
              <a:lnSpc>
                <a:spcPct val="100000"/>
              </a:lnSpc>
              <a:spcBef>
                <a:spcPts val="0"/>
              </a:spcBef>
              <a:spcAft>
                <a:spcPts val="0"/>
              </a:spcAft>
              <a:buClrTx/>
              <a:buSzTx/>
              <a:buFontTx/>
              <a:buNone/>
              <a:tabLst/>
              <a:defRPr/>
            </a:pPr>
            <a:r>
              <a:rPr kumimoji="0" lang="en-GB" sz="1224"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My key systems</a:t>
            </a:r>
          </a:p>
        </p:txBody>
      </p:sp>
      <p:sp>
        <p:nvSpPr>
          <p:cNvPr id="51" name="Example Roles">
            <a:extLst>
              <a:ext uri="{FF2B5EF4-FFF2-40B4-BE49-F238E27FC236}">
                <a16:creationId xmlns:a16="http://schemas.microsoft.com/office/drawing/2014/main" id="{64E03865-BA46-4AC3-9B07-613889BDE6CE}"/>
              </a:ext>
            </a:extLst>
          </p:cNvPr>
          <p:cNvSpPr txBox="1"/>
          <p:nvPr userDrawn="1"/>
        </p:nvSpPr>
        <p:spPr>
          <a:xfrm>
            <a:off x="3308765" y="5382411"/>
            <a:ext cx="723988" cy="254262"/>
          </a:xfrm>
          <a:prstGeom prst="rect">
            <a:avLst/>
          </a:prstGeom>
          <a:noFill/>
        </p:spPr>
        <p:txBody>
          <a:bodyPr wrap="square" rtlCol="0">
            <a:spAutoFit/>
          </a:bodyPr>
          <a:lstStyle/>
          <a:p>
            <a:pPr marL="0" lvl="0" indent="0" algn="l" defTabSz="1087896" rtl="0" eaLnBrk="1" latinLnBrk="0" hangingPunct="1">
              <a:spcBef>
                <a:spcPts val="1800"/>
              </a:spcBef>
              <a:buClr>
                <a:srgbClr val="0072C6"/>
              </a:buClr>
              <a:buSzPct val="100000"/>
              <a:buFont typeface="Wingdings" pitchFamily="2" charset="2"/>
              <a:buNone/>
            </a:pPr>
            <a:r>
              <a:rPr lang="en-US" sz="1020" kern="1200" spc="-20" baseline="0" dirty="0">
                <a:solidFill>
                  <a:schemeClr val="tx1"/>
                </a:solidFill>
              </a:rPr>
              <a:t>Current</a:t>
            </a:r>
            <a:endParaRPr lang="en-US" sz="1020" spc="-20" baseline="0" dirty="0">
              <a:solidFill>
                <a:schemeClr val="tx1"/>
              </a:solidFill>
            </a:endParaRPr>
          </a:p>
        </p:txBody>
      </p:sp>
      <p:sp>
        <p:nvSpPr>
          <p:cNvPr id="78" name="Text Placeholder 77">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35582" y="627156"/>
            <a:ext cx="2456869" cy="368300"/>
          </a:xfrm>
          <a:prstGeom prst="rect">
            <a:avLst/>
          </a:prstGeom>
        </p:spPr>
        <p:txBody>
          <a:bodyPr lIns="91440" rIns="91440">
            <a:noAutofit/>
          </a:bodyPr>
          <a:lstStyle>
            <a:lvl1pPr marL="0" indent="0">
              <a:buNone/>
              <a:defRPr sz="1020">
                <a:solidFill>
                  <a:schemeClr val="bg1"/>
                </a:solidFill>
              </a:defRPr>
            </a:lvl1pPr>
            <a:lvl2pPr>
              <a:defRPr sz="900">
                <a:solidFill>
                  <a:schemeClr val="bg1"/>
                </a:solidFill>
              </a:defRPr>
            </a:lvl2pPr>
            <a:lvl3pPr>
              <a:defRPr sz="900">
                <a:solidFill>
                  <a:schemeClr val="bg1"/>
                </a:solidFill>
              </a:defRPr>
            </a:lvl3pPr>
            <a:lvl4pPr>
              <a:defRPr sz="900">
                <a:solidFill>
                  <a:schemeClr val="bg1"/>
                </a:solidFill>
              </a:defRPr>
            </a:lvl4pPr>
            <a:lvl5pPr>
              <a:defRPr sz="900">
                <a:solidFill>
                  <a:schemeClr val="bg1"/>
                </a:solidFill>
              </a:defRPr>
            </a:lvl5pPr>
          </a:lstStyle>
          <a:p>
            <a:pPr lvl="0"/>
            <a:r>
              <a:rPr lang="en-US"/>
              <a:t>persona description</a:t>
            </a:r>
          </a:p>
        </p:txBody>
      </p:sp>
      <p:sp>
        <p:nvSpPr>
          <p:cNvPr id="84" name="Text Placeholder 83">
            <a:extLst>
              <a:ext uri="{FF2B5EF4-FFF2-40B4-BE49-F238E27FC236}">
                <a16:creationId xmlns:a16="http://schemas.microsoft.com/office/drawing/2014/main" id="{9054F4B4-0A29-4498-9EC8-AEF0095D90C7}"/>
              </a:ext>
            </a:extLst>
          </p:cNvPr>
          <p:cNvSpPr>
            <a:spLocks noGrp="1"/>
          </p:cNvSpPr>
          <p:nvPr userDrawn="1">
            <p:ph type="body" sz="quarter" idx="13" hasCustomPrompt="1"/>
          </p:nvPr>
        </p:nvSpPr>
        <p:spPr>
          <a:xfrm>
            <a:off x="3314882" y="3709702"/>
            <a:ext cx="4081516" cy="1120079"/>
          </a:xfrm>
          <a:prstGeom prst="rect">
            <a:avLst/>
          </a:prstGeom>
        </p:spPr>
        <p:txBody>
          <a:bodyPr lIns="91440">
            <a:noAutofit/>
          </a:bodyPr>
          <a:lstStyle>
            <a:lvl1pPr marL="0" marR="0" indent="0" algn="l" defTabSz="932563" rtl="0" eaLnBrk="1" fontAlgn="auto" latinLnBrk="0" hangingPunct="1">
              <a:lnSpc>
                <a:spcPct val="150000"/>
              </a:lnSpc>
              <a:spcBef>
                <a:spcPts val="0"/>
              </a:spcBef>
              <a:spcAft>
                <a:spcPts val="0"/>
              </a:spcAft>
              <a:buClrTx/>
              <a:buSzTx/>
              <a:buFont typeface="Arial" panose="020B0604020202020204" pitchFamily="34" charset="0"/>
              <a:buChar char="•"/>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marL="182096" indent="-182096" algn="l" defTabSz="1243106" rtl="0" eaLnBrk="1" fontAlgn="base" latinLnBrk="0" hangingPunct="1">
              <a:lnSpc>
                <a:spcPct val="120000"/>
              </a:lnSpc>
              <a:spcAft>
                <a:spcPct val="0"/>
              </a:spcAft>
              <a:buFont typeface="Arial"/>
              <a:buChar char="•"/>
              <a:defRPr kumimoji="0" lang="en-US" sz="102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2pPr>
            <a:lvl3pPr marL="182096" indent="-182096" algn="l" defTabSz="1243106" rtl="0" eaLnBrk="1" fontAlgn="base" latinLnBrk="0" hangingPunct="1">
              <a:lnSpc>
                <a:spcPct val="120000"/>
              </a:lnSpc>
              <a:spcAft>
                <a:spcPct val="0"/>
              </a:spcAft>
              <a:buFont typeface="Arial"/>
              <a:buChar char="•"/>
              <a:defRPr kumimoji="0" lang="en-US" sz="102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3pPr>
            <a:lvl4pPr marL="182096" indent="-182096" algn="l" defTabSz="1243106" rtl="0" eaLnBrk="1" fontAlgn="base" latinLnBrk="0" hangingPunct="1">
              <a:lnSpc>
                <a:spcPct val="120000"/>
              </a:lnSpc>
              <a:spcAft>
                <a:spcPct val="0"/>
              </a:spcAft>
              <a:buFont typeface="Arial"/>
              <a:buChar char="•"/>
              <a:defRPr kumimoji="0" lang="en-US" sz="1020" b="0" i="0" u="none" strike="noStrike" kern="1200" cap="none" spc="0" normalizeH="0" baseline="0" dirty="0" smtClean="0">
                <a:ln>
                  <a:noFill/>
                </a:ln>
                <a:solidFill>
                  <a:schemeClr val="tx1"/>
                </a:solidFill>
                <a:effectLst/>
                <a:uLnTx/>
                <a:uFillTx/>
                <a:latin typeface="Segoe UI" panose="020B0502040204020203" pitchFamily="34" charset="0"/>
                <a:ea typeface="+mn-ea"/>
                <a:cs typeface="Segoe UI" panose="020B0502040204020203" pitchFamily="34" charset="0"/>
              </a:defRPr>
            </a:lvl4pPr>
            <a:lvl5pPr marL="182096" indent="-182096" algn="l" defTabSz="1243106" rtl="0" eaLnBrk="1" fontAlgn="base" latinLnBrk="0" hangingPunct="1">
              <a:lnSpc>
                <a:spcPct val="120000"/>
              </a:lnSpc>
              <a:spcAft>
                <a:spcPct val="0"/>
              </a:spcAft>
              <a:buFont typeface="Arial"/>
              <a:buChar char="•"/>
              <a:defRPr kumimoji="0" lang="en-US" sz="102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8557" marR="0" lvl="0" indent="-228557" algn="l" defTabSz="932563"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marL="228557" marR="0" lvl="0" indent="-228557" algn="l" defTabSz="932563" rtl="0" eaLnBrk="1" fontAlgn="auto" latinLnBrk="0" hangingPunct="1">
              <a:lnSpc>
                <a:spcPct val="100000"/>
              </a:lnSpc>
              <a:spcBef>
                <a:spcPts val="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92" name="Text Placeholder 91">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766674" y="1706194"/>
            <a:ext cx="2075506" cy="309545"/>
          </a:xfrm>
          <a:prstGeom prst="rect">
            <a:avLst/>
          </a:prstGeom>
          <a:ln>
            <a:noFill/>
          </a:ln>
        </p:spPr>
        <p:txBody>
          <a:bodyPr lIns="91440" tIns="91440" rIns="91440" bIns="91440" anchor="ctr">
            <a:noAutofit/>
          </a:bodyPr>
          <a:lstStyle>
            <a:lvl1pPr marL="0" indent="0">
              <a:lnSpc>
                <a:spcPct val="150000"/>
              </a:lnSpc>
              <a:spcAft>
                <a:spcPts val="1199"/>
              </a:spcAft>
              <a:buNone/>
              <a:defRPr kumimoji="0" lang="en-US" sz="102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95" name="Example Roles">
            <a:extLst>
              <a:ext uri="{FF2B5EF4-FFF2-40B4-BE49-F238E27FC236}">
                <a16:creationId xmlns:a16="http://schemas.microsoft.com/office/drawing/2014/main" id="{AAA2C3FD-FAE2-4F26-BA85-5A93449292F4}"/>
              </a:ext>
            </a:extLst>
          </p:cNvPr>
          <p:cNvSpPr txBox="1"/>
          <p:nvPr userDrawn="1"/>
        </p:nvSpPr>
        <p:spPr>
          <a:xfrm>
            <a:off x="7499370" y="5382411"/>
            <a:ext cx="2539692" cy="254262"/>
          </a:xfrm>
          <a:prstGeom prst="rect">
            <a:avLst/>
          </a:prstGeom>
          <a:noFill/>
        </p:spPr>
        <p:txBody>
          <a:bodyPr wrap="square" rtlCol="0">
            <a:spAutoFit/>
          </a:bodyPr>
          <a:lstStyle/>
          <a:p>
            <a:pPr lvl="0"/>
            <a:r>
              <a:rPr lang="en-US" sz="1020" dirty="0">
                <a:solidFill>
                  <a:schemeClr val="tx1"/>
                </a:solidFill>
              </a:rPr>
              <a:t>Desired future technology</a:t>
            </a:r>
          </a:p>
        </p:txBody>
      </p:sp>
      <p:sp>
        <p:nvSpPr>
          <p:cNvPr id="108" name="Text Placeholder 91">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766674" y="2042493"/>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09" name="Text Placeholder 91">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766674" y="2378792"/>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10" name="Text Placeholder 91">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766674" y="2715090"/>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11" name="Text Placeholder 91">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766674" y="3756168"/>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12" name="Text Placeholder 91">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766674" y="4168219"/>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113" name="Text Placeholder 91">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766674" y="4580270"/>
            <a:ext cx="2075506" cy="309545"/>
          </a:xfrm>
          <a:prstGeom prst="rect">
            <a:avLst/>
          </a:prstGeom>
          <a:ln>
            <a:noFill/>
          </a:ln>
        </p:spPr>
        <p:txBody>
          <a:bodyPr lIns="91440" tIns="91440" rIns="91440" bIns="91440" anchor="ctr">
            <a:noAutofit/>
          </a:bodyPr>
          <a:lstStyle>
            <a:lvl1pPr marL="228557" marR="0" indent="-228557" algn="l" defTabSz="932563" rtl="0" eaLnBrk="1" fontAlgn="auto" latinLnBrk="0" hangingPunct="1">
              <a:lnSpc>
                <a:spcPct val="100000"/>
              </a:lnSpc>
              <a:spcBef>
                <a:spcPts val="0"/>
              </a:spcBef>
              <a:spcAft>
                <a:spcPts val="0"/>
              </a:spcAft>
              <a:buClrTx/>
              <a:buSzTx/>
              <a:buNone/>
              <a:tabLst/>
              <a:defRPr kumimoji="0" lang="en-US" sz="102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8557" marR="0" lvl="0" indent="-228557" algn="l" defTabSz="932563" rtl="0" eaLnBrk="1" fontAlgn="auto" latinLnBrk="0" hangingPunct="1">
              <a:lnSpc>
                <a:spcPct val="100000"/>
              </a:lnSpc>
              <a:spcBef>
                <a:spcPts val="0"/>
              </a:spcBef>
              <a:spcAft>
                <a:spcPts val="0"/>
              </a:spcAft>
              <a:buClrTx/>
              <a:buSzTx/>
              <a:tabLst/>
              <a:defRPr/>
            </a:pPr>
            <a:r>
              <a:rPr lang="en-US"/>
              <a:t>Lorem ipsum</a:t>
            </a:r>
          </a:p>
        </p:txBody>
      </p:sp>
      <p:sp>
        <p:nvSpPr>
          <p:cNvPr id="42" name="Rectangle 41">
            <a:extLst>
              <a:ext uri="{FF2B5EF4-FFF2-40B4-BE49-F238E27FC236}">
                <a16:creationId xmlns:a16="http://schemas.microsoft.com/office/drawing/2014/main" id="{48FDD436-4968-F143-B582-AD1B679EA33C}"/>
              </a:ext>
            </a:extLst>
          </p:cNvPr>
          <p:cNvSpPr/>
          <p:nvPr userDrawn="1"/>
        </p:nvSpPr>
        <p:spPr>
          <a:xfrm>
            <a:off x="4742379" y="1968901"/>
            <a:ext cx="202207" cy="20217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Semilight"/>
            </a:endParaRPr>
          </a:p>
        </p:txBody>
      </p:sp>
      <p:sp>
        <p:nvSpPr>
          <p:cNvPr id="43" name="Rectangle 42">
            <a:extLst>
              <a:ext uri="{FF2B5EF4-FFF2-40B4-BE49-F238E27FC236}">
                <a16:creationId xmlns:a16="http://schemas.microsoft.com/office/drawing/2014/main" id="{15C9C603-F373-034D-BD23-5C34AFE2AE9B}"/>
              </a:ext>
            </a:extLst>
          </p:cNvPr>
          <p:cNvSpPr/>
          <p:nvPr userDrawn="1"/>
        </p:nvSpPr>
        <p:spPr>
          <a:xfrm>
            <a:off x="5278866" y="2309036"/>
            <a:ext cx="207912" cy="207883"/>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Semilight"/>
            </a:endParaRPr>
          </a:p>
        </p:txBody>
      </p:sp>
      <p:sp>
        <p:nvSpPr>
          <p:cNvPr id="44" name="Rectangle 43">
            <a:extLst>
              <a:ext uri="{FF2B5EF4-FFF2-40B4-BE49-F238E27FC236}">
                <a16:creationId xmlns:a16="http://schemas.microsoft.com/office/drawing/2014/main" id="{1C73D507-7DBC-ED4F-83CC-0057759A0613}"/>
              </a:ext>
            </a:extLst>
          </p:cNvPr>
          <p:cNvSpPr/>
          <p:nvPr userDrawn="1"/>
        </p:nvSpPr>
        <p:spPr>
          <a:xfrm>
            <a:off x="4569512" y="2632423"/>
            <a:ext cx="209965" cy="209936"/>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Semilight"/>
            </a:endParaRPr>
          </a:p>
        </p:txBody>
      </p:sp>
      <p:sp>
        <p:nvSpPr>
          <p:cNvPr id="45" name="Rounded Rectangle 35">
            <a:extLst>
              <a:ext uri="{FF2B5EF4-FFF2-40B4-BE49-F238E27FC236}">
                <a16:creationId xmlns:a16="http://schemas.microsoft.com/office/drawing/2014/main" id="{476199A9-A41D-3549-AB4C-B00BB9CE6053}"/>
              </a:ext>
            </a:extLst>
          </p:cNvPr>
          <p:cNvSpPr/>
          <p:nvPr userDrawn="1"/>
        </p:nvSpPr>
        <p:spPr>
          <a:xfrm>
            <a:off x="7698489" y="3873467"/>
            <a:ext cx="696374" cy="146283"/>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panose="020B0502040204020203" pitchFamily="34" charset="0"/>
              <a:cs typeface="Segoe UI" panose="020B0502040204020203" pitchFamily="34" charset="0"/>
            </a:endParaRPr>
          </a:p>
        </p:txBody>
      </p:sp>
      <p:sp>
        <p:nvSpPr>
          <p:cNvPr id="46" name="Rounded Rectangle 37">
            <a:extLst>
              <a:ext uri="{FF2B5EF4-FFF2-40B4-BE49-F238E27FC236}">
                <a16:creationId xmlns:a16="http://schemas.microsoft.com/office/drawing/2014/main" id="{6E761C68-62CD-5E47-A06B-4121FD1C2F08}"/>
              </a:ext>
            </a:extLst>
          </p:cNvPr>
          <p:cNvSpPr/>
          <p:nvPr userDrawn="1"/>
        </p:nvSpPr>
        <p:spPr>
          <a:xfrm>
            <a:off x="7710475" y="4279936"/>
            <a:ext cx="1017378" cy="146283"/>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panose="020B0502040204020203" pitchFamily="34" charset="0"/>
              <a:cs typeface="Segoe UI" panose="020B0502040204020203" pitchFamily="34" charset="0"/>
            </a:endParaRPr>
          </a:p>
        </p:txBody>
      </p:sp>
      <p:sp>
        <p:nvSpPr>
          <p:cNvPr id="47" name="Rounded Rectangle 39">
            <a:extLst>
              <a:ext uri="{FF2B5EF4-FFF2-40B4-BE49-F238E27FC236}">
                <a16:creationId xmlns:a16="http://schemas.microsoft.com/office/drawing/2014/main" id="{8202D980-920E-5243-8C44-D7B99A602236}"/>
              </a:ext>
            </a:extLst>
          </p:cNvPr>
          <p:cNvSpPr/>
          <p:nvPr userDrawn="1"/>
        </p:nvSpPr>
        <p:spPr>
          <a:xfrm>
            <a:off x="7710472" y="4686405"/>
            <a:ext cx="1442963" cy="146283"/>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sz="1800" dirty="0">
              <a:solidFill>
                <a:srgbClr val="EAEAEA">
                  <a:lumMod val="50000"/>
                </a:srgbClr>
              </a:solidFill>
              <a:latin typeface="Segoe UI" panose="020B0502040204020203" pitchFamily="34" charset="0"/>
              <a:cs typeface="Segoe UI" panose="020B0502040204020203" pitchFamily="34" charset="0"/>
            </a:endParaRPr>
          </a:p>
        </p:txBody>
      </p: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710472" y="1810859"/>
            <a:ext cx="600608" cy="146283"/>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710472" y="2136982"/>
            <a:ext cx="1729324" cy="146283"/>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710473" y="2463104"/>
            <a:ext cx="1442963" cy="146283"/>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710473" y="2789227"/>
            <a:ext cx="791651" cy="146283"/>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sp>
        <p:nvSpPr>
          <p:cNvPr id="5" name="Picture Placeholder 4">
            <a:extLst>
              <a:ext uri="{FF2B5EF4-FFF2-40B4-BE49-F238E27FC236}">
                <a16:creationId xmlns:a16="http://schemas.microsoft.com/office/drawing/2014/main" id="{20BF48A3-9343-E540-BADB-558356A51D19}"/>
              </a:ext>
            </a:extLst>
          </p:cNvPr>
          <p:cNvSpPr>
            <a:spLocks noGrp="1"/>
          </p:cNvSpPr>
          <p:nvPr>
            <p:ph type="pic" sz="quarter" idx="21" hasCustomPrompt="1"/>
          </p:nvPr>
        </p:nvSpPr>
        <p:spPr>
          <a:xfrm>
            <a:off x="3426774" y="5724693"/>
            <a:ext cx="418084" cy="423563"/>
          </a:xfrm>
          <a:prstGeom prst="rect">
            <a:avLst/>
          </a:prstGeom>
        </p:spPr>
        <p:txBody>
          <a:bodyPr/>
          <a:lstStyle>
            <a:lvl1pPr>
              <a:defRPr sz="816"/>
            </a:lvl1pPr>
          </a:lstStyle>
          <a:p>
            <a:r>
              <a:rPr lang="en-US" dirty="0"/>
              <a:t>icon</a:t>
            </a:r>
          </a:p>
        </p:txBody>
      </p:sp>
      <p:sp>
        <p:nvSpPr>
          <p:cNvPr id="64" name="Picture Placeholder 4">
            <a:extLst>
              <a:ext uri="{FF2B5EF4-FFF2-40B4-BE49-F238E27FC236}">
                <a16:creationId xmlns:a16="http://schemas.microsoft.com/office/drawing/2014/main" id="{56BDB28F-B91F-5F41-BA98-7F6F2C773D44}"/>
              </a:ext>
            </a:extLst>
          </p:cNvPr>
          <p:cNvSpPr>
            <a:spLocks noGrp="1"/>
          </p:cNvSpPr>
          <p:nvPr>
            <p:ph type="pic" sz="quarter" idx="22" hasCustomPrompt="1"/>
          </p:nvPr>
        </p:nvSpPr>
        <p:spPr>
          <a:xfrm>
            <a:off x="3957466" y="5720811"/>
            <a:ext cx="418084" cy="423563"/>
          </a:xfrm>
          <a:prstGeom prst="rect">
            <a:avLst/>
          </a:prstGeom>
        </p:spPr>
        <p:txBody>
          <a:bodyPr/>
          <a:lstStyle>
            <a:lvl1pPr>
              <a:defRPr sz="816"/>
            </a:lvl1pPr>
          </a:lstStyle>
          <a:p>
            <a:r>
              <a:rPr lang="en-US" dirty="0"/>
              <a:t>icon</a:t>
            </a:r>
          </a:p>
        </p:txBody>
      </p:sp>
      <p:sp>
        <p:nvSpPr>
          <p:cNvPr id="65" name="Picture Placeholder 4">
            <a:extLst>
              <a:ext uri="{FF2B5EF4-FFF2-40B4-BE49-F238E27FC236}">
                <a16:creationId xmlns:a16="http://schemas.microsoft.com/office/drawing/2014/main" id="{9BD33D0A-3BB0-854F-8F5F-E1B195CCA77C}"/>
              </a:ext>
            </a:extLst>
          </p:cNvPr>
          <p:cNvSpPr>
            <a:spLocks noGrp="1"/>
          </p:cNvSpPr>
          <p:nvPr>
            <p:ph type="pic" sz="quarter" idx="23" hasCustomPrompt="1"/>
          </p:nvPr>
        </p:nvSpPr>
        <p:spPr>
          <a:xfrm>
            <a:off x="4488158" y="5733831"/>
            <a:ext cx="418084" cy="423563"/>
          </a:xfrm>
          <a:prstGeom prst="rect">
            <a:avLst/>
          </a:prstGeom>
        </p:spPr>
        <p:txBody>
          <a:bodyPr/>
          <a:lstStyle>
            <a:lvl1pPr>
              <a:defRPr sz="816"/>
            </a:lvl1pPr>
          </a:lstStyle>
          <a:p>
            <a:r>
              <a:rPr lang="en-US" dirty="0"/>
              <a:t>icon</a:t>
            </a:r>
          </a:p>
        </p:txBody>
      </p:sp>
      <p:sp>
        <p:nvSpPr>
          <p:cNvPr id="66" name="Picture Placeholder 4">
            <a:extLst>
              <a:ext uri="{FF2B5EF4-FFF2-40B4-BE49-F238E27FC236}">
                <a16:creationId xmlns:a16="http://schemas.microsoft.com/office/drawing/2014/main" id="{F4B1316A-4A40-2E4B-A13E-29D44517286A}"/>
              </a:ext>
            </a:extLst>
          </p:cNvPr>
          <p:cNvSpPr>
            <a:spLocks noGrp="1"/>
          </p:cNvSpPr>
          <p:nvPr>
            <p:ph type="pic" sz="quarter" idx="24" hasCustomPrompt="1"/>
          </p:nvPr>
        </p:nvSpPr>
        <p:spPr>
          <a:xfrm>
            <a:off x="5018850" y="5720811"/>
            <a:ext cx="418084" cy="423563"/>
          </a:xfrm>
          <a:prstGeom prst="rect">
            <a:avLst/>
          </a:prstGeom>
        </p:spPr>
        <p:txBody>
          <a:bodyPr/>
          <a:lstStyle>
            <a:lvl1pPr>
              <a:defRPr sz="816"/>
            </a:lvl1pPr>
          </a:lstStyle>
          <a:p>
            <a:r>
              <a:rPr lang="en-US" dirty="0"/>
              <a:t>icon</a:t>
            </a:r>
          </a:p>
        </p:txBody>
      </p:sp>
      <p:sp>
        <p:nvSpPr>
          <p:cNvPr id="67" name="Picture Placeholder 4">
            <a:extLst>
              <a:ext uri="{FF2B5EF4-FFF2-40B4-BE49-F238E27FC236}">
                <a16:creationId xmlns:a16="http://schemas.microsoft.com/office/drawing/2014/main" id="{5077DBE6-2393-F349-8D87-51B3200B5BEA}"/>
              </a:ext>
            </a:extLst>
          </p:cNvPr>
          <p:cNvSpPr>
            <a:spLocks noGrp="1"/>
          </p:cNvSpPr>
          <p:nvPr>
            <p:ph type="pic" sz="quarter" idx="25" hasCustomPrompt="1"/>
          </p:nvPr>
        </p:nvSpPr>
        <p:spPr>
          <a:xfrm>
            <a:off x="5549543" y="5733831"/>
            <a:ext cx="418084" cy="423563"/>
          </a:xfrm>
          <a:prstGeom prst="rect">
            <a:avLst/>
          </a:prstGeom>
        </p:spPr>
        <p:txBody>
          <a:bodyPr/>
          <a:lstStyle>
            <a:lvl1pPr>
              <a:defRPr sz="816"/>
            </a:lvl1pPr>
          </a:lstStyle>
          <a:p>
            <a:r>
              <a:rPr lang="en-US" dirty="0"/>
              <a:t>icon</a:t>
            </a:r>
          </a:p>
        </p:txBody>
      </p:sp>
      <p:sp>
        <p:nvSpPr>
          <p:cNvPr id="68" name="Picture Placeholder 4">
            <a:extLst>
              <a:ext uri="{FF2B5EF4-FFF2-40B4-BE49-F238E27FC236}">
                <a16:creationId xmlns:a16="http://schemas.microsoft.com/office/drawing/2014/main" id="{838FEA4F-1856-644A-ADD5-852D4C6CBA0E}"/>
              </a:ext>
            </a:extLst>
          </p:cNvPr>
          <p:cNvSpPr>
            <a:spLocks noGrp="1"/>
          </p:cNvSpPr>
          <p:nvPr>
            <p:ph type="pic" sz="quarter" idx="26" hasCustomPrompt="1"/>
          </p:nvPr>
        </p:nvSpPr>
        <p:spPr>
          <a:xfrm>
            <a:off x="3426774" y="6232844"/>
            <a:ext cx="418084" cy="423563"/>
          </a:xfrm>
          <a:prstGeom prst="rect">
            <a:avLst/>
          </a:prstGeom>
        </p:spPr>
        <p:txBody>
          <a:bodyPr/>
          <a:lstStyle>
            <a:lvl1pPr>
              <a:defRPr sz="816"/>
            </a:lvl1pPr>
          </a:lstStyle>
          <a:p>
            <a:r>
              <a:rPr lang="en-US" dirty="0"/>
              <a:t>icon</a:t>
            </a:r>
          </a:p>
        </p:txBody>
      </p:sp>
      <p:sp>
        <p:nvSpPr>
          <p:cNvPr id="69" name="Picture Placeholder 4">
            <a:extLst>
              <a:ext uri="{FF2B5EF4-FFF2-40B4-BE49-F238E27FC236}">
                <a16:creationId xmlns:a16="http://schemas.microsoft.com/office/drawing/2014/main" id="{FEA6B667-7FA2-C94D-A0A1-A63250D626AE}"/>
              </a:ext>
            </a:extLst>
          </p:cNvPr>
          <p:cNvSpPr>
            <a:spLocks noGrp="1"/>
          </p:cNvSpPr>
          <p:nvPr>
            <p:ph type="pic" sz="quarter" idx="27" hasCustomPrompt="1"/>
          </p:nvPr>
        </p:nvSpPr>
        <p:spPr>
          <a:xfrm>
            <a:off x="3957466" y="6228962"/>
            <a:ext cx="418084" cy="423563"/>
          </a:xfrm>
          <a:prstGeom prst="rect">
            <a:avLst/>
          </a:prstGeom>
        </p:spPr>
        <p:txBody>
          <a:bodyPr/>
          <a:lstStyle>
            <a:lvl1pPr>
              <a:defRPr sz="816"/>
            </a:lvl1pPr>
          </a:lstStyle>
          <a:p>
            <a:r>
              <a:rPr lang="en-US" dirty="0"/>
              <a:t>icon</a:t>
            </a:r>
          </a:p>
        </p:txBody>
      </p:sp>
      <p:sp>
        <p:nvSpPr>
          <p:cNvPr id="70" name="Picture Placeholder 4">
            <a:extLst>
              <a:ext uri="{FF2B5EF4-FFF2-40B4-BE49-F238E27FC236}">
                <a16:creationId xmlns:a16="http://schemas.microsoft.com/office/drawing/2014/main" id="{71A857C5-E3EE-B144-8782-FAEF1E387FDB}"/>
              </a:ext>
            </a:extLst>
          </p:cNvPr>
          <p:cNvSpPr>
            <a:spLocks noGrp="1"/>
          </p:cNvSpPr>
          <p:nvPr>
            <p:ph type="pic" sz="quarter" idx="28" hasCustomPrompt="1"/>
          </p:nvPr>
        </p:nvSpPr>
        <p:spPr>
          <a:xfrm>
            <a:off x="4488158" y="6241982"/>
            <a:ext cx="418084" cy="423563"/>
          </a:xfrm>
          <a:prstGeom prst="rect">
            <a:avLst/>
          </a:prstGeom>
        </p:spPr>
        <p:txBody>
          <a:bodyPr/>
          <a:lstStyle>
            <a:lvl1pPr>
              <a:defRPr sz="816"/>
            </a:lvl1pPr>
          </a:lstStyle>
          <a:p>
            <a:r>
              <a:rPr lang="en-US" dirty="0"/>
              <a:t>icon</a:t>
            </a:r>
          </a:p>
        </p:txBody>
      </p:sp>
      <p:sp>
        <p:nvSpPr>
          <p:cNvPr id="71" name="Picture Placeholder 4">
            <a:extLst>
              <a:ext uri="{FF2B5EF4-FFF2-40B4-BE49-F238E27FC236}">
                <a16:creationId xmlns:a16="http://schemas.microsoft.com/office/drawing/2014/main" id="{DF77D567-0B65-A540-B533-50987E567971}"/>
              </a:ext>
            </a:extLst>
          </p:cNvPr>
          <p:cNvSpPr>
            <a:spLocks noGrp="1"/>
          </p:cNvSpPr>
          <p:nvPr>
            <p:ph type="pic" sz="quarter" idx="29" hasCustomPrompt="1"/>
          </p:nvPr>
        </p:nvSpPr>
        <p:spPr>
          <a:xfrm>
            <a:off x="5018850" y="6228962"/>
            <a:ext cx="418084" cy="423563"/>
          </a:xfrm>
          <a:prstGeom prst="rect">
            <a:avLst/>
          </a:prstGeom>
        </p:spPr>
        <p:txBody>
          <a:bodyPr/>
          <a:lstStyle>
            <a:lvl1pPr>
              <a:defRPr sz="816"/>
            </a:lvl1pPr>
          </a:lstStyle>
          <a:p>
            <a:r>
              <a:rPr lang="en-US" dirty="0"/>
              <a:t>icon</a:t>
            </a:r>
          </a:p>
        </p:txBody>
      </p:sp>
      <p:sp>
        <p:nvSpPr>
          <p:cNvPr id="72" name="Picture Placeholder 4">
            <a:extLst>
              <a:ext uri="{FF2B5EF4-FFF2-40B4-BE49-F238E27FC236}">
                <a16:creationId xmlns:a16="http://schemas.microsoft.com/office/drawing/2014/main" id="{6069EA76-84F2-FD4D-B208-CCB29711E266}"/>
              </a:ext>
            </a:extLst>
          </p:cNvPr>
          <p:cNvSpPr>
            <a:spLocks noGrp="1"/>
          </p:cNvSpPr>
          <p:nvPr>
            <p:ph type="pic" sz="quarter" idx="30" hasCustomPrompt="1"/>
          </p:nvPr>
        </p:nvSpPr>
        <p:spPr>
          <a:xfrm>
            <a:off x="5549543" y="6241982"/>
            <a:ext cx="418084" cy="423563"/>
          </a:xfrm>
          <a:prstGeom prst="rect">
            <a:avLst/>
          </a:prstGeom>
        </p:spPr>
        <p:txBody>
          <a:bodyPr/>
          <a:lstStyle>
            <a:lvl1pPr>
              <a:defRPr sz="816"/>
            </a:lvl1pPr>
          </a:lstStyle>
          <a:p>
            <a:r>
              <a:rPr lang="en-US" dirty="0"/>
              <a:t>icon</a:t>
            </a:r>
          </a:p>
        </p:txBody>
      </p:sp>
      <p:sp>
        <p:nvSpPr>
          <p:cNvPr id="73" name="Picture Placeholder 4">
            <a:extLst>
              <a:ext uri="{FF2B5EF4-FFF2-40B4-BE49-F238E27FC236}">
                <a16:creationId xmlns:a16="http://schemas.microsoft.com/office/drawing/2014/main" id="{FF88852B-067F-1643-B1D0-A31E068AFD14}"/>
              </a:ext>
            </a:extLst>
          </p:cNvPr>
          <p:cNvSpPr>
            <a:spLocks noGrp="1"/>
          </p:cNvSpPr>
          <p:nvPr>
            <p:ph type="pic" sz="quarter" idx="31" hasCustomPrompt="1"/>
          </p:nvPr>
        </p:nvSpPr>
        <p:spPr>
          <a:xfrm>
            <a:off x="7605092" y="5721474"/>
            <a:ext cx="418084" cy="423563"/>
          </a:xfrm>
          <a:prstGeom prst="rect">
            <a:avLst/>
          </a:prstGeom>
        </p:spPr>
        <p:txBody>
          <a:bodyPr/>
          <a:lstStyle>
            <a:lvl1pPr>
              <a:defRPr sz="816"/>
            </a:lvl1pPr>
          </a:lstStyle>
          <a:p>
            <a:r>
              <a:rPr lang="en-US" dirty="0"/>
              <a:t>icon</a:t>
            </a:r>
          </a:p>
        </p:txBody>
      </p:sp>
      <p:sp>
        <p:nvSpPr>
          <p:cNvPr id="74" name="Picture Placeholder 4">
            <a:extLst>
              <a:ext uri="{FF2B5EF4-FFF2-40B4-BE49-F238E27FC236}">
                <a16:creationId xmlns:a16="http://schemas.microsoft.com/office/drawing/2014/main" id="{B6CC0018-F546-4D4C-B087-963FC845315A}"/>
              </a:ext>
            </a:extLst>
          </p:cNvPr>
          <p:cNvSpPr>
            <a:spLocks noGrp="1"/>
          </p:cNvSpPr>
          <p:nvPr>
            <p:ph type="pic" sz="quarter" idx="32" hasCustomPrompt="1"/>
          </p:nvPr>
        </p:nvSpPr>
        <p:spPr>
          <a:xfrm>
            <a:off x="8135785" y="5717592"/>
            <a:ext cx="418084" cy="423563"/>
          </a:xfrm>
          <a:prstGeom prst="rect">
            <a:avLst/>
          </a:prstGeom>
        </p:spPr>
        <p:txBody>
          <a:bodyPr/>
          <a:lstStyle>
            <a:lvl1pPr>
              <a:defRPr sz="816"/>
            </a:lvl1pPr>
          </a:lstStyle>
          <a:p>
            <a:r>
              <a:rPr lang="en-US" dirty="0"/>
              <a:t>icon</a:t>
            </a:r>
          </a:p>
        </p:txBody>
      </p:sp>
      <p:sp>
        <p:nvSpPr>
          <p:cNvPr id="75" name="Picture Placeholder 4">
            <a:extLst>
              <a:ext uri="{FF2B5EF4-FFF2-40B4-BE49-F238E27FC236}">
                <a16:creationId xmlns:a16="http://schemas.microsoft.com/office/drawing/2014/main" id="{F2EB9DE0-5AFD-E74F-935A-06740684FB15}"/>
              </a:ext>
            </a:extLst>
          </p:cNvPr>
          <p:cNvSpPr>
            <a:spLocks noGrp="1"/>
          </p:cNvSpPr>
          <p:nvPr>
            <p:ph type="pic" sz="quarter" idx="33" hasCustomPrompt="1"/>
          </p:nvPr>
        </p:nvSpPr>
        <p:spPr>
          <a:xfrm>
            <a:off x="8666477" y="5730612"/>
            <a:ext cx="418084" cy="423563"/>
          </a:xfrm>
          <a:prstGeom prst="rect">
            <a:avLst/>
          </a:prstGeom>
        </p:spPr>
        <p:txBody>
          <a:bodyPr/>
          <a:lstStyle>
            <a:lvl1pPr>
              <a:defRPr sz="816"/>
            </a:lvl1pPr>
          </a:lstStyle>
          <a:p>
            <a:r>
              <a:rPr lang="en-US" dirty="0"/>
              <a:t>icon</a:t>
            </a:r>
          </a:p>
        </p:txBody>
      </p:sp>
      <p:sp>
        <p:nvSpPr>
          <p:cNvPr id="76" name="Picture Placeholder 4">
            <a:extLst>
              <a:ext uri="{FF2B5EF4-FFF2-40B4-BE49-F238E27FC236}">
                <a16:creationId xmlns:a16="http://schemas.microsoft.com/office/drawing/2014/main" id="{EC909D05-2ECD-C549-A80A-6073B55CD7CB}"/>
              </a:ext>
            </a:extLst>
          </p:cNvPr>
          <p:cNvSpPr>
            <a:spLocks noGrp="1"/>
          </p:cNvSpPr>
          <p:nvPr>
            <p:ph type="pic" sz="quarter" idx="34" hasCustomPrompt="1"/>
          </p:nvPr>
        </p:nvSpPr>
        <p:spPr>
          <a:xfrm>
            <a:off x="9197169" y="5717592"/>
            <a:ext cx="418084" cy="423563"/>
          </a:xfrm>
          <a:prstGeom prst="rect">
            <a:avLst/>
          </a:prstGeom>
        </p:spPr>
        <p:txBody>
          <a:bodyPr/>
          <a:lstStyle>
            <a:lvl1pPr>
              <a:defRPr sz="816"/>
            </a:lvl1pPr>
          </a:lstStyle>
          <a:p>
            <a:r>
              <a:rPr lang="en-US" dirty="0"/>
              <a:t>icon</a:t>
            </a:r>
          </a:p>
        </p:txBody>
      </p:sp>
      <p:sp>
        <p:nvSpPr>
          <p:cNvPr id="77" name="Picture Placeholder 4">
            <a:extLst>
              <a:ext uri="{FF2B5EF4-FFF2-40B4-BE49-F238E27FC236}">
                <a16:creationId xmlns:a16="http://schemas.microsoft.com/office/drawing/2014/main" id="{8DBCE1DC-7516-FE43-96B0-9F2F18C76511}"/>
              </a:ext>
            </a:extLst>
          </p:cNvPr>
          <p:cNvSpPr>
            <a:spLocks noGrp="1"/>
          </p:cNvSpPr>
          <p:nvPr>
            <p:ph type="pic" sz="quarter" idx="35" hasCustomPrompt="1"/>
          </p:nvPr>
        </p:nvSpPr>
        <p:spPr>
          <a:xfrm>
            <a:off x="9727862" y="5730612"/>
            <a:ext cx="418084" cy="423563"/>
          </a:xfrm>
          <a:prstGeom prst="rect">
            <a:avLst/>
          </a:prstGeom>
        </p:spPr>
        <p:txBody>
          <a:bodyPr/>
          <a:lstStyle>
            <a:lvl1pPr>
              <a:defRPr sz="816"/>
            </a:lvl1pPr>
          </a:lstStyle>
          <a:p>
            <a:r>
              <a:rPr lang="en-US" dirty="0"/>
              <a:t>icon</a:t>
            </a:r>
          </a:p>
        </p:txBody>
      </p:sp>
      <p:sp>
        <p:nvSpPr>
          <p:cNvPr id="83" name="Picture Placeholder 4">
            <a:extLst>
              <a:ext uri="{FF2B5EF4-FFF2-40B4-BE49-F238E27FC236}">
                <a16:creationId xmlns:a16="http://schemas.microsoft.com/office/drawing/2014/main" id="{8A79811B-693F-AF41-A6D1-B611176BF44C}"/>
              </a:ext>
            </a:extLst>
          </p:cNvPr>
          <p:cNvSpPr>
            <a:spLocks noGrp="1"/>
          </p:cNvSpPr>
          <p:nvPr>
            <p:ph type="pic" sz="quarter" idx="36" hasCustomPrompt="1"/>
          </p:nvPr>
        </p:nvSpPr>
        <p:spPr>
          <a:xfrm>
            <a:off x="7605092" y="6229625"/>
            <a:ext cx="418084" cy="423563"/>
          </a:xfrm>
          <a:prstGeom prst="rect">
            <a:avLst/>
          </a:prstGeom>
        </p:spPr>
        <p:txBody>
          <a:bodyPr/>
          <a:lstStyle>
            <a:lvl1pPr>
              <a:defRPr sz="816"/>
            </a:lvl1pPr>
          </a:lstStyle>
          <a:p>
            <a:r>
              <a:rPr lang="en-US" dirty="0"/>
              <a:t>icon</a:t>
            </a:r>
          </a:p>
        </p:txBody>
      </p:sp>
      <p:sp>
        <p:nvSpPr>
          <p:cNvPr id="85" name="Picture Placeholder 4">
            <a:extLst>
              <a:ext uri="{FF2B5EF4-FFF2-40B4-BE49-F238E27FC236}">
                <a16:creationId xmlns:a16="http://schemas.microsoft.com/office/drawing/2014/main" id="{12F9A4E7-EB34-4544-A35E-7C00EE5A933E}"/>
              </a:ext>
            </a:extLst>
          </p:cNvPr>
          <p:cNvSpPr>
            <a:spLocks noGrp="1"/>
          </p:cNvSpPr>
          <p:nvPr>
            <p:ph type="pic" sz="quarter" idx="37" hasCustomPrompt="1"/>
          </p:nvPr>
        </p:nvSpPr>
        <p:spPr>
          <a:xfrm>
            <a:off x="8135785" y="6225744"/>
            <a:ext cx="418084" cy="423563"/>
          </a:xfrm>
          <a:prstGeom prst="rect">
            <a:avLst/>
          </a:prstGeom>
        </p:spPr>
        <p:txBody>
          <a:bodyPr/>
          <a:lstStyle>
            <a:lvl1pPr>
              <a:defRPr sz="816"/>
            </a:lvl1pPr>
          </a:lstStyle>
          <a:p>
            <a:r>
              <a:rPr lang="en-US" dirty="0"/>
              <a:t>icon</a:t>
            </a:r>
          </a:p>
        </p:txBody>
      </p:sp>
      <p:sp>
        <p:nvSpPr>
          <p:cNvPr id="91" name="Picture Placeholder 4">
            <a:extLst>
              <a:ext uri="{FF2B5EF4-FFF2-40B4-BE49-F238E27FC236}">
                <a16:creationId xmlns:a16="http://schemas.microsoft.com/office/drawing/2014/main" id="{3BDE68A8-DF02-134A-B95F-DEDC2295B19D}"/>
              </a:ext>
            </a:extLst>
          </p:cNvPr>
          <p:cNvSpPr>
            <a:spLocks noGrp="1"/>
          </p:cNvSpPr>
          <p:nvPr>
            <p:ph type="pic" sz="quarter" idx="38" hasCustomPrompt="1"/>
          </p:nvPr>
        </p:nvSpPr>
        <p:spPr>
          <a:xfrm>
            <a:off x="8666477" y="6238764"/>
            <a:ext cx="418084" cy="423563"/>
          </a:xfrm>
          <a:prstGeom prst="rect">
            <a:avLst/>
          </a:prstGeom>
        </p:spPr>
        <p:txBody>
          <a:bodyPr/>
          <a:lstStyle>
            <a:lvl1pPr>
              <a:defRPr sz="816"/>
            </a:lvl1pPr>
          </a:lstStyle>
          <a:p>
            <a:r>
              <a:rPr lang="en-US" dirty="0"/>
              <a:t>icon</a:t>
            </a:r>
          </a:p>
        </p:txBody>
      </p:sp>
      <p:sp>
        <p:nvSpPr>
          <p:cNvPr id="94" name="Picture Placeholder 4">
            <a:extLst>
              <a:ext uri="{FF2B5EF4-FFF2-40B4-BE49-F238E27FC236}">
                <a16:creationId xmlns:a16="http://schemas.microsoft.com/office/drawing/2014/main" id="{F7E91D9E-2316-E847-B953-E48F7760EAA6}"/>
              </a:ext>
            </a:extLst>
          </p:cNvPr>
          <p:cNvSpPr>
            <a:spLocks noGrp="1"/>
          </p:cNvSpPr>
          <p:nvPr>
            <p:ph type="pic" sz="quarter" idx="39" hasCustomPrompt="1"/>
          </p:nvPr>
        </p:nvSpPr>
        <p:spPr>
          <a:xfrm>
            <a:off x="9197169" y="6225744"/>
            <a:ext cx="418084" cy="423563"/>
          </a:xfrm>
          <a:prstGeom prst="rect">
            <a:avLst/>
          </a:prstGeom>
        </p:spPr>
        <p:txBody>
          <a:bodyPr/>
          <a:lstStyle>
            <a:lvl1pPr>
              <a:defRPr sz="816"/>
            </a:lvl1pPr>
          </a:lstStyle>
          <a:p>
            <a:r>
              <a:rPr lang="en-US" dirty="0"/>
              <a:t>icon</a:t>
            </a:r>
          </a:p>
        </p:txBody>
      </p:sp>
      <p:sp>
        <p:nvSpPr>
          <p:cNvPr id="96" name="Picture Placeholder 4">
            <a:extLst>
              <a:ext uri="{FF2B5EF4-FFF2-40B4-BE49-F238E27FC236}">
                <a16:creationId xmlns:a16="http://schemas.microsoft.com/office/drawing/2014/main" id="{3EB65338-1847-3344-8BED-6F4D064557DC}"/>
              </a:ext>
            </a:extLst>
          </p:cNvPr>
          <p:cNvSpPr>
            <a:spLocks noGrp="1"/>
          </p:cNvSpPr>
          <p:nvPr>
            <p:ph type="pic" sz="quarter" idx="40" hasCustomPrompt="1"/>
          </p:nvPr>
        </p:nvSpPr>
        <p:spPr>
          <a:xfrm>
            <a:off x="9727862" y="6238764"/>
            <a:ext cx="418084" cy="423563"/>
          </a:xfrm>
          <a:prstGeom prst="rect">
            <a:avLst/>
          </a:prstGeom>
        </p:spPr>
        <p:txBody>
          <a:bodyPr/>
          <a:lstStyle>
            <a:lvl1pPr>
              <a:defRPr sz="816"/>
            </a:lvl1pPr>
          </a:lstStyle>
          <a:p>
            <a:r>
              <a:rPr lang="en-US" dirty="0"/>
              <a:t>icon</a:t>
            </a:r>
          </a:p>
        </p:txBody>
      </p:sp>
    </p:spTree>
    <p:extLst>
      <p:ext uri="{BB962C8B-B14F-4D97-AF65-F5344CB8AC3E}">
        <p14:creationId xmlns:p14="http://schemas.microsoft.com/office/powerpoint/2010/main" val="139049224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9C7750-DE4D-4450-B103-5CCB98348233}"/>
              </a:ext>
            </a:extLst>
          </p:cNvPr>
          <p:cNvSpPr>
            <a:spLocks noGrp="1"/>
          </p:cNvSpPr>
          <p:nvPr>
            <p:ph type="body" sz="quarter" idx="19"/>
          </p:nvPr>
        </p:nvSpPr>
        <p:spPr>
          <a:xfrm>
            <a:off x="3454575" y="2629467"/>
            <a:ext cx="4184650" cy="207177"/>
          </a:xfrm>
          <a:prstGeom prst="rect">
            <a:avLst/>
          </a:prstGeom>
        </p:spPr>
        <p:txBody>
          <a:bodyPr anchor="ctr"/>
          <a:lstStyle>
            <a:lvl1pPr marL="0" marR="0" indent="0" algn="l" defTabSz="932563"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224"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5" name="Rectangle 4">
            <a:extLst>
              <a:ext uri="{FF2B5EF4-FFF2-40B4-BE49-F238E27FC236}">
                <a16:creationId xmlns:a16="http://schemas.microsoft.com/office/drawing/2014/main" id="{0AB8AB08-713C-44B5-BD4E-133B9665CBD1}"/>
              </a:ext>
            </a:extLst>
          </p:cNvPr>
          <p:cNvSpPr/>
          <p:nvPr userDrawn="1"/>
        </p:nvSpPr>
        <p:spPr>
          <a:xfrm>
            <a:off x="299577" y="297916"/>
            <a:ext cx="2820081" cy="6397076"/>
          </a:xfrm>
          <a:prstGeom prst="rect">
            <a:avLst/>
          </a:prstGeom>
          <a:solidFill>
            <a:srgbClr val="002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800"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D5DD2921-CFB9-4F72-A159-5D33CA6DC09A}"/>
              </a:ext>
            </a:extLst>
          </p:cNvPr>
          <p:cNvSpPr>
            <a:spLocks noGrp="1"/>
          </p:cNvSpPr>
          <p:nvPr>
            <p:ph type="body" sz="quarter" idx="11" hasCustomPrompt="1"/>
          </p:nvPr>
        </p:nvSpPr>
        <p:spPr>
          <a:xfrm>
            <a:off x="594295" y="3466986"/>
            <a:ext cx="2414774" cy="2736607"/>
          </a:xfrm>
          <a:prstGeom prst="rect">
            <a:avLst/>
          </a:prstGeom>
        </p:spPr>
        <p:txBody>
          <a:bodyPr lIns="91440" tIns="0" rIns="0" bIns="0">
            <a:noAutofit/>
          </a:bodyPr>
          <a:lstStyle>
            <a:lvl1pPr marL="0" indent="0" algn="l" defTabSz="932563" rtl="0" eaLnBrk="1" latinLnBrk="0" hangingPunct="1">
              <a:buNone/>
              <a:defRPr lang="en-US" sz="1632" b="0" kern="1200" dirty="0" smtClean="0">
                <a:solidFill>
                  <a:srgbClr val="FFFFFF"/>
                </a:solidFill>
                <a:latin typeface="Segoe UI" panose="020B0502040204020203" pitchFamily="34" charset="0"/>
                <a:ea typeface="Segoe UI" panose="020B0502040204020203" pitchFamily="34" charset="0"/>
                <a:cs typeface="Segoe UI" panose="020B0502040204020203" pitchFamily="34" charset="0"/>
              </a:defRPr>
            </a:lvl1pPr>
            <a:lvl2pPr marL="0" indent="0" algn="l" defTabSz="932563" rtl="0" eaLnBrk="1" latinLnBrk="0" hangingPunct="1">
              <a:buNone/>
              <a:defRPr lang="en-US" sz="1800"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2pPr>
            <a:lvl3pPr marL="0" indent="0" algn="l" defTabSz="932563" rtl="0" eaLnBrk="1" latinLnBrk="0" hangingPunct="1">
              <a:buNone/>
              <a:defRPr lang="en-US" sz="1800"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3pPr>
            <a:lvl4pPr marL="0" indent="0" algn="l" defTabSz="932563" rtl="0" eaLnBrk="1" latinLnBrk="0" hangingPunct="1">
              <a:buNone/>
              <a:defRPr lang="en-US" sz="1800" b="1" kern="1200" dirty="0" smtClean="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4pPr>
            <a:lvl5pPr marL="0" indent="0" algn="l" defTabSz="932563" rtl="0" eaLnBrk="1" latinLnBrk="0" hangingPunct="1">
              <a:buNone/>
              <a:defRPr lang="en-US" sz="1800" b="1" kern="1200" dirty="0">
                <a:solidFill>
                  <a:srgbClr val="FFFFFF"/>
                </a:solidFill>
                <a:latin typeface="Segoe UI Semibold" panose="020B0702040204020203" pitchFamily="34" charset="0"/>
                <a:ea typeface="Calibri" panose="020F0502020204030204" pitchFamily="34" charset="0"/>
                <a:cs typeface="Segoe UI Semibold" panose="020B0702040204020203" pitchFamily="34" charset="0"/>
              </a:defRPr>
            </a:lvl5pPr>
          </a:lstStyle>
          <a:p>
            <a:pPr lvl="0"/>
            <a:r>
              <a:rPr lang="en-US"/>
              <a:t>Scenario description</a:t>
            </a:r>
          </a:p>
        </p:txBody>
      </p:sp>
      <p:sp>
        <p:nvSpPr>
          <p:cNvPr id="6" name="Picture Placeholder 5">
            <a:extLst>
              <a:ext uri="{FF2B5EF4-FFF2-40B4-BE49-F238E27FC236}">
                <a16:creationId xmlns:a16="http://schemas.microsoft.com/office/drawing/2014/main" id="{6123ECAE-41FC-432D-9D33-A74224F6266D}"/>
              </a:ext>
            </a:extLst>
          </p:cNvPr>
          <p:cNvSpPr>
            <a:spLocks noGrp="1"/>
          </p:cNvSpPr>
          <p:nvPr>
            <p:ph type="pic" sz="quarter" idx="16" hasCustomPrompt="1"/>
          </p:nvPr>
        </p:nvSpPr>
        <p:spPr>
          <a:xfrm>
            <a:off x="632212" y="597449"/>
            <a:ext cx="2378476" cy="2378139"/>
          </a:xfrm>
          <a:prstGeom prst="rect">
            <a:avLst/>
          </a:prstGeom>
        </p:spPr>
        <p:txBody>
          <a:bodyPr lIns="0" tIns="0" rIns="0" bIns="0">
            <a:noAutofit/>
          </a:bodyPr>
          <a:lstStyle>
            <a:lvl1pPr marL="0" indent="0">
              <a:buNone/>
              <a:defRPr sz="2000">
                <a:solidFill>
                  <a:schemeClr val="bg1"/>
                </a:solidFill>
              </a:defRPr>
            </a:lvl1pPr>
          </a:lstStyle>
          <a:p>
            <a:r>
              <a:rPr lang="en-US" dirty="0"/>
              <a:t>Tap to insert photo of persona</a:t>
            </a:r>
          </a:p>
        </p:txBody>
      </p:sp>
      <p:sp>
        <p:nvSpPr>
          <p:cNvPr id="4" name="Text Placeholder 3"/>
          <p:cNvSpPr>
            <a:spLocks noGrp="1"/>
          </p:cNvSpPr>
          <p:nvPr>
            <p:ph type="body" sz="quarter" idx="10" hasCustomPrompt="1"/>
          </p:nvPr>
        </p:nvSpPr>
        <p:spPr>
          <a:xfrm>
            <a:off x="3451122" y="1550493"/>
            <a:ext cx="1585651" cy="307759"/>
          </a:xfrm>
          <a:prstGeom prst="rect">
            <a:avLst/>
          </a:prstGeom>
        </p:spPr>
        <p:txBody>
          <a:bodyPr wrap="square" anchor="ctr">
            <a:noAutofit/>
          </a:bodyPr>
          <a:lstStyle>
            <a:lvl1pPr marL="0" indent="0">
              <a:buNone/>
              <a:defRPr sz="1632">
                <a:solidFill>
                  <a:srgbClr val="0078D7"/>
                </a:solidFill>
                <a:latin typeface="Segoe UI" panose="020B0502040204020203" pitchFamily="34" charset="0"/>
                <a:cs typeface="Segoe UI" panose="020B0502040204020203" pitchFamily="34" charset="0"/>
              </a:defRPr>
            </a:lvl1pPr>
            <a:lvl2pPr marL="228557" indent="0">
              <a:buFont typeface="Arial" panose="020B0604020202020204" pitchFamily="34" charset="0"/>
              <a:buNone/>
              <a:defRPr>
                <a:solidFill>
                  <a:schemeClr val="tx1"/>
                </a:solidFill>
              </a:defRPr>
            </a:lvl2pPr>
            <a:lvl3pPr marL="799946" indent="-342834">
              <a:buFont typeface="Arial" panose="020B0604020202020204" pitchFamily="34" charset="0"/>
              <a:buChar char="•"/>
              <a:defRPr>
                <a:solidFill>
                  <a:schemeClr val="tx1"/>
                </a:solidFill>
              </a:defRPr>
            </a:lvl3pPr>
            <a:lvl4pPr marL="1028503" indent="-342834">
              <a:buFont typeface="Arial" panose="020B0604020202020204" pitchFamily="34" charset="0"/>
              <a:buChar char="•"/>
              <a:defRPr>
                <a:solidFill>
                  <a:schemeClr val="tx1"/>
                </a:solidFill>
              </a:defRPr>
            </a:lvl4pPr>
            <a:lvl5pPr marL="1257058" indent="-342834">
              <a:buFont typeface="Arial" panose="020B0604020202020204" pitchFamily="34" charset="0"/>
              <a:buChar char="•"/>
              <a:defRPr>
                <a:solidFill>
                  <a:schemeClr val="tx1"/>
                </a:solidFill>
              </a:defRPr>
            </a:lvl5pPr>
          </a:lstStyle>
          <a:p>
            <a:pPr lvl="0"/>
            <a:r>
              <a:rPr lang="en-US"/>
              <a:t>Onboarding:</a:t>
            </a:r>
          </a:p>
        </p:txBody>
      </p:sp>
      <p:sp>
        <p:nvSpPr>
          <p:cNvPr id="23" name="Text Placeholder 3">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451122" y="2214648"/>
            <a:ext cx="4144869" cy="307759"/>
          </a:xfrm>
          <a:prstGeom prst="rect">
            <a:avLst/>
          </a:prstGeom>
        </p:spPr>
        <p:txBody>
          <a:bodyPr wrap="square" anchor="ctr">
            <a:noAutofit/>
          </a:bodyPr>
          <a:lstStyle>
            <a:lvl1pPr marL="0" indent="0">
              <a:buNone/>
              <a:defRPr sz="1632">
                <a:solidFill>
                  <a:srgbClr val="0078D7"/>
                </a:solidFill>
                <a:latin typeface="Segoe UI" panose="020B0502040204020203" pitchFamily="34" charset="0"/>
                <a:cs typeface="Segoe UI" panose="020B0502040204020203" pitchFamily="34" charset="0"/>
              </a:defRPr>
            </a:lvl1pPr>
            <a:lvl2pPr marL="228557" indent="0">
              <a:buFont typeface="Arial" panose="020B0604020202020204" pitchFamily="34" charset="0"/>
              <a:buNone/>
              <a:defRPr>
                <a:solidFill>
                  <a:schemeClr val="tx1"/>
                </a:solidFill>
              </a:defRPr>
            </a:lvl2pPr>
            <a:lvl3pPr marL="799946" indent="-342834">
              <a:buFont typeface="Arial" panose="020B0604020202020204" pitchFamily="34" charset="0"/>
              <a:buChar char="•"/>
              <a:defRPr>
                <a:solidFill>
                  <a:schemeClr val="tx1"/>
                </a:solidFill>
              </a:defRPr>
            </a:lvl3pPr>
            <a:lvl4pPr marL="1028503" indent="-342834">
              <a:buFont typeface="Arial" panose="020B0604020202020204" pitchFamily="34" charset="0"/>
              <a:buChar char="•"/>
              <a:defRPr>
                <a:solidFill>
                  <a:schemeClr val="tx1"/>
                </a:solidFill>
              </a:defRPr>
            </a:lvl4pPr>
            <a:lvl5pPr marL="1257058" indent="-342834">
              <a:buFont typeface="Arial" panose="020B0604020202020204" pitchFamily="34" charset="0"/>
              <a:buChar char="•"/>
              <a:defRPr>
                <a:solidFill>
                  <a:schemeClr val="tx1"/>
                </a:solidFill>
              </a:defRPr>
            </a:lvl5pPr>
          </a:lstStyle>
          <a:p>
            <a:pPr lvl="0"/>
            <a:r>
              <a:rPr lang="en-US"/>
              <a:t>Conversation starters</a:t>
            </a:r>
          </a:p>
        </p:txBody>
      </p:sp>
      <p:sp>
        <p:nvSpPr>
          <p:cNvPr id="24" name="Text Placeholder 3">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8019333" y="2237678"/>
            <a:ext cx="3822847" cy="307759"/>
          </a:xfrm>
          <a:prstGeom prst="rect">
            <a:avLst/>
          </a:prstGeom>
        </p:spPr>
        <p:txBody>
          <a:bodyPr wrap="square" anchor="ctr">
            <a:noAutofit/>
          </a:bodyPr>
          <a:lstStyle>
            <a:lvl1pPr marL="0" indent="0">
              <a:buNone/>
              <a:defRPr sz="1632">
                <a:solidFill>
                  <a:srgbClr val="0078D7"/>
                </a:solidFill>
                <a:latin typeface="Segoe UI" panose="020B0502040204020203" pitchFamily="34" charset="0"/>
                <a:cs typeface="Segoe UI" panose="020B0502040204020203" pitchFamily="34" charset="0"/>
              </a:defRPr>
            </a:lvl1pPr>
            <a:lvl2pPr marL="228557" indent="0">
              <a:buFont typeface="Arial" panose="020B0604020202020204" pitchFamily="34" charset="0"/>
              <a:buNone/>
              <a:defRPr>
                <a:solidFill>
                  <a:schemeClr val="tx1"/>
                </a:solidFill>
              </a:defRPr>
            </a:lvl2pPr>
            <a:lvl3pPr marL="799946" indent="-342834">
              <a:buFont typeface="Arial" panose="020B0604020202020204" pitchFamily="34" charset="0"/>
              <a:buChar char="•"/>
              <a:defRPr>
                <a:solidFill>
                  <a:schemeClr val="tx1"/>
                </a:solidFill>
              </a:defRPr>
            </a:lvl3pPr>
            <a:lvl4pPr marL="1028503" indent="-342834">
              <a:buFont typeface="Arial" panose="020B0604020202020204" pitchFamily="34" charset="0"/>
              <a:buChar char="•"/>
              <a:defRPr>
                <a:solidFill>
                  <a:schemeClr val="tx1"/>
                </a:solidFill>
              </a:defRPr>
            </a:lvl4pPr>
            <a:lvl5pPr marL="1257058" indent="-342834">
              <a:buFont typeface="Arial" panose="020B0604020202020204" pitchFamily="34" charset="0"/>
              <a:buChar char="•"/>
              <a:defRPr>
                <a:solidFill>
                  <a:schemeClr val="tx1"/>
                </a:solidFill>
              </a:defRPr>
            </a:lvl5pPr>
          </a:lstStyle>
          <a:p>
            <a:pPr lvl="0"/>
            <a:r>
              <a:rPr lang="en-US"/>
              <a:t>Personal story?</a:t>
            </a:r>
          </a:p>
        </p:txBody>
      </p:sp>
      <p:sp>
        <p:nvSpPr>
          <p:cNvPr id="27" name="Text Placeholder 8">
            <a:extLst>
              <a:ext uri="{FF2B5EF4-FFF2-40B4-BE49-F238E27FC236}">
                <a16:creationId xmlns:a16="http://schemas.microsoft.com/office/drawing/2014/main" id="{D87E0F43-9B28-48D5-9D23-061793497621}"/>
              </a:ext>
            </a:extLst>
          </p:cNvPr>
          <p:cNvSpPr>
            <a:spLocks noGrp="1"/>
          </p:cNvSpPr>
          <p:nvPr>
            <p:ph type="body" sz="quarter" idx="20"/>
          </p:nvPr>
        </p:nvSpPr>
        <p:spPr>
          <a:xfrm>
            <a:off x="8019335" y="2629465"/>
            <a:ext cx="3822846" cy="207178"/>
          </a:xfrm>
          <a:prstGeom prst="rect">
            <a:avLst/>
          </a:prstGeom>
        </p:spPr>
        <p:txBody>
          <a:bodyPr anchor="ctr"/>
          <a:lstStyle>
            <a:lvl1pPr marL="231730" marR="0" indent="-231730" algn="l" defTabSz="932563" rtl="0" eaLnBrk="1" fontAlgn="auto" latinLnBrk="0" hangingPunct="1">
              <a:lnSpc>
                <a:spcPct val="110000"/>
              </a:lnSpc>
              <a:spcBef>
                <a:spcPct val="20000"/>
              </a:spcBef>
              <a:spcAft>
                <a:spcPts val="0"/>
              </a:spcAft>
              <a:buClrTx/>
              <a:buSzPct val="90000"/>
              <a:buFont typeface="Arial" panose="020B0604020202020204" pitchFamily="34" charset="0"/>
              <a:buChar char="•"/>
              <a:tabLst/>
              <a:defRPr lang="en-US" sz="1224"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4" name="Text Placeholder 8">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5036772" y="1550491"/>
            <a:ext cx="6805408" cy="307759"/>
          </a:xfrm>
          <a:prstGeom prst="rect">
            <a:avLst/>
          </a:prstGeom>
        </p:spPr>
        <p:txBody>
          <a:bodyPr anchor="ctr">
            <a:noAutofit/>
          </a:bodyPr>
          <a:lstStyle>
            <a:lvl1pPr marL="0" marR="0" indent="0" algn="l" defTabSz="932563"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32"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cxnSp>
        <p:nvCxnSpPr>
          <p:cNvPr id="15" name="Straight Connector 14">
            <a:extLst>
              <a:ext uri="{FF2B5EF4-FFF2-40B4-BE49-F238E27FC236}">
                <a16:creationId xmlns:a16="http://schemas.microsoft.com/office/drawing/2014/main" id="{6BFC4873-5014-4E4B-B2C7-3744F00EBF16}"/>
              </a:ext>
            </a:extLst>
          </p:cNvPr>
          <p:cNvCxnSpPr/>
          <p:nvPr userDrawn="1"/>
        </p:nvCxnSpPr>
        <p:spPr>
          <a:xfrm>
            <a:off x="3451122" y="5329530"/>
            <a:ext cx="7126100" cy="0"/>
          </a:xfrm>
          <a:prstGeom prst="line">
            <a:avLst/>
          </a:prstGeom>
          <a:ln>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3"/>
          <p:cNvSpPr>
            <a:spLocks noGrp="1"/>
          </p:cNvSpPr>
          <p:nvPr>
            <p:ph type="body" sz="quarter" idx="22" hasCustomPrompt="1"/>
          </p:nvPr>
        </p:nvSpPr>
        <p:spPr>
          <a:xfrm>
            <a:off x="3451122" y="5462670"/>
            <a:ext cx="2191929" cy="307759"/>
          </a:xfrm>
          <a:prstGeom prst="rect">
            <a:avLst/>
          </a:prstGeom>
        </p:spPr>
        <p:txBody>
          <a:bodyPr wrap="square" anchor="ctr">
            <a:noAutofit/>
          </a:bodyPr>
          <a:lstStyle>
            <a:lvl1pPr marL="0" indent="0">
              <a:buNone/>
              <a:defRPr sz="1632">
                <a:solidFill>
                  <a:srgbClr val="0078D7"/>
                </a:solidFill>
                <a:latin typeface="Segoe UI" panose="020B0502040204020203" pitchFamily="34" charset="0"/>
                <a:cs typeface="Segoe UI" panose="020B0502040204020203" pitchFamily="34" charset="0"/>
              </a:defRPr>
            </a:lvl1pPr>
            <a:lvl2pPr marL="228557" indent="0">
              <a:buFont typeface="Arial" panose="020B0604020202020204" pitchFamily="34" charset="0"/>
              <a:buNone/>
              <a:defRPr>
                <a:solidFill>
                  <a:schemeClr val="tx1"/>
                </a:solidFill>
              </a:defRPr>
            </a:lvl2pPr>
            <a:lvl3pPr marL="799946" indent="-342834">
              <a:buFont typeface="Arial" panose="020B0604020202020204" pitchFamily="34" charset="0"/>
              <a:buChar char="•"/>
              <a:defRPr>
                <a:solidFill>
                  <a:schemeClr val="tx1"/>
                </a:solidFill>
              </a:defRPr>
            </a:lvl3pPr>
            <a:lvl4pPr marL="1028503" indent="-342834">
              <a:buFont typeface="Arial" panose="020B0604020202020204" pitchFamily="34" charset="0"/>
              <a:buChar char="•"/>
              <a:defRPr>
                <a:solidFill>
                  <a:schemeClr val="tx1"/>
                </a:solidFill>
              </a:defRPr>
            </a:lvl4pPr>
            <a:lvl5pPr marL="1257058" indent="-342834">
              <a:buFont typeface="Arial" panose="020B0604020202020204" pitchFamily="34" charset="0"/>
              <a:buChar char="•"/>
              <a:defRPr>
                <a:solidFill>
                  <a:schemeClr val="tx1"/>
                </a:solidFill>
              </a:defRPr>
            </a:lvl5pPr>
          </a:lstStyle>
          <a:p>
            <a:pPr lvl="0"/>
            <a:r>
              <a:rPr lang="en-US"/>
              <a:t>Identified problems:</a:t>
            </a:r>
          </a:p>
        </p:txBody>
      </p:sp>
      <p:sp>
        <p:nvSpPr>
          <p:cNvPr id="17" name="Text Placeholder 8">
            <a:extLst>
              <a:ext uri="{FF2B5EF4-FFF2-40B4-BE49-F238E27FC236}">
                <a16:creationId xmlns:a16="http://schemas.microsoft.com/office/drawing/2014/main" id="{0B9C7750-DE4D-4450-B103-5CCB98348233}"/>
              </a:ext>
            </a:extLst>
          </p:cNvPr>
          <p:cNvSpPr>
            <a:spLocks noGrp="1"/>
          </p:cNvSpPr>
          <p:nvPr>
            <p:ph type="body" sz="quarter" idx="23" hasCustomPrompt="1"/>
          </p:nvPr>
        </p:nvSpPr>
        <p:spPr>
          <a:xfrm>
            <a:off x="5643050" y="5462668"/>
            <a:ext cx="6199130" cy="307759"/>
          </a:xfrm>
          <a:prstGeom prst="rect">
            <a:avLst/>
          </a:prstGeom>
        </p:spPr>
        <p:txBody>
          <a:bodyPr anchor="ctr">
            <a:noAutofit/>
          </a:bodyPr>
          <a:lstStyle>
            <a:lvl1pPr marL="0" marR="0" indent="0" algn="l" defTabSz="932563" rtl="0" eaLnBrk="1" fontAlgn="auto" latinLnBrk="0" hangingPunct="1">
              <a:lnSpc>
                <a:spcPct val="110000"/>
              </a:lnSpc>
              <a:spcBef>
                <a:spcPct val="20000"/>
              </a:spcBef>
              <a:spcAft>
                <a:spcPts val="0"/>
              </a:spcAft>
              <a:buClrTx/>
              <a:buSzPct val="90000"/>
              <a:buFont typeface="Arial" panose="020B0604020202020204" pitchFamily="34" charset="0"/>
              <a:buNone/>
              <a:tabLst/>
              <a:defRPr lang="en-US" sz="1632"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are the problems identified here?</a:t>
            </a:r>
          </a:p>
        </p:txBody>
      </p:sp>
      <p:sp>
        <p:nvSpPr>
          <p:cNvPr id="18" name="Title 1">
            <a:extLst>
              <a:ext uri="{FF2B5EF4-FFF2-40B4-BE49-F238E27FC236}">
                <a16:creationId xmlns:a16="http://schemas.microsoft.com/office/drawing/2014/main" id="{103A018D-93B6-4949-9D8A-AE3928494A2A}"/>
              </a:ext>
            </a:extLst>
          </p:cNvPr>
          <p:cNvSpPr>
            <a:spLocks noGrp="1"/>
          </p:cNvSpPr>
          <p:nvPr>
            <p:ph type="title" hasCustomPrompt="1"/>
          </p:nvPr>
        </p:nvSpPr>
        <p:spPr>
          <a:xfrm>
            <a:off x="3092451" y="435233"/>
            <a:ext cx="8749730" cy="565027"/>
          </a:xfrm>
          <a:prstGeom prst="rect">
            <a:avLst/>
          </a:prstGeom>
        </p:spPr>
        <p:txBody>
          <a:bodyPr/>
          <a:lstStyle>
            <a:lvl1pPr>
              <a:defRPr>
                <a:solidFill>
                  <a:schemeClr val="tx1"/>
                </a:solidFill>
              </a:defRPr>
            </a:lvl1pPr>
          </a:lstStyle>
          <a:p>
            <a:r>
              <a:rPr lang="en-US"/>
              <a:t>Name – role</a:t>
            </a:r>
          </a:p>
        </p:txBody>
      </p:sp>
    </p:spTree>
    <p:extLst>
      <p:ext uri="{BB962C8B-B14F-4D97-AF65-F5344CB8AC3E}">
        <p14:creationId xmlns:p14="http://schemas.microsoft.com/office/powerpoint/2010/main" val="2544537185"/>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cxnSp>
        <p:nvCxnSpPr>
          <p:cNvPr id="24" name="Straight Connector 23" descr="connector">
            <a:extLst>
              <a:ext uri="{FF2B5EF4-FFF2-40B4-BE49-F238E27FC236}">
                <a16:creationId xmlns:a16="http://schemas.microsoft.com/office/drawing/2014/main" id="{DB22BBDF-C59B-DB4F-8559-70AE54A557D7}"/>
              </a:ext>
            </a:extLst>
          </p:cNvPr>
          <p:cNvCxnSpPr>
            <a:cxnSpLocks/>
          </p:cNvCxnSpPr>
          <p:nvPr userDrawn="1"/>
        </p:nvCxnSpPr>
        <p:spPr>
          <a:xfrm>
            <a:off x="9493220" y="1896573"/>
            <a:ext cx="0" cy="4507392"/>
          </a:xfrm>
          <a:prstGeom prst="line">
            <a:avLst/>
          </a:prstGeom>
          <a:noFill/>
          <a:ln w="12700" cap="flat" cmpd="sng" algn="ctr">
            <a:solidFill>
              <a:srgbClr val="525252"/>
            </a:solidFill>
            <a:prstDash val="sysDash"/>
            <a:miter lim="800000"/>
          </a:ln>
          <a:effectLst/>
        </p:spPr>
      </p:cxnSp>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6619596" y="1896573"/>
            <a:ext cx="0" cy="4507392"/>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3741220" y="1896573"/>
            <a:ext cx="0" cy="4507392"/>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66433" y="1896573"/>
            <a:ext cx="0" cy="4507392"/>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14067" y="4504309"/>
            <a:ext cx="11221311" cy="144069"/>
          </a:xfrm>
          <a:prstGeom prst="rect">
            <a:avLst/>
          </a:prstGeom>
          <a:solidFill>
            <a:srgbClr val="D2D2D2"/>
          </a:solidFill>
          <a:ln w="38100" cap="flat" cmpd="sng" algn="ctr">
            <a:noFill/>
            <a:prstDash val="solid"/>
            <a:miter lim="400000"/>
            <a:headEnd type="none" w="med" len="med"/>
            <a:tailEnd type="none" w="med" len="med"/>
          </a:ln>
          <a:effectLst/>
          <a:extLst/>
        </p:spPr>
        <p:txBody>
          <a:bodyPr wrap="square" lIns="0" tIns="0" rIns="0" bIns="0" anchor="ctr">
            <a:spAutoFit/>
          </a:bodyPr>
          <a:lstStyle/>
          <a:p>
            <a:pPr algn="ctr" defTabSz="841927" fontAlgn="base" hangingPunct="0">
              <a:spcBef>
                <a:spcPct val="0"/>
              </a:spcBef>
              <a:spcAft>
                <a:spcPct val="0"/>
              </a:spcAft>
              <a:defRPr/>
            </a:pPr>
            <a:endParaRPr lang="en-US" altLang="en-US" sz="918" b="1" kern="0" dirty="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16725" y="4504309"/>
            <a:ext cx="4809877" cy="144069"/>
          </a:xfrm>
          <a:prstGeom prst="rect">
            <a:avLst/>
          </a:prstGeom>
          <a:solidFill>
            <a:srgbClr val="0078D4"/>
          </a:solidFill>
          <a:ln w="38100" cap="flat" cmpd="sng" algn="ctr">
            <a:noFill/>
            <a:prstDash val="solid"/>
            <a:miter lim="400000"/>
            <a:headEnd type="none" w="med" len="med"/>
            <a:tailEnd type="none" w="med" len="med"/>
          </a:ln>
          <a:effectLst/>
          <a:extLst/>
        </p:spPr>
        <p:txBody>
          <a:bodyPr wrap="square" lIns="0" tIns="0" rIns="0" bIns="0" anchor="ctr">
            <a:spAutoFit/>
          </a:bodyPr>
          <a:lstStyle/>
          <a:p>
            <a:pPr algn="ctr" defTabSz="841927" fontAlgn="base" hangingPunct="0">
              <a:spcBef>
                <a:spcPct val="0"/>
              </a:spcBef>
              <a:spcAft>
                <a:spcPct val="0"/>
              </a:spcAft>
              <a:defRPr/>
            </a:pPr>
            <a:endParaRPr lang="en-US" altLang="en-US" sz="918" b="1" kern="0" dirty="0">
              <a:solidFill>
                <a:srgbClr val="000000"/>
              </a:solidFill>
              <a:latin typeface="Helvetica Neue" panose="02000503000000020004" pitchFamily="2"/>
              <a:sym typeface="Helvetica Neue" panose="02000503000000020004" pitchFamily="2"/>
            </a:endParaRPr>
          </a:p>
        </p:txBody>
      </p:sp>
      <p:sp>
        <p:nvSpPr>
          <p:cNvPr id="58" name="Oval 57" descr="First timeline marker&#10;">
            <a:extLst>
              <a:ext uri="{FF2B5EF4-FFF2-40B4-BE49-F238E27FC236}">
                <a16:creationId xmlns:a16="http://schemas.microsoft.com/office/drawing/2014/main" id="{A322E274-FF02-C849-9A91-09E1C7D40AF0}"/>
              </a:ext>
            </a:extLst>
          </p:cNvPr>
          <p:cNvSpPr/>
          <p:nvPr userDrawn="1"/>
        </p:nvSpPr>
        <p:spPr>
          <a:xfrm>
            <a:off x="808752" y="4517912"/>
            <a:ext cx="116879" cy="116862"/>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94572" eaLnBrk="1" fontAlgn="auto" latinLnBrk="0" hangingPunct="1">
              <a:lnSpc>
                <a:spcPct val="100000"/>
              </a:lnSpc>
              <a:spcBef>
                <a:spcPts val="0"/>
              </a:spcBef>
              <a:spcAft>
                <a:spcPts val="0"/>
              </a:spcAft>
              <a:buClrTx/>
              <a:buSzTx/>
              <a:buFontTx/>
              <a:buNone/>
              <a:tabLst/>
              <a:defRPr/>
            </a:pPr>
            <a:endParaRPr kumimoji="0" lang="es-DO" sz="1565" b="0" i="0" u="none" strike="noStrike" kern="0" cap="none" spc="0" normalizeH="0" baseline="0" noProof="0" dirty="0">
              <a:ln>
                <a:noFill/>
              </a:ln>
              <a:solidFill>
                <a:srgbClr val="000000"/>
              </a:solidFill>
              <a:effectLst/>
              <a:uLnTx/>
              <a:uFillTx/>
              <a:latin typeface="Arial"/>
              <a:ea typeface="+mn-ea"/>
              <a:cs typeface="+mn-cs"/>
            </a:endParaRPr>
          </a:p>
        </p:txBody>
      </p:sp>
      <p:sp>
        <p:nvSpPr>
          <p:cNvPr id="59" name="Oval 58" descr="second oval connector">
            <a:extLst>
              <a:ext uri="{FF2B5EF4-FFF2-40B4-BE49-F238E27FC236}">
                <a16:creationId xmlns:a16="http://schemas.microsoft.com/office/drawing/2014/main" id="{745FC29D-A112-2E49-82C9-3CE9D4F6EDE8}"/>
              </a:ext>
            </a:extLst>
          </p:cNvPr>
          <p:cNvSpPr/>
          <p:nvPr userDrawn="1"/>
        </p:nvSpPr>
        <p:spPr>
          <a:xfrm>
            <a:off x="3690221" y="4517912"/>
            <a:ext cx="116879" cy="116862"/>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94572" eaLnBrk="1" fontAlgn="auto" latinLnBrk="0" hangingPunct="1">
              <a:lnSpc>
                <a:spcPct val="100000"/>
              </a:lnSpc>
              <a:spcBef>
                <a:spcPts val="0"/>
              </a:spcBef>
              <a:spcAft>
                <a:spcPts val="0"/>
              </a:spcAft>
              <a:buClrTx/>
              <a:buSzTx/>
              <a:buFontTx/>
              <a:buNone/>
              <a:tabLst/>
              <a:defRPr/>
            </a:pPr>
            <a:endParaRPr kumimoji="0" lang="es-DO" sz="1565" b="0" i="0" u="none" strike="noStrike" kern="0" cap="none" spc="0" normalizeH="0" baseline="0" noProof="0" dirty="0">
              <a:ln>
                <a:noFill/>
              </a:ln>
              <a:solidFill>
                <a:srgbClr val="000000"/>
              </a:solidFill>
              <a:effectLst/>
              <a:uLnTx/>
              <a:uFillTx/>
              <a:latin typeface="Arial"/>
              <a:ea typeface="+mn-ea"/>
              <a:cs typeface="+mn-cs"/>
            </a:endParaRPr>
          </a:p>
        </p:txBody>
      </p:sp>
      <p:sp>
        <p:nvSpPr>
          <p:cNvPr id="60" name="Oval 59" descr="connector">
            <a:extLst>
              <a:ext uri="{FF2B5EF4-FFF2-40B4-BE49-F238E27FC236}">
                <a16:creationId xmlns:a16="http://schemas.microsoft.com/office/drawing/2014/main" id="{C836C8E7-658A-434E-BF88-3EA004D55B4A}"/>
              </a:ext>
            </a:extLst>
          </p:cNvPr>
          <p:cNvSpPr/>
          <p:nvPr userDrawn="1"/>
        </p:nvSpPr>
        <p:spPr>
          <a:xfrm>
            <a:off x="6562938" y="4517912"/>
            <a:ext cx="116879" cy="116862"/>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94572" eaLnBrk="1" fontAlgn="auto" latinLnBrk="0" hangingPunct="1">
              <a:lnSpc>
                <a:spcPct val="100000"/>
              </a:lnSpc>
              <a:spcBef>
                <a:spcPts val="0"/>
              </a:spcBef>
              <a:spcAft>
                <a:spcPts val="0"/>
              </a:spcAft>
              <a:buClrTx/>
              <a:buSzTx/>
              <a:buFontTx/>
              <a:buNone/>
              <a:tabLst/>
              <a:defRPr/>
            </a:pPr>
            <a:endParaRPr kumimoji="0" lang="es-DO" sz="1565" b="0" i="0" u="none" strike="noStrike" kern="0" cap="none" spc="0" normalizeH="0" baseline="0" noProof="0" dirty="0">
              <a:ln>
                <a:noFill/>
              </a:ln>
              <a:solidFill>
                <a:srgbClr val="000000"/>
              </a:solidFill>
              <a:effectLst/>
              <a:uLnTx/>
              <a:uFillTx/>
              <a:latin typeface="Arial"/>
              <a:ea typeface="+mn-ea"/>
              <a:cs typeface="+mn-cs"/>
            </a:endParaRPr>
          </a:p>
        </p:txBody>
      </p:sp>
      <p:sp>
        <p:nvSpPr>
          <p:cNvPr id="61" name="Oval 60" descr="Fourth timeline marker">
            <a:extLst>
              <a:ext uri="{FF2B5EF4-FFF2-40B4-BE49-F238E27FC236}">
                <a16:creationId xmlns:a16="http://schemas.microsoft.com/office/drawing/2014/main" id="{9F6A7C4A-9D14-E64E-9145-E8E912C1A099}"/>
              </a:ext>
            </a:extLst>
          </p:cNvPr>
          <p:cNvSpPr/>
          <p:nvPr userDrawn="1"/>
        </p:nvSpPr>
        <p:spPr>
          <a:xfrm>
            <a:off x="9434781" y="4517912"/>
            <a:ext cx="116879" cy="116862"/>
          </a:xfrm>
          <a:prstGeom prst="ellipse">
            <a:avLst/>
          </a:prstGeom>
          <a:solidFill>
            <a:srgbClr val="FFFFFF"/>
          </a:solidFill>
          <a:ln w="6350" cap="flat" cmpd="sng" algn="ctr">
            <a:noFill/>
            <a:prstDash val="solid"/>
            <a:miter lim="800000"/>
          </a:ln>
          <a:effectLst/>
        </p:spPr>
        <p:txBody>
          <a:bodyPr rtlCol="0" anchor="ctr"/>
          <a:lstStyle/>
          <a:p>
            <a:pPr marL="0" marR="0" lvl="0" indent="0" algn="ctr" defTabSz="794572" eaLnBrk="1" fontAlgn="auto" latinLnBrk="0" hangingPunct="1">
              <a:lnSpc>
                <a:spcPct val="100000"/>
              </a:lnSpc>
              <a:spcBef>
                <a:spcPts val="0"/>
              </a:spcBef>
              <a:spcAft>
                <a:spcPts val="0"/>
              </a:spcAft>
              <a:buClrTx/>
              <a:buSzTx/>
              <a:buFontTx/>
              <a:buNone/>
              <a:tabLst/>
              <a:defRPr/>
            </a:pPr>
            <a:endParaRPr kumimoji="0" lang="es-DO" sz="1565" b="0" i="0" u="none" strike="noStrike" kern="0" cap="none" spc="0" normalizeH="0" baseline="0" noProof="0" dirty="0">
              <a:ln>
                <a:noFill/>
              </a:ln>
              <a:solidFill>
                <a:srgbClr val="000000"/>
              </a:solidFill>
              <a:effectLst/>
              <a:uLnTx/>
              <a:uFillTx/>
              <a:latin typeface="Arial"/>
              <a:ea typeface="+mn-ea"/>
              <a:cs typeface="+mn-cs"/>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57057"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3639950"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6511793"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descr="Fourth title marker">
            <a:extLst>
              <a:ext uri="{FF2B5EF4-FFF2-40B4-BE49-F238E27FC236}">
                <a16:creationId xmlns:a16="http://schemas.microsoft.com/office/drawing/2014/main" id="{6BB1AE3C-7E21-8945-886F-CF78A311690B}"/>
              </a:ext>
            </a:extLst>
          </p:cNvPr>
          <p:cNvSpPr/>
          <p:nvPr userDrawn="1"/>
        </p:nvSpPr>
        <p:spPr bwMode="auto">
          <a:xfrm>
            <a:off x="9385560"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45920" y="1567056"/>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929547" y="1567055"/>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794715" y="1573088"/>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5" name="Text Placeholder 2">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669501" y="1577594"/>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45920"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919542" y="2133367"/>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803552"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8" name="Text Placeholder 4">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677174"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7" name="Text Placeholder 6">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1045920" y="5955569"/>
            <a:ext cx="950549" cy="408014"/>
          </a:xfrm>
          <a:prstGeom prst="rect">
            <a:avLst/>
          </a:prstGeom>
        </p:spPr>
        <p:txBody>
          <a:bodyPr/>
          <a:lstStyle>
            <a:lvl1pPr marL="0" indent="0">
              <a:buNone/>
              <a:defRPr sz="204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41" name="Text Placeholder 6">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929548" y="5955569"/>
            <a:ext cx="950549" cy="408014"/>
          </a:xfrm>
          <a:prstGeom prst="rect">
            <a:avLst/>
          </a:prstGeom>
        </p:spPr>
        <p:txBody>
          <a:bodyPr/>
          <a:lstStyle>
            <a:lvl1pPr marL="0" indent="0">
              <a:buNone/>
              <a:defRPr sz="204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42" name="Text Placeholder 6">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803691" y="5955569"/>
            <a:ext cx="950549" cy="408014"/>
          </a:xfrm>
          <a:prstGeom prst="rect">
            <a:avLst/>
          </a:prstGeom>
        </p:spPr>
        <p:txBody>
          <a:bodyPr/>
          <a:lstStyle>
            <a:lvl1pPr marL="0" indent="0">
              <a:buNone/>
              <a:defRPr sz="204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3" name="Text Placeholder 6">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669502" y="5955569"/>
            <a:ext cx="950549" cy="408014"/>
          </a:xfrm>
          <a:prstGeom prst="rect">
            <a:avLst/>
          </a:prstGeom>
        </p:spPr>
        <p:txBody>
          <a:bodyPr/>
          <a:lstStyle>
            <a:lvl1pPr marL="0" indent="0">
              <a:buNone/>
              <a:defRPr sz="2040" b="1">
                <a:solidFill>
                  <a:srgbClr val="0078D4"/>
                </a:solidFill>
                <a:latin typeface="Segoe UI" panose="020B0502040204020203" pitchFamily="34" charset="0"/>
                <a:cs typeface="Segoe UI" panose="020B0502040204020203" pitchFamily="34" charset="0"/>
              </a:defRPr>
            </a:lvl1pPr>
          </a:lstStyle>
          <a:p>
            <a:pPr lvl="0"/>
            <a:r>
              <a:rPr lang="en-US"/>
              <a:t>Q4</a:t>
            </a:r>
          </a:p>
        </p:txBody>
      </p:sp>
    </p:spTree>
    <p:extLst>
      <p:ext uri="{BB962C8B-B14F-4D97-AF65-F5344CB8AC3E}">
        <p14:creationId xmlns:p14="http://schemas.microsoft.com/office/powerpoint/2010/main" val="2605207281"/>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Timeline 1">
    <p:spTree>
      <p:nvGrpSpPr>
        <p:cNvPr id="1" name=""/>
        <p:cNvGrpSpPr/>
        <p:nvPr/>
      </p:nvGrpSpPr>
      <p:grpSpPr>
        <a:xfrm>
          <a:off x="0" y="0"/>
          <a:ext cx="0" cy="0"/>
          <a:chOff x="0" y="0"/>
          <a:chExt cx="0" cy="0"/>
        </a:xfrm>
      </p:grpSpPr>
      <p:cxnSp>
        <p:nvCxnSpPr>
          <p:cNvPr id="25" name="Straight Connector 24" descr="connector">
            <a:extLst>
              <a:ext uri="{FF2B5EF4-FFF2-40B4-BE49-F238E27FC236}">
                <a16:creationId xmlns:a16="http://schemas.microsoft.com/office/drawing/2014/main" id="{7A9885FA-4CEF-EF40-AB58-3D76B14DF0CE}"/>
              </a:ext>
            </a:extLst>
          </p:cNvPr>
          <p:cNvCxnSpPr>
            <a:cxnSpLocks/>
          </p:cNvCxnSpPr>
          <p:nvPr userDrawn="1"/>
        </p:nvCxnSpPr>
        <p:spPr>
          <a:xfrm>
            <a:off x="8657880" y="1896573"/>
            <a:ext cx="0" cy="4507392"/>
          </a:xfrm>
          <a:prstGeom prst="line">
            <a:avLst/>
          </a:prstGeom>
          <a:noFill/>
          <a:ln w="12700" cap="flat" cmpd="sng" algn="ctr">
            <a:solidFill>
              <a:srgbClr val="525252"/>
            </a:solidFill>
            <a:prstDash val="sysDash"/>
            <a:miter lim="800000"/>
          </a:ln>
          <a:effectLst/>
        </p:spPr>
      </p:cxnSp>
      <p:cxnSp>
        <p:nvCxnSpPr>
          <p:cNvPr id="26" name="Straight Connector 25" descr="Timeline Connector">
            <a:extLst>
              <a:ext uri="{FF2B5EF4-FFF2-40B4-BE49-F238E27FC236}">
                <a16:creationId xmlns:a16="http://schemas.microsoft.com/office/drawing/2014/main" id="{6F80C076-9789-A443-9E4F-FE79441F48EE}"/>
              </a:ext>
            </a:extLst>
          </p:cNvPr>
          <p:cNvCxnSpPr>
            <a:cxnSpLocks/>
          </p:cNvCxnSpPr>
          <p:nvPr userDrawn="1"/>
        </p:nvCxnSpPr>
        <p:spPr>
          <a:xfrm>
            <a:off x="4764948" y="1896573"/>
            <a:ext cx="0" cy="4507392"/>
          </a:xfrm>
          <a:prstGeom prst="line">
            <a:avLst/>
          </a:prstGeom>
          <a:noFill/>
          <a:ln w="12700" cap="flat" cmpd="sng" algn="ctr">
            <a:solidFill>
              <a:srgbClr val="525252"/>
            </a:solidFill>
            <a:prstDash val="sysDash"/>
            <a:miter lim="800000"/>
          </a:ln>
          <a:effectLst/>
        </p:spPr>
      </p:cxnSp>
      <p:cxnSp>
        <p:nvCxnSpPr>
          <p:cNvPr id="27" name="Straight Connector 26" descr="Timeline Connector">
            <a:extLst>
              <a:ext uri="{FF2B5EF4-FFF2-40B4-BE49-F238E27FC236}">
                <a16:creationId xmlns:a16="http://schemas.microsoft.com/office/drawing/2014/main" id="{30C1507D-A461-4A45-8F42-53912696176A}"/>
              </a:ext>
            </a:extLst>
          </p:cNvPr>
          <p:cNvCxnSpPr>
            <a:cxnSpLocks/>
          </p:cNvCxnSpPr>
          <p:nvPr userDrawn="1"/>
        </p:nvCxnSpPr>
        <p:spPr>
          <a:xfrm>
            <a:off x="866433" y="1896573"/>
            <a:ext cx="0" cy="4507392"/>
          </a:xfrm>
          <a:prstGeom prst="line">
            <a:avLst/>
          </a:prstGeom>
          <a:noFill/>
          <a:ln w="12700" cap="flat" cmpd="sng" algn="ctr">
            <a:solidFill>
              <a:srgbClr val="525252"/>
            </a:solidFill>
            <a:prstDash val="sysDash"/>
            <a:miter lim="800000"/>
          </a:ln>
          <a:effectLst/>
        </p:spPr>
      </p:cxnSp>
      <p:sp>
        <p:nvSpPr>
          <p:cNvPr id="28" name="Rounded Rectangle 2" descr="timeline rectangle">
            <a:extLst>
              <a:ext uri="{FF2B5EF4-FFF2-40B4-BE49-F238E27FC236}">
                <a16:creationId xmlns:a16="http://schemas.microsoft.com/office/drawing/2014/main" id="{349D6F97-3D20-054A-99FD-78D2776A4D9C}"/>
              </a:ext>
            </a:extLst>
          </p:cNvPr>
          <p:cNvSpPr/>
          <p:nvPr userDrawn="1"/>
        </p:nvSpPr>
        <p:spPr bwMode="auto">
          <a:xfrm>
            <a:off x="614067" y="4902378"/>
            <a:ext cx="11221311" cy="144069"/>
          </a:xfrm>
          <a:prstGeom prst="rect">
            <a:avLst/>
          </a:prstGeom>
          <a:solidFill>
            <a:srgbClr val="D2D2D2"/>
          </a:solidFill>
          <a:ln w="38100" cap="flat" cmpd="sng" algn="ctr">
            <a:noFill/>
            <a:prstDash val="solid"/>
            <a:miter lim="400000"/>
            <a:headEnd type="none" w="med" len="med"/>
            <a:tailEnd type="none" w="med" len="med"/>
          </a:ln>
          <a:effectLst/>
          <a:extLst/>
        </p:spPr>
        <p:txBody>
          <a:bodyPr wrap="square" lIns="0" tIns="0" rIns="0" bIns="0" anchor="ctr">
            <a:spAutoFit/>
          </a:bodyPr>
          <a:lstStyle/>
          <a:p>
            <a:pPr algn="ctr" defTabSz="841927" fontAlgn="base" hangingPunct="0">
              <a:spcBef>
                <a:spcPct val="0"/>
              </a:spcBef>
              <a:spcAft>
                <a:spcPct val="0"/>
              </a:spcAft>
              <a:defRPr/>
            </a:pPr>
            <a:endParaRPr lang="en-US" altLang="en-US" sz="918" b="1" kern="0" dirty="0">
              <a:solidFill>
                <a:srgbClr val="000000"/>
              </a:solidFill>
              <a:latin typeface="Helvetica Neue" panose="02000503000000020004" pitchFamily="2"/>
              <a:sym typeface="Helvetica Neue" panose="02000503000000020004" pitchFamily="2"/>
            </a:endParaRPr>
          </a:p>
        </p:txBody>
      </p:sp>
      <p:sp>
        <p:nvSpPr>
          <p:cNvPr id="39" name="Rounded Rectangle 60" descr="filling timeline color blue">
            <a:extLst>
              <a:ext uri="{FF2B5EF4-FFF2-40B4-BE49-F238E27FC236}">
                <a16:creationId xmlns:a16="http://schemas.microsoft.com/office/drawing/2014/main" id="{450A7C2A-9F86-374F-A136-9FB0B5CDE85E}"/>
              </a:ext>
            </a:extLst>
          </p:cNvPr>
          <p:cNvSpPr/>
          <p:nvPr userDrawn="1"/>
        </p:nvSpPr>
        <p:spPr bwMode="auto">
          <a:xfrm>
            <a:off x="616725" y="4902378"/>
            <a:ext cx="4809877" cy="144069"/>
          </a:xfrm>
          <a:prstGeom prst="rect">
            <a:avLst/>
          </a:prstGeom>
          <a:solidFill>
            <a:srgbClr val="0078D4"/>
          </a:solidFill>
          <a:ln w="38100" cap="flat" cmpd="sng" algn="ctr">
            <a:noFill/>
            <a:prstDash val="solid"/>
            <a:miter lim="400000"/>
            <a:headEnd type="none" w="med" len="med"/>
            <a:tailEnd type="none" w="med" len="med"/>
          </a:ln>
          <a:effectLst/>
          <a:extLst/>
        </p:spPr>
        <p:txBody>
          <a:bodyPr wrap="square" lIns="0" tIns="0" rIns="0" bIns="0" anchor="ctr">
            <a:spAutoFit/>
          </a:bodyPr>
          <a:lstStyle/>
          <a:p>
            <a:pPr algn="ctr" defTabSz="841927" fontAlgn="base" hangingPunct="0">
              <a:spcBef>
                <a:spcPct val="0"/>
              </a:spcBef>
              <a:spcAft>
                <a:spcPct val="0"/>
              </a:spcAft>
              <a:defRPr/>
            </a:pPr>
            <a:endParaRPr lang="en-US" altLang="en-US" sz="918" b="1" kern="0" dirty="0">
              <a:solidFill>
                <a:srgbClr val="000000"/>
              </a:solidFill>
              <a:latin typeface="Helvetica Neue" panose="02000503000000020004" pitchFamily="2"/>
              <a:sym typeface="Helvetica Neue" panose="02000503000000020004" pitchFamily="2"/>
            </a:endParaRPr>
          </a:p>
        </p:txBody>
      </p:sp>
      <p:sp>
        <p:nvSpPr>
          <p:cNvPr id="62" name="Oval 61" descr="FirstnTitle maker">
            <a:extLst>
              <a:ext uri="{FF2B5EF4-FFF2-40B4-BE49-F238E27FC236}">
                <a16:creationId xmlns:a16="http://schemas.microsoft.com/office/drawing/2014/main" id="{0E17519E-861E-3B43-8273-A9CA8B99F9E5}"/>
              </a:ext>
            </a:extLst>
          </p:cNvPr>
          <p:cNvSpPr/>
          <p:nvPr userDrawn="1"/>
        </p:nvSpPr>
        <p:spPr bwMode="auto">
          <a:xfrm>
            <a:off x="757057"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descr="oval connector">
            <a:extLst>
              <a:ext uri="{FF2B5EF4-FFF2-40B4-BE49-F238E27FC236}">
                <a16:creationId xmlns:a16="http://schemas.microsoft.com/office/drawing/2014/main" id="{33E97502-D520-8C4A-96E6-ED15146EB9F2}"/>
              </a:ext>
            </a:extLst>
          </p:cNvPr>
          <p:cNvSpPr/>
          <p:nvPr userDrawn="1"/>
        </p:nvSpPr>
        <p:spPr bwMode="auto">
          <a:xfrm>
            <a:off x="4663678"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descr="Third title marker">
            <a:extLst>
              <a:ext uri="{FF2B5EF4-FFF2-40B4-BE49-F238E27FC236}">
                <a16:creationId xmlns:a16="http://schemas.microsoft.com/office/drawing/2014/main" id="{2F425B69-E196-5A43-B35C-13694510C3F9}"/>
              </a:ext>
            </a:extLst>
          </p:cNvPr>
          <p:cNvSpPr/>
          <p:nvPr userDrawn="1"/>
        </p:nvSpPr>
        <p:spPr bwMode="auto">
          <a:xfrm>
            <a:off x="8550077" y="1638868"/>
            <a:ext cx="218752" cy="2187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7BE5B1A7-8A7F-4190-984A-E16FD2F8EA76}"/>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1045920" y="1567056"/>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4953276" y="1567055"/>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34" name="Text Placeholder 2">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8832998" y="1573088"/>
            <a:ext cx="2200673" cy="323485"/>
          </a:xfrm>
          <a:prstGeom prst="rect">
            <a:avLst/>
          </a:prstGeom>
        </p:spPr>
        <p:txBody>
          <a:bodyPr anchor="ctr"/>
          <a:lstStyle>
            <a:lvl1pPr marL="0" indent="0">
              <a:buNone/>
              <a:defRPr sz="2040">
                <a:solidFill>
                  <a:srgbClr val="1A1A1A"/>
                </a:solidFill>
                <a:latin typeface="+mj-lt"/>
              </a:defRPr>
            </a:lvl1pPr>
          </a:lstStyle>
          <a:p>
            <a:pPr lvl="0"/>
            <a:r>
              <a:rPr lang="en-US"/>
              <a:t>Title</a:t>
            </a:r>
          </a:p>
        </p:txBody>
      </p:sp>
      <p:sp>
        <p:nvSpPr>
          <p:cNvPr id="5" name="Text Placeholder 4">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1045920"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6" name="Text Placeholder 4">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4943271" y="2133367"/>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
        <p:nvSpPr>
          <p:cNvPr id="37" name="Text Placeholder 4">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8841835" y="2133368"/>
            <a:ext cx="2200674" cy="65573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lvl="0"/>
            <a:endParaRPr lang="en-US"/>
          </a:p>
        </p:txBody>
      </p:sp>
    </p:spTree>
    <p:extLst>
      <p:ext uri="{BB962C8B-B14F-4D97-AF65-F5344CB8AC3E}">
        <p14:creationId xmlns:p14="http://schemas.microsoft.com/office/powerpoint/2010/main" val="33016306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4166080058"/>
      </p:ext>
    </p:extLst>
  </p:cSld>
  <p:clrMapOvr>
    <a:masterClrMapping/>
  </p:clrMapOvr>
  <p:extLst mod="1">
    <p:ext uri="{DCECCB84-F9BA-43D5-87BE-67443E8EF086}">
      <p15:sldGuideLst xmlns:p15="http://schemas.microsoft.com/office/powerpoint/2012/main">
        <p15:guide id="4" orient="horz" pos="4401">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Rectangle 2" descr="Timeline connector">
            <a:extLst>
              <a:ext uri="{FF2B5EF4-FFF2-40B4-BE49-F238E27FC236}">
                <a16:creationId xmlns:a16="http://schemas.microsoft.com/office/drawing/2014/main" id="{6E1E9E47-0F58-224D-A6F7-FD193AC74290}"/>
              </a:ext>
            </a:extLst>
          </p:cNvPr>
          <p:cNvSpPr/>
          <p:nvPr userDrawn="1"/>
        </p:nvSpPr>
        <p:spPr bwMode="auto">
          <a:xfrm>
            <a:off x="715328" y="1690174"/>
            <a:ext cx="11012905" cy="80737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428" dirty="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17" name="Title 16">
            <a:extLst>
              <a:ext uri="{FF2B5EF4-FFF2-40B4-BE49-F238E27FC236}">
                <a16:creationId xmlns:a16="http://schemas.microsoft.com/office/drawing/2014/main" id="{D58B8281-16FA-4237-8048-340E4DA5D579}"/>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Timeline</a:t>
            </a:r>
          </a:p>
        </p:txBody>
      </p:sp>
      <p:sp>
        <p:nvSpPr>
          <p:cNvPr id="4" name="Text Placeholder 3">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715328"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8" name="Text Placeholder 3">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998249"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9" name="Text Placeholder 3">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294296"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0" name="Text Placeholder 3">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590342"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1" name="Text Placeholder 3">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861891" y="1371688"/>
            <a:ext cx="1871949" cy="1546243"/>
          </a:xfrm>
          <a:prstGeom prst="rect">
            <a:avLst/>
          </a:prstGeom>
          <a:solidFill>
            <a:srgbClr val="0079D4"/>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3" name="Text Placeholder 22">
            <a:extLst>
              <a:ext uri="{FF2B5EF4-FFF2-40B4-BE49-F238E27FC236}">
                <a16:creationId xmlns:a16="http://schemas.microsoft.com/office/drawing/2014/main" id="{25EEB1CA-516E-49F3-877E-AF69A2C2D877}"/>
              </a:ext>
            </a:extLst>
          </p:cNvPr>
          <p:cNvSpPr>
            <a:spLocks noGrp="1"/>
          </p:cNvSpPr>
          <p:nvPr>
            <p:ph type="body" sz="quarter" idx="15"/>
          </p:nvPr>
        </p:nvSpPr>
        <p:spPr>
          <a:xfrm>
            <a:off x="715745" y="3009913"/>
            <a:ext cx="1871949" cy="2367129"/>
          </a:xfrm>
          <a:prstGeom prst="rect">
            <a:avLst/>
          </a:prstGeom>
          <a:solidFill>
            <a:srgbClr val="E6E6E6"/>
          </a:solidFill>
        </p:spPr>
        <p:txBody>
          <a:bodyPr/>
          <a:lstStyle>
            <a:lvl1pPr marL="291436" indent="-291436">
              <a:buFont typeface="Arial" panose="020B0604020202020204" pitchFamily="34" charset="0"/>
              <a:buChar cha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4" name="Text Placeholder 22">
            <a:extLst>
              <a:ext uri="{FF2B5EF4-FFF2-40B4-BE49-F238E27FC236}">
                <a16:creationId xmlns:a16="http://schemas.microsoft.com/office/drawing/2014/main" id="{6ECDCA7E-FDC2-485C-BB40-D6694605F424}"/>
              </a:ext>
            </a:extLst>
          </p:cNvPr>
          <p:cNvSpPr>
            <a:spLocks noGrp="1"/>
          </p:cNvSpPr>
          <p:nvPr>
            <p:ph type="body" sz="quarter" idx="16"/>
          </p:nvPr>
        </p:nvSpPr>
        <p:spPr>
          <a:xfrm>
            <a:off x="2998249" y="3009912"/>
            <a:ext cx="1871949" cy="2367129"/>
          </a:xfrm>
          <a:prstGeom prst="rect">
            <a:avLst/>
          </a:prstGeom>
          <a:solidFill>
            <a:srgbClr val="E6E6E6"/>
          </a:solidFill>
        </p:spPr>
        <p:txBody>
          <a:bodyPr/>
          <a:lstStyle>
            <a:lvl1pP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5" name="Text Placeholder 22">
            <a:extLst>
              <a:ext uri="{FF2B5EF4-FFF2-40B4-BE49-F238E27FC236}">
                <a16:creationId xmlns:a16="http://schemas.microsoft.com/office/drawing/2014/main" id="{00100D4B-9E6F-4267-BDD7-A23E0D6E6AD1}"/>
              </a:ext>
            </a:extLst>
          </p:cNvPr>
          <p:cNvSpPr>
            <a:spLocks noGrp="1"/>
          </p:cNvSpPr>
          <p:nvPr>
            <p:ph type="body" sz="quarter" idx="17"/>
          </p:nvPr>
        </p:nvSpPr>
        <p:spPr>
          <a:xfrm>
            <a:off x="5294296" y="3009911"/>
            <a:ext cx="1871949" cy="2367129"/>
          </a:xfrm>
          <a:prstGeom prst="rect">
            <a:avLst/>
          </a:prstGeom>
          <a:solidFill>
            <a:srgbClr val="E6E6E6"/>
          </a:solidFill>
        </p:spPr>
        <p:txBody>
          <a:bodyPr/>
          <a:lstStyle>
            <a:lvl1pP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6" name="Text Placeholder 22">
            <a:extLst>
              <a:ext uri="{FF2B5EF4-FFF2-40B4-BE49-F238E27FC236}">
                <a16:creationId xmlns:a16="http://schemas.microsoft.com/office/drawing/2014/main" id="{7EE8B4C7-3B38-406C-B647-20DC5239B3C6}"/>
              </a:ext>
            </a:extLst>
          </p:cNvPr>
          <p:cNvSpPr>
            <a:spLocks noGrp="1"/>
          </p:cNvSpPr>
          <p:nvPr>
            <p:ph type="body" sz="quarter" idx="18"/>
          </p:nvPr>
        </p:nvSpPr>
        <p:spPr>
          <a:xfrm>
            <a:off x="7595897" y="3009913"/>
            <a:ext cx="1871949" cy="2367129"/>
          </a:xfrm>
          <a:prstGeom prst="rect">
            <a:avLst/>
          </a:prstGeom>
          <a:solidFill>
            <a:srgbClr val="E6E6E6"/>
          </a:solidFill>
        </p:spPr>
        <p:txBody>
          <a:bodyPr/>
          <a:lstStyle>
            <a:lvl1pP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7" name="Text Placeholder 22">
            <a:extLst>
              <a:ext uri="{FF2B5EF4-FFF2-40B4-BE49-F238E27FC236}">
                <a16:creationId xmlns:a16="http://schemas.microsoft.com/office/drawing/2014/main" id="{298E529E-B650-4213-AB4F-E510693BC23F}"/>
              </a:ext>
            </a:extLst>
          </p:cNvPr>
          <p:cNvSpPr>
            <a:spLocks noGrp="1"/>
          </p:cNvSpPr>
          <p:nvPr>
            <p:ph type="body" sz="quarter" idx="19"/>
          </p:nvPr>
        </p:nvSpPr>
        <p:spPr>
          <a:xfrm>
            <a:off x="9861891" y="3009913"/>
            <a:ext cx="1871949" cy="2367129"/>
          </a:xfrm>
          <a:prstGeom prst="rect">
            <a:avLst/>
          </a:prstGeom>
          <a:solidFill>
            <a:srgbClr val="E6E6E6"/>
          </a:solidFill>
        </p:spPr>
        <p:txBody>
          <a:bodyPr/>
          <a:lstStyle>
            <a:lvl1pPr>
              <a:defRPr sz="1632">
                <a:latin typeface="Segoe UI" panose="020B0502040204020203" pitchFamily="34" charset="0"/>
                <a:cs typeface="Segoe UI" panose="020B0502040204020203" pitchFamily="34" charset="0"/>
              </a:defRPr>
            </a:lvl1pPr>
          </a:lstStyle>
          <a:p>
            <a:pPr lvl="0"/>
            <a:r>
              <a:rPr lang="en-US"/>
              <a:t>Edit Master text styles</a:t>
            </a:r>
          </a:p>
        </p:txBody>
      </p:sp>
      <p:sp>
        <p:nvSpPr>
          <p:cNvPr id="29" name="Text Placeholder 28">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715031" y="5615050"/>
            <a:ext cx="11021892" cy="398299"/>
          </a:xfrm>
          <a:prstGeom prst="rect">
            <a:avLst/>
          </a:prstGeom>
          <a:solidFill>
            <a:srgbClr val="00188F"/>
          </a:solidFill>
        </p:spPr>
        <p:txBody>
          <a:bodyPr anchor="ctr"/>
          <a:lstStyle>
            <a:lvl1pPr marL="0" indent="0" algn="ctr">
              <a:buNone/>
              <a:defRPr sz="204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Tree>
    <p:extLst>
      <p:ext uri="{BB962C8B-B14F-4D97-AF65-F5344CB8AC3E}">
        <p14:creationId xmlns:p14="http://schemas.microsoft.com/office/powerpoint/2010/main" val="2505402248"/>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207CCD7A-7263-6942-AD99-1E216F83B945}"/>
              </a:ext>
            </a:extLst>
          </p:cNvPr>
          <p:cNvSpPr txBox="1"/>
          <p:nvPr userDrawn="1"/>
        </p:nvSpPr>
        <p:spPr>
          <a:xfrm>
            <a:off x="598572" y="6158411"/>
            <a:ext cx="11249195" cy="238240"/>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GB" sz="918" b="0" i="0"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rPr>
              <a:t>* footnote</a:t>
            </a:r>
          </a:p>
        </p:txBody>
      </p:sp>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604804" y="5633726"/>
            <a:ext cx="11240034"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4" name="Text Placeholder 5">
            <a:extLst>
              <a:ext uri="{FF2B5EF4-FFF2-40B4-BE49-F238E27FC236}">
                <a16:creationId xmlns:a16="http://schemas.microsoft.com/office/drawing/2014/main" id="{A4F8AC80-9D27-3D47-9E9A-1D9690FDB99C}"/>
              </a:ext>
            </a:extLst>
          </p:cNvPr>
          <p:cNvSpPr txBox="1">
            <a:spLocks/>
          </p:cNvSpPr>
          <p:nvPr userDrawn="1"/>
        </p:nvSpPr>
        <p:spPr>
          <a:xfrm>
            <a:off x="598572" y="2572909"/>
            <a:ext cx="1994036"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sp>
        <p:nvSpPr>
          <p:cNvPr id="26" name="Text Placeholder 6">
            <a:extLst>
              <a:ext uri="{FF2B5EF4-FFF2-40B4-BE49-F238E27FC236}">
                <a16:creationId xmlns:a16="http://schemas.microsoft.com/office/drawing/2014/main" id="{0E10C0AF-958A-CB46-A492-672BD898BD89}"/>
              </a:ext>
            </a:extLst>
          </p:cNvPr>
          <p:cNvSpPr txBox="1">
            <a:spLocks/>
          </p:cNvSpPr>
          <p:nvPr userDrawn="1"/>
        </p:nvSpPr>
        <p:spPr>
          <a:xfrm>
            <a:off x="2869483" y="2571572"/>
            <a:ext cx="2052018"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sp>
        <p:nvSpPr>
          <p:cNvPr id="28" name="Text Placeholder 7">
            <a:extLst>
              <a:ext uri="{FF2B5EF4-FFF2-40B4-BE49-F238E27FC236}">
                <a16:creationId xmlns:a16="http://schemas.microsoft.com/office/drawing/2014/main" id="{586429E3-4A73-C149-8261-02CE174AB8B8}"/>
              </a:ext>
            </a:extLst>
          </p:cNvPr>
          <p:cNvSpPr txBox="1">
            <a:spLocks/>
          </p:cNvSpPr>
          <p:nvPr userDrawn="1"/>
        </p:nvSpPr>
        <p:spPr>
          <a:xfrm>
            <a:off x="5195956" y="2572909"/>
            <a:ext cx="2052018"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sp>
        <p:nvSpPr>
          <p:cNvPr id="30" name="Text Placeholder 30">
            <a:extLst>
              <a:ext uri="{FF2B5EF4-FFF2-40B4-BE49-F238E27FC236}">
                <a16:creationId xmlns:a16="http://schemas.microsoft.com/office/drawing/2014/main" id="{764AE131-B2C6-854E-879B-8CCF46357B77}"/>
              </a:ext>
            </a:extLst>
          </p:cNvPr>
          <p:cNvSpPr txBox="1">
            <a:spLocks/>
          </p:cNvSpPr>
          <p:nvPr userDrawn="1"/>
        </p:nvSpPr>
        <p:spPr>
          <a:xfrm>
            <a:off x="7524845" y="2572909"/>
            <a:ext cx="2052018"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604803" y="5455787"/>
            <a:ext cx="0" cy="325761"/>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0" name="Pentagon 87">
            <a:extLst>
              <a:ext uri="{FF2B5EF4-FFF2-40B4-BE49-F238E27FC236}">
                <a16:creationId xmlns:a16="http://schemas.microsoft.com/office/drawing/2014/main" id="{6F641115-C820-7D49-8380-835845DAFE1F}"/>
              </a:ext>
            </a:extLst>
          </p:cNvPr>
          <p:cNvSpPr/>
          <p:nvPr userDrawn="1"/>
        </p:nvSpPr>
        <p:spPr bwMode="auto">
          <a:xfrm>
            <a:off x="602717" y="5818538"/>
            <a:ext cx="11245050" cy="325761"/>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866" tIns="32934" rIns="65866" bIns="32934"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GB" sz="1873"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51" name="Text Placeholder 5">
            <a:extLst>
              <a:ext uri="{FF2B5EF4-FFF2-40B4-BE49-F238E27FC236}">
                <a16:creationId xmlns:a16="http://schemas.microsoft.com/office/drawing/2014/main" id="{8EB74162-4887-5849-9ABE-C6DE5FB52D14}"/>
              </a:ext>
            </a:extLst>
          </p:cNvPr>
          <p:cNvSpPr txBox="1">
            <a:spLocks/>
          </p:cNvSpPr>
          <p:nvPr userDrawn="1"/>
        </p:nvSpPr>
        <p:spPr>
          <a:xfrm>
            <a:off x="9785372" y="2582217"/>
            <a:ext cx="2052018" cy="457136"/>
          </a:xfrm>
          <a:prstGeom prst="rect">
            <a:avLst/>
          </a:prstGeom>
          <a:solidFill>
            <a:srgbClr val="00188F"/>
          </a:solidFill>
          <a:ln w="3175">
            <a:solidFill>
              <a:schemeClr val="accent1"/>
            </a:solidFill>
          </a:ln>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040" b="0" i="0" u="none" strike="noStrike" kern="1200" cap="none" spc="0" normalizeH="0" baseline="0" noProof="0" dirty="0">
              <a:ln>
                <a:noFill/>
              </a:ln>
              <a:solidFill>
                <a:srgbClr val="FFFFFF"/>
              </a:solidFill>
              <a:effectLst/>
              <a:uLnTx/>
              <a:uFillTx/>
              <a:latin typeface="+mn-lt"/>
              <a:cs typeface="Segoe UI" panose="020B0502040204020203" pitchFamily="34" charset="0"/>
            </a:endParaRPr>
          </a:p>
        </p:txBody>
      </p:sp>
      <p:sp>
        <p:nvSpPr>
          <p:cNvPr id="54" name="Text Placeholder 5">
            <a:extLst>
              <a:ext uri="{FF2B5EF4-FFF2-40B4-BE49-F238E27FC236}">
                <a16:creationId xmlns:a16="http://schemas.microsoft.com/office/drawing/2014/main" id="{593A84BA-77DC-9745-BB59-27ED51906A46}"/>
              </a:ext>
            </a:extLst>
          </p:cNvPr>
          <p:cNvSpPr>
            <a:spLocks noGrp="1"/>
          </p:cNvSpPr>
          <p:nvPr>
            <p:ph type="body" sz="quarter" idx="10"/>
          </p:nvPr>
        </p:nvSpPr>
        <p:spPr>
          <a:xfrm>
            <a:off x="600806" y="1476930"/>
            <a:ext cx="11239464" cy="816149"/>
          </a:xfrm>
          <a:prstGeom prst="rect">
            <a:avLst/>
          </a:prstGeom>
        </p:spPr>
        <p:txBody>
          <a:bodyPr/>
          <a:lstStyle>
            <a:lvl1pPr marL="0" indent="0">
              <a:buNone/>
              <a:defRPr>
                <a:solidFill>
                  <a:srgbClr val="1A1A1A"/>
                </a:solidFill>
              </a:defRPr>
            </a:lvl1pPr>
          </a:lstStyle>
          <a:p>
            <a:pPr lvl="0"/>
            <a:r>
              <a:rPr lang="en-US"/>
              <a:t>Edit Master text styles</a:t>
            </a:r>
          </a:p>
          <a:p>
            <a:pPr lvl="1"/>
            <a:r>
              <a:rPr lang="en-US"/>
              <a:t>Second level</a:t>
            </a:r>
          </a:p>
        </p:txBody>
      </p:sp>
      <p:sp>
        <p:nvSpPr>
          <p:cNvPr id="34" name="Title 16">
            <a:extLst>
              <a:ext uri="{FF2B5EF4-FFF2-40B4-BE49-F238E27FC236}">
                <a16:creationId xmlns:a16="http://schemas.microsoft.com/office/drawing/2014/main" id="{71AAAAB9-8E9A-437F-8780-68717B16E71A}"/>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Timeline</a:t>
            </a:r>
          </a:p>
        </p:txBody>
      </p:sp>
      <p:sp>
        <p:nvSpPr>
          <p:cNvPr id="3" name="Text Placeholder 2">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99154" y="2582470"/>
            <a:ext cx="1993399"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one</a:t>
            </a:r>
          </a:p>
        </p:txBody>
      </p:sp>
      <p:sp>
        <p:nvSpPr>
          <p:cNvPr id="37" name="Text Placeholder 2">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869423" y="2582470"/>
            <a:ext cx="2057967"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two</a:t>
            </a:r>
          </a:p>
        </p:txBody>
      </p:sp>
      <p:sp>
        <p:nvSpPr>
          <p:cNvPr id="38" name="Text Placeholder 2">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199772" y="2571572"/>
            <a:ext cx="2056507"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three</a:t>
            </a:r>
          </a:p>
        </p:txBody>
      </p:sp>
      <p:sp>
        <p:nvSpPr>
          <p:cNvPr id="39" name="Text Placeholder 2">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533150" y="2576703"/>
            <a:ext cx="2057829"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four</a:t>
            </a:r>
          </a:p>
        </p:txBody>
      </p:sp>
      <p:sp>
        <p:nvSpPr>
          <p:cNvPr id="40" name="Text Placeholder 2">
            <a:extLst>
              <a:ext uri="{FF2B5EF4-FFF2-40B4-BE49-F238E27FC236}">
                <a16:creationId xmlns:a16="http://schemas.microsoft.com/office/drawing/2014/main" id="{85F0EE07-74CB-D54C-8425-167754F32672}"/>
              </a:ext>
            </a:extLst>
          </p:cNvPr>
          <p:cNvSpPr>
            <a:spLocks noGrp="1"/>
          </p:cNvSpPr>
          <p:nvPr>
            <p:ph type="body" sz="quarter" idx="15" hasCustomPrompt="1"/>
          </p:nvPr>
        </p:nvSpPr>
        <p:spPr>
          <a:xfrm>
            <a:off x="9799488" y="2605732"/>
            <a:ext cx="1993399" cy="446872"/>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Phase five</a:t>
            </a:r>
          </a:p>
        </p:txBody>
      </p:sp>
      <p:sp>
        <p:nvSpPr>
          <p:cNvPr id="5" name="Text Placeholder 4">
            <a:extLst>
              <a:ext uri="{FF2B5EF4-FFF2-40B4-BE49-F238E27FC236}">
                <a16:creationId xmlns:a16="http://schemas.microsoft.com/office/drawing/2014/main" id="{B7F7453E-BBE8-E444-8E1C-B8A2CFF70169}"/>
              </a:ext>
            </a:extLst>
          </p:cNvPr>
          <p:cNvSpPr>
            <a:spLocks noGrp="1"/>
          </p:cNvSpPr>
          <p:nvPr>
            <p:ph type="body" sz="quarter" idx="16" hasCustomPrompt="1"/>
          </p:nvPr>
        </p:nvSpPr>
        <p:spPr>
          <a:xfrm>
            <a:off x="599154" y="3052010"/>
            <a:ext cx="1979344"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1" name="Text Placeholder 4">
            <a:extLst>
              <a:ext uri="{FF2B5EF4-FFF2-40B4-BE49-F238E27FC236}">
                <a16:creationId xmlns:a16="http://schemas.microsoft.com/office/drawing/2014/main" id="{B5004D50-1C19-4546-871C-EFDE593708E8}"/>
              </a:ext>
            </a:extLst>
          </p:cNvPr>
          <p:cNvSpPr>
            <a:spLocks noGrp="1"/>
          </p:cNvSpPr>
          <p:nvPr>
            <p:ph type="body" sz="quarter" idx="17" hasCustomPrompt="1"/>
          </p:nvPr>
        </p:nvSpPr>
        <p:spPr>
          <a:xfrm>
            <a:off x="2869423" y="3061374"/>
            <a:ext cx="2052079"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3" name="Text Placeholder 4">
            <a:extLst>
              <a:ext uri="{FF2B5EF4-FFF2-40B4-BE49-F238E27FC236}">
                <a16:creationId xmlns:a16="http://schemas.microsoft.com/office/drawing/2014/main" id="{5D3BC955-AC67-A740-A2E9-D349F3731263}"/>
              </a:ext>
            </a:extLst>
          </p:cNvPr>
          <p:cNvSpPr>
            <a:spLocks noGrp="1"/>
          </p:cNvSpPr>
          <p:nvPr>
            <p:ph type="body" sz="quarter" idx="18" hasCustomPrompt="1"/>
          </p:nvPr>
        </p:nvSpPr>
        <p:spPr>
          <a:xfrm>
            <a:off x="5204201" y="3048601"/>
            <a:ext cx="2043773"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4" name="Text Placeholder 4">
            <a:extLst>
              <a:ext uri="{FF2B5EF4-FFF2-40B4-BE49-F238E27FC236}">
                <a16:creationId xmlns:a16="http://schemas.microsoft.com/office/drawing/2014/main" id="{7B5A8378-02CC-8A48-9835-EEBEDFE2BEB7}"/>
              </a:ext>
            </a:extLst>
          </p:cNvPr>
          <p:cNvSpPr>
            <a:spLocks noGrp="1"/>
          </p:cNvSpPr>
          <p:nvPr>
            <p:ph type="body" sz="quarter" idx="19" hasCustomPrompt="1"/>
          </p:nvPr>
        </p:nvSpPr>
        <p:spPr>
          <a:xfrm>
            <a:off x="7538901" y="3052009"/>
            <a:ext cx="2037963"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5" name="Text Placeholder 4">
            <a:extLst>
              <a:ext uri="{FF2B5EF4-FFF2-40B4-BE49-F238E27FC236}">
                <a16:creationId xmlns:a16="http://schemas.microsoft.com/office/drawing/2014/main" id="{E262CA39-62C7-2940-92C6-442503535720}"/>
              </a:ext>
            </a:extLst>
          </p:cNvPr>
          <p:cNvSpPr>
            <a:spLocks noGrp="1"/>
          </p:cNvSpPr>
          <p:nvPr>
            <p:ph type="body" sz="quarter" idx="20" hasCustomPrompt="1"/>
          </p:nvPr>
        </p:nvSpPr>
        <p:spPr>
          <a:xfrm>
            <a:off x="9807994" y="3068944"/>
            <a:ext cx="2029397" cy="2268363"/>
          </a:xfrm>
          <a:prstGeom prst="rect">
            <a:avLst/>
          </a:prstGeom>
        </p:spPr>
        <p:txBody>
          <a:bodyPr/>
          <a:lstStyle>
            <a:lvl1pPr marL="291436" marR="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marL="291436" marR="0" lvl="0" indent="-291436"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Summary description of timeline</a:t>
            </a:r>
          </a:p>
          <a:p>
            <a:pPr lvl="0"/>
            <a:endParaRPr lang="en-US"/>
          </a:p>
        </p:txBody>
      </p:sp>
      <p:sp>
        <p:nvSpPr>
          <p:cNvPr id="46" name="Text Placeholder 2">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64069" y="5455998"/>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
        <p:nvSpPr>
          <p:cNvPr id="4" name="Text Placeholder 3">
            <a:extLst>
              <a:ext uri="{FF2B5EF4-FFF2-40B4-BE49-F238E27FC236}">
                <a16:creationId xmlns:a16="http://schemas.microsoft.com/office/drawing/2014/main" id="{D5A5C8A6-2F55-8648-8685-586DE08DA347}"/>
              </a:ext>
            </a:extLst>
          </p:cNvPr>
          <p:cNvSpPr>
            <a:spLocks noGrp="1"/>
          </p:cNvSpPr>
          <p:nvPr>
            <p:ph type="body" sz="quarter" idx="26" hasCustomPrompt="1"/>
          </p:nvPr>
        </p:nvSpPr>
        <p:spPr>
          <a:xfrm>
            <a:off x="611150" y="5830998"/>
            <a:ext cx="11226240" cy="314701"/>
          </a:xfrm>
          <a:prstGeom prst="rect">
            <a:avLst/>
          </a:prstGeom>
        </p:spPr>
        <p:txBody>
          <a:bodyPr/>
          <a:lstStyle>
            <a:lvl1pPr marL="0" indent="0" algn="ctr">
              <a:buNone/>
              <a:defRPr sz="1632">
                <a:solidFill>
                  <a:schemeClr val="bg1"/>
                </a:solidFill>
              </a:defRPr>
            </a:lvl1pPr>
          </a:lstStyle>
          <a:p>
            <a:pPr lvl="0"/>
            <a:r>
              <a:rPr lang="en-US"/>
              <a:t>Total duration:</a:t>
            </a:r>
          </a:p>
        </p:txBody>
      </p:sp>
      <p:sp>
        <p:nvSpPr>
          <p:cNvPr id="36" name="Text Placeholder 2">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63942" y="5454458"/>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
        <p:nvSpPr>
          <p:cNvPr id="42" name="Text Placeholder 2">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463814" y="5454457"/>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
        <p:nvSpPr>
          <p:cNvPr id="52" name="Text Placeholder 2">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830544" y="5454456"/>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
        <p:nvSpPr>
          <p:cNvPr id="58" name="Text Placeholder 2">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10063560" y="5454455"/>
            <a:ext cx="1463040" cy="325761"/>
          </a:xfrm>
          <a:prstGeom prst="rect">
            <a:avLst/>
          </a:prstGeom>
          <a:solidFill>
            <a:srgbClr val="002089"/>
          </a:solidFill>
        </p:spPr>
        <p:txBody>
          <a:bodyPr/>
          <a:lstStyle>
            <a:lvl1pPr marL="0" indent="0" algn="ctr">
              <a:buNone/>
              <a:defRPr sz="1632">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duration</a:t>
            </a:r>
          </a:p>
        </p:txBody>
      </p:sp>
    </p:spTree>
    <p:extLst>
      <p:ext uri="{BB962C8B-B14F-4D97-AF65-F5344CB8AC3E}">
        <p14:creationId xmlns:p14="http://schemas.microsoft.com/office/powerpoint/2010/main" val="2201985596"/>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 name="Rectangle 3" descr="Three assumptions group">
            <a:extLst>
              <a:ext uri="{FF2B5EF4-FFF2-40B4-BE49-F238E27FC236}">
                <a16:creationId xmlns:a16="http://schemas.microsoft.com/office/drawing/2014/main" id="{A6F2DF57-CB34-4B4B-9D37-E582492AE6AD}"/>
              </a:ext>
            </a:extLst>
          </p:cNvPr>
          <p:cNvSpPr/>
          <p:nvPr userDrawn="1"/>
        </p:nvSpPr>
        <p:spPr bwMode="auto">
          <a:xfrm>
            <a:off x="591770" y="1595223"/>
            <a:ext cx="11246266" cy="39042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descr="First assumption icon">
            <a:extLst>
              <a:ext uri="{FF2B5EF4-FFF2-40B4-BE49-F238E27FC236}">
                <a16:creationId xmlns:a16="http://schemas.microsoft.com/office/drawing/2014/main" id="{1B7B5E21-3ED6-D847-A3AD-503DA38B40EF}"/>
              </a:ext>
            </a:extLst>
          </p:cNvPr>
          <p:cNvSpPr/>
          <p:nvPr userDrawn="1"/>
        </p:nvSpPr>
        <p:spPr bwMode="auto">
          <a:xfrm>
            <a:off x="591770" y="1594817"/>
            <a:ext cx="956033" cy="10833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9" name="Rectangle 8" descr="Second assumption icon">
            <a:extLst>
              <a:ext uri="{FF2B5EF4-FFF2-40B4-BE49-F238E27FC236}">
                <a16:creationId xmlns:a16="http://schemas.microsoft.com/office/drawing/2014/main" id="{3282DBBF-FBB4-7C46-8E08-5304C8A3701E}"/>
              </a:ext>
            </a:extLst>
          </p:cNvPr>
          <p:cNvSpPr/>
          <p:nvPr userDrawn="1"/>
        </p:nvSpPr>
        <p:spPr bwMode="auto">
          <a:xfrm>
            <a:off x="4388863" y="1588731"/>
            <a:ext cx="956033" cy="10833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0" name="Rectangle 9" descr="Connection icon">
            <a:extLst>
              <a:ext uri="{FF2B5EF4-FFF2-40B4-BE49-F238E27FC236}">
                <a16:creationId xmlns:a16="http://schemas.microsoft.com/office/drawing/2014/main" id="{8029891C-CFE4-A74F-BCD0-E31ABF2A7909}"/>
              </a:ext>
            </a:extLst>
          </p:cNvPr>
          <p:cNvSpPr/>
          <p:nvPr userDrawn="1"/>
        </p:nvSpPr>
        <p:spPr bwMode="auto">
          <a:xfrm>
            <a:off x="8075959" y="1594815"/>
            <a:ext cx="956033" cy="10833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22" name="Picture Placeholder 21">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94383" y="1767337"/>
            <a:ext cx="765240" cy="73831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3" name="Picture Placeholder 21">
            <a:extLst>
              <a:ext uri="{FF2B5EF4-FFF2-40B4-BE49-F238E27FC236}">
                <a16:creationId xmlns:a16="http://schemas.microsoft.com/office/drawing/2014/main" id="{AD81D63F-9270-534F-B7A9-08094E27FA4B}"/>
              </a:ext>
            </a:extLst>
          </p:cNvPr>
          <p:cNvSpPr>
            <a:spLocks noGrp="1"/>
          </p:cNvSpPr>
          <p:nvPr>
            <p:ph type="pic" sz="quarter" idx="11" hasCustomPrompt="1"/>
          </p:nvPr>
        </p:nvSpPr>
        <p:spPr>
          <a:xfrm>
            <a:off x="4434264" y="1767337"/>
            <a:ext cx="765240" cy="73831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24" name="Picture Placeholder 21">
            <a:extLst>
              <a:ext uri="{FF2B5EF4-FFF2-40B4-BE49-F238E27FC236}">
                <a16:creationId xmlns:a16="http://schemas.microsoft.com/office/drawing/2014/main" id="{4D9AFAC8-86E6-C04A-BE78-0900252531E4}"/>
              </a:ext>
            </a:extLst>
          </p:cNvPr>
          <p:cNvSpPr>
            <a:spLocks noGrp="1"/>
          </p:cNvSpPr>
          <p:nvPr>
            <p:ph type="pic" sz="quarter" idx="12" hasCustomPrompt="1"/>
          </p:nvPr>
        </p:nvSpPr>
        <p:spPr>
          <a:xfrm>
            <a:off x="8178571" y="1767337"/>
            <a:ext cx="765240" cy="73831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8" name="Title 16">
            <a:extLst>
              <a:ext uri="{FF2B5EF4-FFF2-40B4-BE49-F238E27FC236}">
                <a16:creationId xmlns:a16="http://schemas.microsoft.com/office/drawing/2014/main" id="{77208100-00D2-4FC6-A797-1BA0AF3439BD}"/>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Key assumptions</a:t>
            </a:r>
          </a:p>
        </p:txBody>
      </p:sp>
      <p:sp>
        <p:nvSpPr>
          <p:cNvPr id="3" name="Text Placeholder 2">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48082" y="1594817"/>
            <a:ext cx="2810277" cy="1086418"/>
          </a:xfrm>
          <a:prstGeom prst="rect">
            <a:avLst/>
          </a:prstGeom>
          <a:solidFill>
            <a:srgbClr val="0078D4"/>
          </a:solidFill>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19" name="Text Placeholder 2">
            <a:extLst>
              <a:ext uri="{FF2B5EF4-FFF2-40B4-BE49-F238E27FC236}">
                <a16:creationId xmlns:a16="http://schemas.microsoft.com/office/drawing/2014/main" id="{DE7EDD49-1C61-4ACB-BF1B-4E444B10A8CD}"/>
              </a:ext>
            </a:extLst>
          </p:cNvPr>
          <p:cNvSpPr>
            <a:spLocks noGrp="1"/>
          </p:cNvSpPr>
          <p:nvPr>
            <p:ph type="body" sz="quarter" idx="14" hasCustomPrompt="1"/>
          </p:nvPr>
        </p:nvSpPr>
        <p:spPr>
          <a:xfrm>
            <a:off x="5321518" y="1587200"/>
            <a:ext cx="2810277" cy="1086418"/>
          </a:xfrm>
          <a:prstGeom prst="rect">
            <a:avLst/>
          </a:prstGeom>
          <a:solidFill>
            <a:srgbClr val="0078D4"/>
          </a:solidFill>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0" name="Text Placeholder 2">
            <a:extLst>
              <a:ext uri="{FF2B5EF4-FFF2-40B4-BE49-F238E27FC236}">
                <a16:creationId xmlns:a16="http://schemas.microsoft.com/office/drawing/2014/main" id="{BE0FF153-417A-4E21-BAFF-F90AAACF6A9D}"/>
              </a:ext>
            </a:extLst>
          </p:cNvPr>
          <p:cNvSpPr>
            <a:spLocks noGrp="1"/>
          </p:cNvSpPr>
          <p:nvPr>
            <p:ph type="body" sz="quarter" idx="15" hasCustomPrompt="1"/>
          </p:nvPr>
        </p:nvSpPr>
        <p:spPr>
          <a:xfrm>
            <a:off x="8995118" y="1591754"/>
            <a:ext cx="2810277" cy="1086418"/>
          </a:xfrm>
          <a:prstGeom prst="rect">
            <a:avLst/>
          </a:prstGeom>
          <a:solidFill>
            <a:srgbClr val="0078D4"/>
          </a:solidFill>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6" name="Text Placeholder 5">
            <a:extLst>
              <a:ext uri="{FF2B5EF4-FFF2-40B4-BE49-F238E27FC236}">
                <a16:creationId xmlns:a16="http://schemas.microsoft.com/office/drawing/2014/main" id="{4457B5A7-65FF-074D-8482-4774561D0A80}"/>
              </a:ext>
            </a:extLst>
          </p:cNvPr>
          <p:cNvSpPr>
            <a:spLocks noGrp="1"/>
          </p:cNvSpPr>
          <p:nvPr>
            <p:ph type="body" sz="quarter" idx="16"/>
          </p:nvPr>
        </p:nvSpPr>
        <p:spPr>
          <a:xfrm>
            <a:off x="618242" y="2699768"/>
            <a:ext cx="3735606" cy="2783472"/>
          </a:xfrm>
          <a:prstGeom prst="rect">
            <a:avLst/>
          </a:prstGeom>
        </p:spPr>
        <p:txBody>
          <a:bodyPr/>
          <a:lstStyle>
            <a:lvl1pPr marL="291436" indent="-291436">
              <a:buFont typeface="Arial" panose="020B0604020202020204" pitchFamily="34" charset="0"/>
              <a:buChar char="•"/>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lvl="0"/>
            <a:r>
              <a:rPr lang="en-US"/>
              <a:t>Edit Master text styles</a:t>
            </a:r>
          </a:p>
        </p:txBody>
      </p:sp>
      <p:sp>
        <p:nvSpPr>
          <p:cNvPr id="21" name="Text Placeholder 5">
            <a:extLst>
              <a:ext uri="{FF2B5EF4-FFF2-40B4-BE49-F238E27FC236}">
                <a16:creationId xmlns:a16="http://schemas.microsoft.com/office/drawing/2014/main" id="{1218652E-852D-C14B-A6E3-C8F9A54CABEF}"/>
              </a:ext>
            </a:extLst>
          </p:cNvPr>
          <p:cNvSpPr>
            <a:spLocks noGrp="1"/>
          </p:cNvSpPr>
          <p:nvPr>
            <p:ph type="body" sz="quarter" idx="17"/>
          </p:nvPr>
        </p:nvSpPr>
        <p:spPr>
          <a:xfrm>
            <a:off x="4388863" y="2699768"/>
            <a:ext cx="3738401" cy="2783472"/>
          </a:xfrm>
          <a:prstGeom prst="rect">
            <a:avLst/>
          </a:prstGeom>
        </p:spPr>
        <p:txBody>
          <a:bodyPr/>
          <a:lstStyle>
            <a:lvl1pPr marL="291436" indent="-291436">
              <a:buFont typeface="Arial" panose="020B0604020202020204" pitchFamily="34" charset="0"/>
              <a:buChar char="•"/>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lvl="0"/>
            <a:r>
              <a:rPr lang="en-US"/>
              <a:t>Edit Master text styles</a:t>
            </a:r>
          </a:p>
        </p:txBody>
      </p:sp>
      <p:sp>
        <p:nvSpPr>
          <p:cNvPr id="25" name="Text Placeholder 5">
            <a:extLst>
              <a:ext uri="{FF2B5EF4-FFF2-40B4-BE49-F238E27FC236}">
                <a16:creationId xmlns:a16="http://schemas.microsoft.com/office/drawing/2014/main" id="{F958EB55-E8E1-1449-8D38-EAFF7E6091AA}"/>
              </a:ext>
            </a:extLst>
          </p:cNvPr>
          <p:cNvSpPr>
            <a:spLocks noGrp="1"/>
          </p:cNvSpPr>
          <p:nvPr>
            <p:ph type="body" sz="quarter" idx="18"/>
          </p:nvPr>
        </p:nvSpPr>
        <p:spPr>
          <a:xfrm>
            <a:off x="8127264" y="2699768"/>
            <a:ext cx="3710772" cy="2783472"/>
          </a:xfrm>
          <a:prstGeom prst="rect">
            <a:avLst/>
          </a:prstGeom>
        </p:spPr>
        <p:txBody>
          <a:bodyPr/>
          <a:lstStyle>
            <a:lvl1pPr marL="291436" indent="-291436">
              <a:buFont typeface="Arial" panose="020B0604020202020204" pitchFamily="34" charset="0"/>
              <a:buChar char="•"/>
              <a:defRPr sz="1632">
                <a:latin typeface="+mn-lt"/>
              </a:defRPr>
            </a:lvl1pPr>
            <a:lvl2pPr marL="233149" indent="0">
              <a:buNone/>
              <a:defRPr sz="1632">
                <a:latin typeface="+mn-lt"/>
              </a:defRPr>
            </a:lvl2pPr>
            <a:lvl3pPr marL="466298" indent="0">
              <a:buNone/>
              <a:defRPr sz="1632">
                <a:latin typeface="+mn-lt"/>
              </a:defRPr>
            </a:lvl3pPr>
            <a:lvl4pPr marL="675162" indent="0">
              <a:buNone/>
              <a:defRPr sz="1632">
                <a:latin typeface="+mn-lt"/>
              </a:defRPr>
            </a:lvl4pPr>
            <a:lvl5pPr marL="872691" indent="0">
              <a:buNone/>
              <a:defRPr sz="1632">
                <a:latin typeface="+mn-lt"/>
              </a:defRPr>
            </a:lvl5pPr>
          </a:lstStyle>
          <a:p>
            <a:pPr lvl="0"/>
            <a:r>
              <a:rPr lang="en-US"/>
              <a:t>Edit Master text styles</a:t>
            </a:r>
          </a:p>
        </p:txBody>
      </p:sp>
    </p:spTree>
    <p:extLst>
      <p:ext uri="{BB962C8B-B14F-4D97-AF65-F5344CB8AC3E}">
        <p14:creationId xmlns:p14="http://schemas.microsoft.com/office/powerpoint/2010/main" val="694675174"/>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DE88E2B9-A705-4D41-B77D-A3785943995B}"/>
              </a:ext>
            </a:extLst>
          </p:cNvPr>
          <p:cNvSpPr>
            <a:spLocks noGrp="1"/>
          </p:cNvSpPr>
          <p:nvPr>
            <p:ph type="body" sz="quarter" idx="10"/>
          </p:nvPr>
        </p:nvSpPr>
        <p:spPr>
          <a:xfrm>
            <a:off x="595916" y="1464073"/>
            <a:ext cx="4663678" cy="2624234"/>
          </a:xfrm>
          <a:prstGeom prst="rect">
            <a:avLst/>
          </a:prstGeom>
        </p:spPr>
        <p:txBody>
          <a:bodyPr/>
          <a:lstStyle>
            <a:lvl1pPr>
              <a:defRPr sz="2040"/>
            </a:lvl1pPr>
            <a:lvl2pPr>
              <a:defRPr sz="1632"/>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372946" y="0"/>
            <a:ext cx="7063529" cy="699452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5" name="Title 16">
            <a:extLst>
              <a:ext uri="{FF2B5EF4-FFF2-40B4-BE49-F238E27FC236}">
                <a16:creationId xmlns:a16="http://schemas.microsoft.com/office/drawing/2014/main" id="{1496F97F-A6C2-4472-B0C1-4034049A71A9}"/>
              </a:ext>
            </a:extLst>
          </p:cNvPr>
          <p:cNvSpPr>
            <a:spLocks noGrp="1"/>
          </p:cNvSpPr>
          <p:nvPr>
            <p:ph type="title" hasCustomPrompt="1"/>
          </p:nvPr>
        </p:nvSpPr>
        <p:spPr>
          <a:xfrm>
            <a:off x="600059" y="466302"/>
            <a:ext cx="4772887" cy="559562"/>
          </a:xfrm>
          <a:prstGeom prst="rect">
            <a:avLst/>
          </a:prstGeom>
        </p:spPr>
        <p:txBody>
          <a:bodyPr/>
          <a:lstStyle>
            <a:lvl1pPr>
              <a:defRPr/>
            </a:lvl1pPr>
          </a:lstStyle>
          <a:p>
            <a:r>
              <a:rPr lang="en-US"/>
              <a:t>Key assumptions</a:t>
            </a:r>
          </a:p>
        </p:txBody>
      </p:sp>
    </p:spTree>
    <p:extLst>
      <p:ext uri="{BB962C8B-B14F-4D97-AF65-F5344CB8AC3E}">
        <p14:creationId xmlns:p14="http://schemas.microsoft.com/office/powerpoint/2010/main" val="195314929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9" name="Title 16">
            <a:extLst>
              <a:ext uri="{FF2B5EF4-FFF2-40B4-BE49-F238E27FC236}">
                <a16:creationId xmlns:a16="http://schemas.microsoft.com/office/drawing/2014/main" id="{A582ABDD-8E50-674C-B692-BC0F715F348F}"/>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17" name="Picture Placeholder 16">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1057448" y="1378264"/>
            <a:ext cx="1201545" cy="1173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8" name="Picture Placeholder 16">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1057448" y="5108087"/>
            <a:ext cx="1201545" cy="1173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19" name="Picture Placeholder 16">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1057448" y="3246661"/>
            <a:ext cx="1201545" cy="117345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p:txBody>
      </p:sp>
      <p:sp>
        <p:nvSpPr>
          <p:cNvPr id="3" name="Text Placeholder 2">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646134" y="1378264"/>
            <a:ext cx="7665921" cy="1173455"/>
          </a:xfrm>
          <a:prstGeom prst="rect">
            <a:avLst/>
          </a:prstGeom>
          <a:solidFill>
            <a:srgbClr val="0078D4"/>
          </a:solidFill>
        </p:spPr>
        <p:txBody>
          <a:bodyP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3" name="Text Placeholder 2">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646133" y="3246660"/>
            <a:ext cx="7665921" cy="1173455"/>
          </a:xfrm>
          <a:prstGeom prst="rect">
            <a:avLst/>
          </a:prstGeom>
          <a:solidFill>
            <a:srgbClr val="0078D4"/>
          </a:solidFill>
        </p:spPr>
        <p:txBody>
          <a:bodyP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4" name="Text Placeholder 2">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646134" y="5108086"/>
            <a:ext cx="7665921" cy="1173455"/>
          </a:xfrm>
          <a:prstGeom prst="rect">
            <a:avLst/>
          </a:prstGeom>
          <a:solidFill>
            <a:srgbClr val="0078D4"/>
          </a:solidFill>
        </p:spPr>
        <p:txBody>
          <a:bodyP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Tree>
    <p:extLst>
      <p:ext uri="{BB962C8B-B14F-4D97-AF65-F5344CB8AC3E}">
        <p14:creationId xmlns:p14="http://schemas.microsoft.com/office/powerpoint/2010/main" val="252615041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22CEB6-1280-0549-87CC-89B757F172E6}"/>
              </a:ext>
            </a:extLst>
          </p:cNvPr>
          <p:cNvSpPr txBox="1"/>
          <p:nvPr userDrawn="1"/>
        </p:nvSpPr>
        <p:spPr>
          <a:xfrm>
            <a:off x="595914" y="2403148"/>
            <a:ext cx="3334920" cy="3329799"/>
          </a:xfrm>
          <a:prstGeom prst="rect">
            <a:avLst/>
          </a:prstGeom>
          <a:noFill/>
        </p:spPr>
        <p:txBody>
          <a:bodyPr wrap="square" lIns="0" tIns="0" rIns="0" bIns="0" rtlCol="0">
            <a:spAutoFit/>
          </a:bodyPr>
          <a:lstStyle/>
          <a:p>
            <a:pPr algn="l"/>
            <a:r>
              <a:rPr lang="en-US" sz="4896" dirty="0">
                <a:solidFill>
                  <a:srgbClr val="1A1A1A"/>
                </a:solidFill>
                <a:latin typeface="Segoe UI Semilight" panose="020B0402040204020203" pitchFamily="34" charset="0"/>
                <a:cs typeface="Segoe UI Semilight" panose="020B0402040204020203" pitchFamily="34" charset="0"/>
              </a:rPr>
              <a:t>Imagine.</a:t>
            </a:r>
          </a:p>
          <a:p>
            <a:pPr algn="l"/>
            <a:r>
              <a:rPr lang="en-US" sz="4896" dirty="0">
                <a:solidFill>
                  <a:srgbClr val="1A1A1A"/>
                </a:solidFill>
                <a:latin typeface="Segoe UI Semilight" panose="020B0402040204020203" pitchFamily="34" charset="0"/>
                <a:cs typeface="Segoe UI Semilight" panose="020B0402040204020203" pitchFamily="34" charset="0"/>
              </a:rPr>
              <a:t>Realize.</a:t>
            </a:r>
          </a:p>
          <a:p>
            <a:pPr algn="l"/>
            <a:r>
              <a:rPr lang="en-US" sz="4896" dirty="0">
                <a:solidFill>
                  <a:srgbClr val="1A1A1A"/>
                </a:solidFill>
                <a:latin typeface="Segoe UI Semilight" panose="020B0402040204020203" pitchFamily="34" charset="0"/>
                <a:cs typeface="Segoe UI Semilight" panose="020B0402040204020203" pitchFamily="34" charset="0"/>
              </a:rPr>
              <a:t>Experience </a:t>
            </a:r>
          </a:p>
          <a:p>
            <a:pPr algn="l"/>
            <a:endParaRPr lang="en-US" sz="4896" dirty="0">
              <a:solidFill>
                <a:srgbClr val="1A1A1A"/>
              </a:solidFill>
              <a:latin typeface="Segoe UI Semilight" panose="020B0402040204020203" pitchFamily="34" charset="0"/>
              <a:cs typeface="Segoe UI Semilight" panose="020B0402040204020203" pitchFamily="34" charset="0"/>
            </a:endParaRPr>
          </a:p>
          <a:p>
            <a:pPr algn="l"/>
            <a:r>
              <a:rPr lang="en-US" sz="1632" dirty="0">
                <a:solidFill>
                  <a:srgbClr val="1A1A1A"/>
                </a:solidFill>
                <a:latin typeface="Segoe UI Semilight" panose="020B0402040204020203" pitchFamily="34" charset="0"/>
                <a:cs typeface="Segoe UI Semilight" panose="020B0402040204020203" pitchFamily="34" charset="0"/>
              </a:rPr>
              <a:t>Microsoft.com/services</a:t>
            </a:r>
            <a:endParaRPr lang="en-US" sz="1428" dirty="0">
              <a:solidFill>
                <a:srgbClr val="1A1A1A"/>
              </a:solidFill>
              <a:latin typeface="Segoe UI Semilight" panose="020B0402040204020203" pitchFamily="34" charset="0"/>
              <a:cs typeface="Segoe UI Semilight" panose="020B0402040204020203" pitchFamily="34" charset="0"/>
            </a:endParaRPr>
          </a:p>
        </p:txBody>
      </p:sp>
      <p:sp>
        <p:nvSpPr>
          <p:cNvPr id="5" name="Oval 4" descr="oval">
            <a:hlinkClick r:id="rId2"/>
            <a:extLst>
              <a:ext uri="{FF2B5EF4-FFF2-40B4-BE49-F238E27FC236}">
                <a16:creationId xmlns:a16="http://schemas.microsoft.com/office/drawing/2014/main" id="{E530ED28-0CD0-8445-934E-9B2622EC5CB3}"/>
              </a:ext>
            </a:extLst>
          </p:cNvPr>
          <p:cNvSpPr/>
          <p:nvPr userDrawn="1"/>
        </p:nvSpPr>
        <p:spPr>
          <a:xfrm>
            <a:off x="687338" y="5770205"/>
            <a:ext cx="553278" cy="553200"/>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Freeform: Shape 18" descr="Facebook icon">
            <a:hlinkClick r:id="rId2"/>
            <a:extLst>
              <a:ext uri="{FF2B5EF4-FFF2-40B4-BE49-F238E27FC236}">
                <a16:creationId xmlns:a16="http://schemas.microsoft.com/office/drawing/2014/main" id="{55ADD98C-B8A9-7441-AB7A-8244084D6FD1}"/>
              </a:ext>
            </a:extLst>
          </p:cNvPr>
          <p:cNvSpPr/>
          <p:nvPr userDrawn="1"/>
        </p:nvSpPr>
        <p:spPr>
          <a:xfrm>
            <a:off x="911614" y="5854662"/>
            <a:ext cx="246966" cy="467282"/>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Oval 6" descr="Blue oval">
            <a:hlinkClick r:id="rId3"/>
            <a:extLst>
              <a:ext uri="{FF2B5EF4-FFF2-40B4-BE49-F238E27FC236}">
                <a16:creationId xmlns:a16="http://schemas.microsoft.com/office/drawing/2014/main" id="{FAC565DF-2372-874D-A732-7E0B0DB58B5A}"/>
              </a:ext>
            </a:extLst>
          </p:cNvPr>
          <p:cNvSpPr/>
          <p:nvPr userDrawn="1"/>
        </p:nvSpPr>
        <p:spPr>
          <a:xfrm>
            <a:off x="4289311" y="5770205"/>
            <a:ext cx="553278" cy="553200"/>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pic>
        <p:nvPicPr>
          <p:cNvPr id="8" name="Picture 7" descr="Pinterest icon">
            <a:hlinkClick r:id="rId3"/>
            <a:extLst>
              <a:ext uri="{FF2B5EF4-FFF2-40B4-BE49-F238E27FC236}">
                <a16:creationId xmlns:a16="http://schemas.microsoft.com/office/drawing/2014/main" id="{FEBCC813-5F62-B04B-B8B0-4C29DF90EE93}"/>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375726" y="5811643"/>
            <a:ext cx="380447" cy="470323"/>
          </a:xfrm>
          <a:prstGeom prst="rect">
            <a:avLst/>
          </a:prstGeom>
        </p:spPr>
      </p:pic>
      <p:grpSp>
        <p:nvGrpSpPr>
          <p:cNvPr id="9" name="Group 8" descr="LinkedIn oval">
            <a:extLst>
              <a:ext uri="{FF2B5EF4-FFF2-40B4-BE49-F238E27FC236}">
                <a16:creationId xmlns:a16="http://schemas.microsoft.com/office/drawing/2014/main" id="{C93F8711-3F4E-F446-A463-FDB653F3D16C}"/>
              </a:ext>
            </a:extLst>
          </p:cNvPr>
          <p:cNvGrpSpPr/>
          <p:nvPr userDrawn="1"/>
        </p:nvGrpSpPr>
        <p:grpSpPr>
          <a:xfrm>
            <a:off x="3088653" y="5770205"/>
            <a:ext cx="553278" cy="553200"/>
            <a:chOff x="2856510" y="5822031"/>
            <a:chExt cx="542402" cy="542402"/>
          </a:xfrm>
          <a:solidFill>
            <a:srgbClr val="0078D4"/>
          </a:solidFill>
        </p:grpSpPr>
        <p:sp>
          <p:nvSpPr>
            <p:cNvPr id="10" name="Oval 9">
              <a:hlinkClick r:id="rId2"/>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6"/>
            <a:stretch>
              <a:fillRect/>
            </a:stretch>
          </p:blipFill>
          <p:spPr>
            <a:xfrm>
              <a:off x="2980944" y="5943600"/>
              <a:ext cx="322411" cy="292608"/>
            </a:xfrm>
            <a:prstGeom prst="rect">
              <a:avLst/>
            </a:prstGeom>
            <a:grpFill/>
          </p:spPr>
        </p:pic>
      </p:grpSp>
      <p:grpSp>
        <p:nvGrpSpPr>
          <p:cNvPr id="12" name="Group 11" descr="Twitter icon">
            <a:extLst>
              <a:ext uri="{FF2B5EF4-FFF2-40B4-BE49-F238E27FC236}">
                <a16:creationId xmlns:a16="http://schemas.microsoft.com/office/drawing/2014/main" id="{FFFBAD1D-20EA-944F-ABE0-9B4C4FD9826B}"/>
              </a:ext>
            </a:extLst>
          </p:cNvPr>
          <p:cNvGrpSpPr/>
          <p:nvPr userDrawn="1"/>
        </p:nvGrpSpPr>
        <p:grpSpPr>
          <a:xfrm>
            <a:off x="1887995" y="5770205"/>
            <a:ext cx="553278" cy="553200"/>
            <a:chOff x="1660381" y="5781402"/>
            <a:chExt cx="542402" cy="542402"/>
          </a:xfrm>
          <a:solidFill>
            <a:srgbClr val="0078D4"/>
          </a:solidFill>
        </p:grpSpPr>
        <p:sp>
          <p:nvSpPr>
            <p:cNvPr id="13" name="Oval 12">
              <a:hlinkClick r:id="rId7"/>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109758"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4" name="Picture 13" descr="Twitter icon">
              <a:hlinkClick r:id="rId7"/>
              <a:extLst>
                <a:ext uri="{FF2B5EF4-FFF2-40B4-BE49-F238E27FC236}">
                  <a16:creationId xmlns:a16="http://schemas.microsoft.com/office/drawing/2014/main" id="{7C64D7ED-249F-6140-95B3-BE844EBAD098}"/>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740546" y="5864210"/>
              <a:ext cx="374003" cy="374002"/>
            </a:xfrm>
            <a:prstGeom prst="rect">
              <a:avLst/>
            </a:prstGeom>
            <a:grpFill/>
          </p:spPr>
        </p:pic>
      </p:grpSp>
      <p:sp>
        <p:nvSpPr>
          <p:cNvPr id="15" name="Text Placeholder 5">
            <a:extLst>
              <a:ext uri="{FF2B5EF4-FFF2-40B4-BE49-F238E27FC236}">
                <a16:creationId xmlns:a16="http://schemas.microsoft.com/office/drawing/2014/main" id="{E6D6E44C-50CD-4E49-BA1D-8D2176A342E4}"/>
              </a:ext>
            </a:extLst>
          </p:cNvPr>
          <p:cNvSpPr>
            <a:spLocks noGrp="1"/>
          </p:cNvSpPr>
          <p:nvPr>
            <p:ph type="body" sz="quarter" idx="10"/>
          </p:nvPr>
        </p:nvSpPr>
        <p:spPr>
          <a:xfrm>
            <a:off x="595915" y="597450"/>
            <a:ext cx="5522929" cy="941711"/>
          </a:xfrm>
          <a:prstGeom prst="rect">
            <a:avLst/>
          </a:prstGeom>
        </p:spPr>
        <p:txBody>
          <a:bodyPr/>
          <a:lstStyle>
            <a:lvl1pPr marL="0" indent="0">
              <a:buNone/>
              <a:defRPr/>
            </a:lvl1pPr>
          </a:lstStyle>
          <a:p>
            <a:pPr lvl="0"/>
            <a:r>
              <a:rPr lang="en-US" sz="2040">
                <a:solidFill>
                  <a:srgbClr val="1A1A1A"/>
                </a:solidFill>
              </a:rPr>
              <a:t>Edit Master text styles</a:t>
            </a:r>
          </a:p>
        </p:txBody>
      </p:sp>
      <p:sp>
        <p:nvSpPr>
          <p:cNvPr id="17" name="Picture Placeholder 16">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6200616" y="-1"/>
            <a:ext cx="6218238" cy="6994526"/>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3" name="Text Placeholder 2">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95915" y="1787490"/>
            <a:ext cx="4245890" cy="615259"/>
          </a:xfrm>
          <a:prstGeom prst="rect">
            <a:avLst/>
          </a:prstGeom>
        </p:spPr>
        <p:txBody>
          <a:bodyPr/>
          <a:lstStyle>
            <a:lvl1pPr marL="0" indent="0" algn="l">
              <a:buNone/>
              <a:defRPr sz="1224">
                <a:latin typeface="+mn-lt"/>
              </a:defRPr>
            </a:lvl1pPr>
            <a:lvl2pPr marL="233149" indent="0">
              <a:buNone/>
              <a:defRPr sz="1224"/>
            </a:lvl2pPr>
            <a:lvl3pPr marL="466298" indent="0">
              <a:buNone/>
              <a:defRPr sz="1224"/>
            </a:lvl3pPr>
            <a:lvl4pPr marL="675162" indent="0">
              <a:buNone/>
              <a:defRPr sz="1224"/>
            </a:lvl4pPr>
            <a:lvl5pPr marL="872691" indent="0">
              <a:buNone/>
              <a:defRPr sz="1224"/>
            </a:lvl5pPr>
          </a:lstStyle>
          <a:p>
            <a:pPr algn="l"/>
            <a:r>
              <a:rPr lang="en-US" sz="1224">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Tree>
    <p:extLst>
      <p:ext uri="{BB962C8B-B14F-4D97-AF65-F5344CB8AC3E}">
        <p14:creationId xmlns:p14="http://schemas.microsoft.com/office/powerpoint/2010/main" val="3201488908"/>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CB12C9-D685-5248-BBAC-83A34809314C}"/>
              </a:ext>
            </a:extLst>
          </p:cNvPr>
          <p:cNvSpPr/>
          <p:nvPr userDrawn="1"/>
        </p:nvSpPr>
        <p:spPr bwMode="auto">
          <a:xfrm>
            <a:off x="0" y="3639927"/>
            <a:ext cx="12436475" cy="335459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1632"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E4E15919-EDF0-E34A-AA27-1594C78910B2}"/>
              </a:ext>
            </a:extLst>
          </p:cNvPr>
          <p:cNvSpPr/>
          <p:nvPr userDrawn="1"/>
        </p:nvSpPr>
        <p:spPr bwMode="auto">
          <a:xfrm>
            <a:off x="1127056" y="3640402"/>
            <a:ext cx="957610" cy="93260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6021CBD-DFB1-8C42-A8E7-46BAEFD5AB4C}"/>
              </a:ext>
            </a:extLst>
          </p:cNvPr>
          <p:cNvSpPr/>
          <p:nvPr/>
        </p:nvSpPr>
        <p:spPr bwMode="auto">
          <a:xfrm>
            <a:off x="4892201" y="3639927"/>
            <a:ext cx="957610" cy="93260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2B1A698-BBCA-714A-AFB5-83A15C523D90}"/>
              </a:ext>
            </a:extLst>
          </p:cNvPr>
          <p:cNvSpPr/>
          <p:nvPr/>
        </p:nvSpPr>
        <p:spPr bwMode="auto">
          <a:xfrm>
            <a:off x="8598269" y="3628885"/>
            <a:ext cx="957610" cy="932603"/>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1127056" y="5152251"/>
            <a:ext cx="3329348" cy="1542741"/>
          </a:xfrm>
          <a:prstGeom prst="rect">
            <a:avLst/>
          </a:prstGeom>
        </p:spPr>
        <p:txBody>
          <a:bodyPr/>
          <a:lstStyle>
            <a:lvl1pPr marL="291436" indent="-291436" algn="l">
              <a:buFont typeface="Arial" panose="020B0604020202020204" pitchFamily="34" charset="0"/>
              <a:buChar char="•"/>
              <a:defRPr sz="1632">
                <a:solidFill>
                  <a:schemeClr val="bg1"/>
                </a:solidFill>
              </a:defRPr>
            </a:lvl1pPr>
            <a:lvl2pPr marL="233149" indent="0" algn="l">
              <a:buNone/>
              <a:defRPr sz="1632">
                <a:solidFill>
                  <a:schemeClr val="bg1"/>
                </a:solidFill>
              </a:defRPr>
            </a:lvl2pPr>
            <a:lvl3pPr marL="466298" indent="0" algn="l">
              <a:buNone/>
              <a:defRPr sz="1632">
                <a:solidFill>
                  <a:schemeClr val="bg1"/>
                </a:solidFill>
              </a:defRPr>
            </a:lvl3pPr>
            <a:lvl4pPr marL="675162" indent="0" algn="l">
              <a:buNone/>
              <a:defRPr sz="1632">
                <a:solidFill>
                  <a:schemeClr val="bg1"/>
                </a:solidFill>
              </a:defRPr>
            </a:lvl4pPr>
            <a:lvl5pPr marL="872691" indent="0" algn="l">
              <a:buNone/>
              <a:defRPr sz="1632">
                <a:solidFill>
                  <a:schemeClr val="bg1"/>
                </a:solidFill>
              </a:defRPr>
            </a:lvl5pPr>
          </a:lstStyle>
          <a:p>
            <a:pPr lvl="0"/>
            <a:r>
              <a:rPr lang="en-US"/>
              <a:t>Edit Master text styles</a:t>
            </a:r>
          </a:p>
        </p:txBody>
      </p:sp>
      <p:sp>
        <p:nvSpPr>
          <p:cNvPr id="20" name="Text Placeholder 18">
            <a:extLst>
              <a:ext uri="{FF2B5EF4-FFF2-40B4-BE49-F238E27FC236}">
                <a16:creationId xmlns:a16="http://schemas.microsoft.com/office/drawing/2014/main" id="{0D964BB8-03E7-9142-8724-2C34BF1BBE4E}"/>
              </a:ext>
            </a:extLst>
          </p:cNvPr>
          <p:cNvSpPr>
            <a:spLocks noGrp="1"/>
          </p:cNvSpPr>
          <p:nvPr userDrawn="1">
            <p:ph type="body" sz="quarter" idx="11"/>
          </p:nvPr>
        </p:nvSpPr>
        <p:spPr>
          <a:xfrm>
            <a:off x="4892200" y="5152251"/>
            <a:ext cx="3282191" cy="1542741"/>
          </a:xfrm>
          <a:prstGeom prst="rect">
            <a:avLst/>
          </a:prstGeom>
        </p:spPr>
        <p:txBody>
          <a:bodyPr/>
          <a:lstStyle>
            <a:lvl1pPr marL="291436" indent="-291436" algn="l">
              <a:buFont typeface="Arial" panose="020B0604020202020204" pitchFamily="34" charset="0"/>
              <a:buChar char="•"/>
              <a:defRPr sz="1632">
                <a:solidFill>
                  <a:schemeClr val="bg1"/>
                </a:solidFill>
              </a:defRPr>
            </a:lvl1pPr>
            <a:lvl2pPr marL="233149" indent="0" algn="l">
              <a:buNone/>
              <a:defRPr sz="1632">
                <a:solidFill>
                  <a:schemeClr val="bg1"/>
                </a:solidFill>
              </a:defRPr>
            </a:lvl2pPr>
            <a:lvl3pPr marL="466298" indent="0" algn="l">
              <a:buNone/>
              <a:defRPr sz="1632">
                <a:solidFill>
                  <a:schemeClr val="bg1"/>
                </a:solidFill>
              </a:defRPr>
            </a:lvl3pPr>
            <a:lvl4pPr marL="675162" indent="0" algn="l">
              <a:buNone/>
              <a:defRPr sz="1632">
                <a:solidFill>
                  <a:schemeClr val="bg1"/>
                </a:solidFill>
              </a:defRPr>
            </a:lvl4pPr>
            <a:lvl5pPr marL="872691" indent="0" algn="l">
              <a:buNone/>
              <a:defRPr sz="1632">
                <a:solidFill>
                  <a:schemeClr val="bg1"/>
                </a:solidFill>
              </a:defRPr>
            </a:lvl5pPr>
          </a:lstStyle>
          <a:p>
            <a:pPr lvl="0"/>
            <a:r>
              <a:rPr lang="en-US"/>
              <a:t>Edit Master text styles</a:t>
            </a:r>
          </a:p>
        </p:txBody>
      </p:sp>
      <p:sp>
        <p:nvSpPr>
          <p:cNvPr id="21" name="Text Placeholder 18">
            <a:extLst>
              <a:ext uri="{FF2B5EF4-FFF2-40B4-BE49-F238E27FC236}">
                <a16:creationId xmlns:a16="http://schemas.microsoft.com/office/drawing/2014/main" id="{644ECB49-1A07-1B43-A416-C214CFC7539F}"/>
              </a:ext>
            </a:extLst>
          </p:cNvPr>
          <p:cNvSpPr>
            <a:spLocks noGrp="1"/>
          </p:cNvSpPr>
          <p:nvPr userDrawn="1">
            <p:ph type="body" sz="quarter" idx="12"/>
          </p:nvPr>
        </p:nvSpPr>
        <p:spPr>
          <a:xfrm>
            <a:off x="8598268" y="5152251"/>
            <a:ext cx="3216523" cy="1542741"/>
          </a:xfrm>
          <a:prstGeom prst="rect">
            <a:avLst/>
          </a:prstGeom>
        </p:spPr>
        <p:txBody>
          <a:bodyPr/>
          <a:lstStyle>
            <a:lvl1pPr marL="291436" indent="-291436" algn="l">
              <a:buFont typeface="Arial" panose="020B0604020202020204" pitchFamily="34" charset="0"/>
              <a:buChar char="•"/>
              <a:defRPr sz="1632">
                <a:solidFill>
                  <a:schemeClr val="bg1"/>
                </a:solidFill>
              </a:defRPr>
            </a:lvl1pPr>
            <a:lvl2pPr marL="233149" indent="0" algn="l">
              <a:buNone/>
              <a:defRPr sz="1632">
                <a:solidFill>
                  <a:schemeClr val="bg1"/>
                </a:solidFill>
              </a:defRPr>
            </a:lvl2pPr>
            <a:lvl3pPr marL="466298" indent="0" algn="l">
              <a:buNone/>
              <a:defRPr sz="1632">
                <a:solidFill>
                  <a:schemeClr val="bg1"/>
                </a:solidFill>
              </a:defRPr>
            </a:lvl3pPr>
            <a:lvl4pPr marL="675162" indent="0" algn="l">
              <a:buNone/>
              <a:defRPr sz="1632">
                <a:solidFill>
                  <a:schemeClr val="bg1"/>
                </a:solidFill>
              </a:defRPr>
            </a:lvl4pPr>
            <a:lvl5pPr marL="872691" indent="0" algn="l">
              <a:buNone/>
              <a:defRPr sz="1632">
                <a:solidFill>
                  <a:schemeClr val="bg1"/>
                </a:solidFill>
              </a:defRPr>
            </a:lvl5pPr>
          </a:lstStyle>
          <a:p>
            <a:pPr lvl="0"/>
            <a:r>
              <a:rPr lang="en-US"/>
              <a:t>Edit Master text styles</a:t>
            </a:r>
          </a:p>
        </p:txBody>
      </p:sp>
      <p:sp>
        <p:nvSpPr>
          <p:cNvPr id="5" name="Picture Placeholder 4">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1230693" y="3720699"/>
            <a:ext cx="783757" cy="77393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2" name="Picture Placeholder 4">
            <a:extLst>
              <a:ext uri="{FF2B5EF4-FFF2-40B4-BE49-F238E27FC236}">
                <a16:creationId xmlns:a16="http://schemas.microsoft.com/office/drawing/2014/main" id="{16524B1F-EEA8-2749-82B8-8EA1D01C6AAD}"/>
              </a:ext>
            </a:extLst>
          </p:cNvPr>
          <p:cNvSpPr>
            <a:spLocks noGrp="1"/>
          </p:cNvSpPr>
          <p:nvPr>
            <p:ph type="pic" sz="quarter" idx="14" hasCustomPrompt="1"/>
          </p:nvPr>
        </p:nvSpPr>
        <p:spPr>
          <a:xfrm>
            <a:off x="4984765" y="3726528"/>
            <a:ext cx="783757" cy="77393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23" name="Picture Placeholder 4">
            <a:extLst>
              <a:ext uri="{FF2B5EF4-FFF2-40B4-BE49-F238E27FC236}">
                <a16:creationId xmlns:a16="http://schemas.microsoft.com/office/drawing/2014/main" id="{53FBB000-2062-0C48-9700-AC9900392B12}"/>
              </a:ext>
            </a:extLst>
          </p:cNvPr>
          <p:cNvSpPr>
            <a:spLocks noGrp="1"/>
          </p:cNvSpPr>
          <p:nvPr>
            <p:ph type="pic" sz="quarter" idx="15" hasCustomPrompt="1"/>
          </p:nvPr>
        </p:nvSpPr>
        <p:spPr>
          <a:xfrm>
            <a:off x="8679883" y="3693771"/>
            <a:ext cx="783757" cy="77393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 name="Text Placeholder 2">
            <a:extLst>
              <a:ext uri="{FF2B5EF4-FFF2-40B4-BE49-F238E27FC236}">
                <a16:creationId xmlns:a16="http://schemas.microsoft.com/office/drawing/2014/main" id="{F8F9E54D-2140-45EC-BEF1-44300ABA9EC4}"/>
              </a:ext>
            </a:extLst>
          </p:cNvPr>
          <p:cNvSpPr>
            <a:spLocks noGrp="1"/>
          </p:cNvSpPr>
          <p:nvPr>
            <p:ph type="body" sz="quarter" idx="16" hasCustomPrompt="1"/>
          </p:nvPr>
        </p:nvSpPr>
        <p:spPr>
          <a:xfrm>
            <a:off x="0" y="3205824"/>
            <a:ext cx="12436475" cy="442016"/>
          </a:xfrm>
          <a:prstGeom prst="rect">
            <a:avLst/>
          </a:prstGeom>
          <a:solidFill>
            <a:srgbClr val="525252"/>
          </a:solidFill>
        </p:spPr>
        <p:txBody>
          <a:bodyPr lIns="731520" anchor="ct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Why Microsoft Services…</a:t>
            </a:r>
          </a:p>
        </p:txBody>
      </p:sp>
      <p:sp>
        <p:nvSpPr>
          <p:cNvPr id="7" name="Text Placeholder 6">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95914" y="1293664"/>
            <a:ext cx="11218737" cy="1411858"/>
          </a:xfrm>
          <a:prstGeom prst="rect">
            <a:avLst/>
          </a:prstGeom>
        </p:spPr>
        <p:txBody>
          <a:bodyPr/>
          <a:lstStyle>
            <a:lvl1pPr marL="0" indent="0">
              <a:buNone/>
              <a:defRPr sz="204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 name="Title 1">
            <a:extLst>
              <a:ext uri="{FF2B5EF4-FFF2-40B4-BE49-F238E27FC236}">
                <a16:creationId xmlns:a16="http://schemas.microsoft.com/office/drawing/2014/main" id="{F89702C6-FA34-5A41-BC97-0D5D1465294C}"/>
              </a:ext>
            </a:extLst>
          </p:cNvPr>
          <p:cNvSpPr>
            <a:spLocks noGrp="1"/>
          </p:cNvSpPr>
          <p:nvPr>
            <p:ph type="title"/>
          </p:nvPr>
        </p:nvSpPr>
        <p:spPr>
          <a:xfrm>
            <a:off x="595914" y="470417"/>
            <a:ext cx="10726460" cy="645889"/>
          </a:xfrm>
          <a:prstGeom prst="rect">
            <a:avLst/>
          </a:prstGeom>
        </p:spPr>
        <p:txBody>
          <a:bodyPr/>
          <a:lstStyle/>
          <a:p>
            <a:r>
              <a:rPr lang="en-US"/>
              <a:t>Click to edit Master title style</a:t>
            </a:r>
          </a:p>
        </p:txBody>
      </p:sp>
      <p:sp>
        <p:nvSpPr>
          <p:cNvPr id="9" name="Text Placeholder 8">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1127056" y="4645864"/>
            <a:ext cx="1839562" cy="361059"/>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Title</a:t>
            </a:r>
          </a:p>
        </p:txBody>
      </p:sp>
      <p:sp>
        <p:nvSpPr>
          <p:cNvPr id="18" name="Text Placeholder 8">
            <a:extLst>
              <a:ext uri="{FF2B5EF4-FFF2-40B4-BE49-F238E27FC236}">
                <a16:creationId xmlns:a16="http://schemas.microsoft.com/office/drawing/2014/main" id="{0E10B0D8-602E-014D-A911-96613C7657F0}"/>
              </a:ext>
            </a:extLst>
          </p:cNvPr>
          <p:cNvSpPr>
            <a:spLocks noGrp="1"/>
          </p:cNvSpPr>
          <p:nvPr>
            <p:ph type="body" sz="quarter" idx="19" hasCustomPrompt="1"/>
          </p:nvPr>
        </p:nvSpPr>
        <p:spPr>
          <a:xfrm>
            <a:off x="8598268" y="4643684"/>
            <a:ext cx="1839562" cy="361059"/>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Title</a:t>
            </a:r>
          </a:p>
        </p:txBody>
      </p:sp>
      <p:sp>
        <p:nvSpPr>
          <p:cNvPr id="24" name="Text Placeholder 8">
            <a:extLst>
              <a:ext uri="{FF2B5EF4-FFF2-40B4-BE49-F238E27FC236}">
                <a16:creationId xmlns:a16="http://schemas.microsoft.com/office/drawing/2014/main" id="{B037EF8B-0756-ED4F-889D-7BC2A73349E8}"/>
              </a:ext>
            </a:extLst>
          </p:cNvPr>
          <p:cNvSpPr>
            <a:spLocks noGrp="1"/>
          </p:cNvSpPr>
          <p:nvPr>
            <p:ph type="body" sz="quarter" idx="20" hasCustomPrompt="1"/>
          </p:nvPr>
        </p:nvSpPr>
        <p:spPr>
          <a:xfrm>
            <a:off x="4900590" y="4645864"/>
            <a:ext cx="1839562" cy="361059"/>
          </a:xfrm>
          <a:prstGeom prst="rect">
            <a:avLst/>
          </a:prstGeom>
        </p:spPr>
        <p:txBody>
          <a:bodyPr/>
          <a:lstStyle>
            <a:lvl1pPr marL="0" indent="0">
              <a:buNone/>
              <a:defRPr sz="2040">
                <a:solidFill>
                  <a:schemeClr val="bg1"/>
                </a:solidFill>
                <a:latin typeface="+mn-lt"/>
              </a:defRPr>
            </a:lvl1pPr>
            <a:lvl2pPr marL="233149" indent="0">
              <a:buNone/>
              <a:defRPr sz="2040">
                <a:solidFill>
                  <a:schemeClr val="bg1"/>
                </a:solidFill>
                <a:latin typeface="+mn-lt"/>
              </a:defRPr>
            </a:lvl2pPr>
            <a:lvl3pPr marL="466298" indent="0">
              <a:buNone/>
              <a:defRPr sz="2040">
                <a:solidFill>
                  <a:schemeClr val="bg1"/>
                </a:solidFill>
                <a:latin typeface="+mn-lt"/>
              </a:defRPr>
            </a:lvl3pPr>
            <a:lvl4pPr marL="675162" indent="0">
              <a:buNone/>
              <a:defRPr sz="2040">
                <a:solidFill>
                  <a:schemeClr val="bg1"/>
                </a:solidFill>
                <a:latin typeface="+mn-lt"/>
              </a:defRPr>
            </a:lvl4pPr>
            <a:lvl5pPr marL="872691" indent="0">
              <a:buNone/>
              <a:defRPr sz="2040">
                <a:solidFill>
                  <a:schemeClr val="bg1"/>
                </a:solidFill>
                <a:latin typeface="+mn-lt"/>
              </a:defRPr>
            </a:lvl5pPr>
          </a:lstStyle>
          <a:p>
            <a:pPr lvl="0"/>
            <a:r>
              <a:rPr lang="en-US"/>
              <a:t>Title</a:t>
            </a:r>
          </a:p>
        </p:txBody>
      </p:sp>
    </p:spTree>
    <p:extLst>
      <p:ext uri="{BB962C8B-B14F-4D97-AF65-F5344CB8AC3E}">
        <p14:creationId xmlns:p14="http://schemas.microsoft.com/office/powerpoint/2010/main" val="418051339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grpSp>
        <p:nvGrpSpPr>
          <p:cNvPr id="4" name="Group 3" descr="First item box">
            <a:extLst>
              <a:ext uri="{FF2B5EF4-FFF2-40B4-BE49-F238E27FC236}">
                <a16:creationId xmlns:a16="http://schemas.microsoft.com/office/drawing/2014/main" id="{8E4ABFC6-7DBA-ED46-A4DF-80085ED63179}"/>
              </a:ext>
            </a:extLst>
          </p:cNvPr>
          <p:cNvGrpSpPr/>
          <p:nvPr userDrawn="1"/>
        </p:nvGrpSpPr>
        <p:grpSpPr>
          <a:xfrm>
            <a:off x="697042" y="1870449"/>
            <a:ext cx="2031100" cy="3799344"/>
            <a:chOff x="285798" y="1802048"/>
            <a:chExt cx="2646949" cy="4392389"/>
          </a:xfrm>
        </p:grpSpPr>
        <p:sp>
          <p:nvSpPr>
            <p:cNvPr id="5" name="Rectangle 4">
              <a:extLst>
                <a:ext uri="{FF2B5EF4-FFF2-40B4-BE49-F238E27FC236}">
                  <a16:creationId xmlns:a16="http://schemas.microsoft.com/office/drawing/2014/main" id="{FDC90F2A-19F4-5D43-A95C-7E9B1B6B4280}"/>
                </a:ext>
              </a:extLst>
            </p:cNvPr>
            <p:cNvSpPr/>
            <p:nvPr/>
          </p:nvSpPr>
          <p:spPr bwMode="auto">
            <a:xfrm>
              <a:off x="287566" y="1802048"/>
              <a:ext cx="2645181" cy="4359053"/>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0A66AF5-9DD2-7F4A-BA2D-CC9EE8D5E75E}"/>
                </a:ext>
              </a:extLst>
            </p:cNvPr>
            <p:cNvSpPr/>
            <p:nvPr/>
          </p:nvSpPr>
          <p:spPr bwMode="auto">
            <a:xfrm>
              <a:off x="285798" y="6144145"/>
              <a:ext cx="2623251" cy="5029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7" name="Rectangle 6">
            <a:extLst>
              <a:ext uri="{FF2B5EF4-FFF2-40B4-BE49-F238E27FC236}">
                <a16:creationId xmlns:a16="http://schemas.microsoft.com/office/drawing/2014/main" id="{641AAB2A-7F20-694C-8EE5-92D0A018A42C}"/>
              </a:ext>
            </a:extLst>
          </p:cNvPr>
          <p:cNvSpPr/>
          <p:nvPr userDrawn="1"/>
        </p:nvSpPr>
        <p:spPr bwMode="auto">
          <a:xfrm>
            <a:off x="697042" y="1426641"/>
            <a:ext cx="2031113"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9" name="Straight Connector 8" descr="First item divider">
            <a:extLst>
              <a:ext uri="{FF2B5EF4-FFF2-40B4-BE49-F238E27FC236}">
                <a16:creationId xmlns:a16="http://schemas.microsoft.com/office/drawing/2014/main" id="{6FB74571-F58B-5D41-BF7F-27CE503112F8}"/>
              </a:ext>
            </a:extLst>
          </p:cNvPr>
          <p:cNvCxnSpPr/>
          <p:nvPr userDrawn="1"/>
        </p:nvCxnSpPr>
        <p:spPr>
          <a:xfrm flipH="1">
            <a:off x="1395452" y="3034504"/>
            <a:ext cx="617454" cy="0"/>
          </a:xfrm>
          <a:prstGeom prst="line">
            <a:avLst/>
          </a:prstGeom>
          <a:noFill/>
          <a:ln w="9525" cap="flat" cmpd="sng" algn="ctr">
            <a:solidFill>
              <a:srgbClr val="0078D4"/>
            </a:solidFill>
            <a:prstDash val="solid"/>
          </a:ln>
          <a:effectLst/>
        </p:spPr>
      </p:cxnSp>
      <p:grpSp>
        <p:nvGrpSpPr>
          <p:cNvPr id="10" name="Group 9" descr="Fourth item text box">
            <a:extLst>
              <a:ext uri="{FF2B5EF4-FFF2-40B4-BE49-F238E27FC236}">
                <a16:creationId xmlns:a16="http://schemas.microsoft.com/office/drawing/2014/main" id="{CCC172AC-0DC2-2F45-9A0D-CA771195297C}"/>
              </a:ext>
            </a:extLst>
          </p:cNvPr>
          <p:cNvGrpSpPr/>
          <p:nvPr userDrawn="1"/>
        </p:nvGrpSpPr>
        <p:grpSpPr>
          <a:xfrm>
            <a:off x="7439087" y="1865680"/>
            <a:ext cx="2029743" cy="3804112"/>
            <a:chOff x="262100" y="1796535"/>
            <a:chExt cx="2645181" cy="4397899"/>
          </a:xfrm>
        </p:grpSpPr>
        <p:sp>
          <p:nvSpPr>
            <p:cNvPr id="11" name="Rectangle 10">
              <a:extLst>
                <a:ext uri="{FF2B5EF4-FFF2-40B4-BE49-F238E27FC236}">
                  <a16:creationId xmlns:a16="http://schemas.microsoft.com/office/drawing/2014/main" id="{C05C4866-E6D0-5A4E-897B-9D54EA6C041A}"/>
                </a:ext>
              </a:extLst>
            </p:cNvPr>
            <p:cNvSpPr/>
            <p:nvPr/>
          </p:nvSpPr>
          <p:spPr bwMode="auto">
            <a:xfrm>
              <a:off x="262100" y="1796535"/>
              <a:ext cx="2645181" cy="435905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5E8DA50-0BCF-F149-9A06-81AC007121A4}"/>
                </a:ext>
              </a:extLst>
            </p:cNvPr>
            <p:cNvSpPr/>
            <p:nvPr/>
          </p:nvSpPr>
          <p:spPr bwMode="auto">
            <a:xfrm>
              <a:off x="285798" y="6138630"/>
              <a:ext cx="2621483" cy="558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13" name="Rectangle 12">
            <a:extLst>
              <a:ext uri="{FF2B5EF4-FFF2-40B4-BE49-F238E27FC236}">
                <a16:creationId xmlns:a16="http://schemas.microsoft.com/office/drawing/2014/main" id="{12D800BD-DE65-0746-8A46-010E918E30D7}"/>
              </a:ext>
            </a:extLst>
          </p:cNvPr>
          <p:cNvSpPr/>
          <p:nvPr userDrawn="1"/>
        </p:nvSpPr>
        <p:spPr bwMode="auto">
          <a:xfrm>
            <a:off x="7437729" y="1421873"/>
            <a:ext cx="2031113"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15" name="Straight Connector 14" descr="Fourth point divider">
            <a:extLst>
              <a:ext uri="{FF2B5EF4-FFF2-40B4-BE49-F238E27FC236}">
                <a16:creationId xmlns:a16="http://schemas.microsoft.com/office/drawing/2014/main" id="{14744000-561D-5E4F-9F5C-98BF47294714}"/>
              </a:ext>
            </a:extLst>
          </p:cNvPr>
          <p:cNvCxnSpPr/>
          <p:nvPr userDrawn="1"/>
        </p:nvCxnSpPr>
        <p:spPr>
          <a:xfrm flipH="1">
            <a:off x="8155679" y="3034504"/>
            <a:ext cx="617454" cy="0"/>
          </a:xfrm>
          <a:prstGeom prst="line">
            <a:avLst/>
          </a:prstGeom>
          <a:noFill/>
          <a:ln w="9525" cap="flat" cmpd="sng" algn="ctr">
            <a:solidFill>
              <a:srgbClr val="0078D4"/>
            </a:solidFill>
            <a:prstDash val="solid"/>
          </a:ln>
          <a:effectLst/>
        </p:spPr>
      </p:cxnSp>
      <p:grpSp>
        <p:nvGrpSpPr>
          <p:cNvPr id="16" name="Group 15" descr="Third item box">
            <a:extLst>
              <a:ext uri="{FF2B5EF4-FFF2-40B4-BE49-F238E27FC236}">
                <a16:creationId xmlns:a16="http://schemas.microsoft.com/office/drawing/2014/main" id="{F5A77B55-59F8-F14C-96F3-E4BC3C3A6EFF}"/>
              </a:ext>
            </a:extLst>
          </p:cNvPr>
          <p:cNvGrpSpPr/>
          <p:nvPr userDrawn="1"/>
        </p:nvGrpSpPr>
        <p:grpSpPr>
          <a:xfrm>
            <a:off x="5227007" y="1870447"/>
            <a:ext cx="1996078" cy="3804268"/>
            <a:chOff x="287566" y="1845934"/>
            <a:chExt cx="2645180" cy="4327129"/>
          </a:xfrm>
        </p:grpSpPr>
        <p:sp>
          <p:nvSpPr>
            <p:cNvPr id="17" name="Rectangle 16">
              <a:extLst>
                <a:ext uri="{FF2B5EF4-FFF2-40B4-BE49-F238E27FC236}">
                  <a16:creationId xmlns:a16="http://schemas.microsoft.com/office/drawing/2014/main" id="{6B1ABCFA-CEC8-B84C-A065-5B7D79715D01}"/>
                </a:ext>
              </a:extLst>
            </p:cNvPr>
            <p:cNvSpPr/>
            <p:nvPr/>
          </p:nvSpPr>
          <p:spPr bwMode="auto">
            <a:xfrm>
              <a:off x="287566" y="1845934"/>
              <a:ext cx="2645180" cy="4295638"/>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FFF03C1-F4A7-8D49-B764-46931E162473}"/>
                </a:ext>
              </a:extLst>
            </p:cNvPr>
            <p:cNvSpPr/>
            <p:nvPr/>
          </p:nvSpPr>
          <p:spPr bwMode="auto">
            <a:xfrm>
              <a:off x="287566" y="6117780"/>
              <a:ext cx="2621484" cy="5528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19" name="Rectangle 18">
            <a:extLst>
              <a:ext uri="{FF2B5EF4-FFF2-40B4-BE49-F238E27FC236}">
                <a16:creationId xmlns:a16="http://schemas.microsoft.com/office/drawing/2014/main" id="{F9039C2A-9713-E245-A0CC-88D547514150}"/>
              </a:ext>
            </a:extLst>
          </p:cNvPr>
          <p:cNvSpPr/>
          <p:nvPr userDrawn="1"/>
        </p:nvSpPr>
        <p:spPr bwMode="auto">
          <a:xfrm>
            <a:off x="5227006" y="1425439"/>
            <a:ext cx="1996078"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1" name="Straight Connector 20" descr="Third item connector">
            <a:extLst>
              <a:ext uri="{FF2B5EF4-FFF2-40B4-BE49-F238E27FC236}">
                <a16:creationId xmlns:a16="http://schemas.microsoft.com/office/drawing/2014/main" id="{05A28F79-F068-2B4F-B3F0-C640BC7C62DD}"/>
              </a:ext>
            </a:extLst>
          </p:cNvPr>
          <p:cNvCxnSpPr/>
          <p:nvPr userDrawn="1"/>
        </p:nvCxnSpPr>
        <p:spPr>
          <a:xfrm flipH="1">
            <a:off x="5889340" y="3034504"/>
            <a:ext cx="617454" cy="0"/>
          </a:xfrm>
          <a:prstGeom prst="line">
            <a:avLst/>
          </a:prstGeom>
          <a:noFill/>
          <a:ln w="9525" cap="flat" cmpd="sng" algn="ctr">
            <a:solidFill>
              <a:srgbClr val="0078D4"/>
            </a:solidFill>
            <a:prstDash val="solid"/>
          </a:ln>
          <a:effectLst/>
        </p:spPr>
      </p:cxnSp>
      <p:grpSp>
        <p:nvGrpSpPr>
          <p:cNvPr id="22" name="Group 21" descr="Second item box">
            <a:extLst>
              <a:ext uri="{FF2B5EF4-FFF2-40B4-BE49-F238E27FC236}">
                <a16:creationId xmlns:a16="http://schemas.microsoft.com/office/drawing/2014/main" id="{4DF646A6-96A8-744E-A1FB-E4DC09E919D3}"/>
              </a:ext>
            </a:extLst>
          </p:cNvPr>
          <p:cNvGrpSpPr/>
          <p:nvPr userDrawn="1"/>
        </p:nvGrpSpPr>
        <p:grpSpPr>
          <a:xfrm>
            <a:off x="2962025" y="1870447"/>
            <a:ext cx="2031100" cy="3799350"/>
            <a:chOff x="285798" y="1802047"/>
            <a:chExt cx="2646949" cy="4392398"/>
          </a:xfrm>
        </p:grpSpPr>
        <p:sp>
          <p:nvSpPr>
            <p:cNvPr id="23" name="Rectangle 22">
              <a:extLst>
                <a:ext uri="{FF2B5EF4-FFF2-40B4-BE49-F238E27FC236}">
                  <a16:creationId xmlns:a16="http://schemas.microsoft.com/office/drawing/2014/main" id="{36154671-B9FB-A34F-95A5-B298A7D8A6B2}"/>
                </a:ext>
              </a:extLst>
            </p:cNvPr>
            <p:cNvSpPr/>
            <p:nvPr/>
          </p:nvSpPr>
          <p:spPr bwMode="auto">
            <a:xfrm>
              <a:off x="287566" y="1802047"/>
              <a:ext cx="2645181" cy="435905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7BB02208-35BE-BA44-8B5F-9F21ACAEAF92}"/>
                </a:ext>
              </a:extLst>
            </p:cNvPr>
            <p:cNvSpPr/>
            <p:nvPr/>
          </p:nvSpPr>
          <p:spPr bwMode="auto">
            <a:xfrm>
              <a:off x="285798" y="6144151"/>
              <a:ext cx="2623251" cy="5029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25" name="Rectangle 24">
            <a:extLst>
              <a:ext uri="{FF2B5EF4-FFF2-40B4-BE49-F238E27FC236}">
                <a16:creationId xmlns:a16="http://schemas.microsoft.com/office/drawing/2014/main" id="{3C632B6D-2132-8549-AA64-B500EE62F60C}"/>
              </a:ext>
            </a:extLst>
          </p:cNvPr>
          <p:cNvSpPr/>
          <p:nvPr userDrawn="1"/>
        </p:nvSpPr>
        <p:spPr bwMode="auto">
          <a:xfrm>
            <a:off x="2962024" y="1426641"/>
            <a:ext cx="2031113"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27" name="Straight Connector 26" descr="Second item divider">
            <a:extLst>
              <a:ext uri="{FF2B5EF4-FFF2-40B4-BE49-F238E27FC236}">
                <a16:creationId xmlns:a16="http://schemas.microsoft.com/office/drawing/2014/main" id="{4828356B-D503-5941-8AAF-E18AB246C73B}"/>
              </a:ext>
            </a:extLst>
          </p:cNvPr>
          <p:cNvCxnSpPr/>
          <p:nvPr userDrawn="1"/>
        </p:nvCxnSpPr>
        <p:spPr>
          <a:xfrm flipH="1">
            <a:off x="3660434" y="3034504"/>
            <a:ext cx="617454" cy="0"/>
          </a:xfrm>
          <a:prstGeom prst="line">
            <a:avLst/>
          </a:prstGeom>
          <a:noFill/>
          <a:ln w="9525" cap="flat" cmpd="sng" algn="ctr">
            <a:solidFill>
              <a:srgbClr val="0078D4"/>
            </a:solidFill>
            <a:prstDash val="solid"/>
          </a:ln>
          <a:effectLst/>
        </p:spPr>
      </p:cxnSp>
      <p:grpSp>
        <p:nvGrpSpPr>
          <p:cNvPr id="28" name="Group 27" descr="Fith item box">
            <a:extLst>
              <a:ext uri="{FF2B5EF4-FFF2-40B4-BE49-F238E27FC236}">
                <a16:creationId xmlns:a16="http://schemas.microsoft.com/office/drawing/2014/main" id="{67F7AA3F-7367-DA4E-BEF9-A24F1318871A}"/>
              </a:ext>
            </a:extLst>
          </p:cNvPr>
          <p:cNvGrpSpPr/>
          <p:nvPr userDrawn="1"/>
        </p:nvGrpSpPr>
        <p:grpSpPr>
          <a:xfrm>
            <a:off x="9722253" y="1870447"/>
            <a:ext cx="2031100" cy="3799349"/>
            <a:chOff x="285798" y="1802047"/>
            <a:chExt cx="2646949" cy="4392396"/>
          </a:xfrm>
        </p:grpSpPr>
        <p:sp>
          <p:nvSpPr>
            <p:cNvPr id="29" name="Rectangle 28">
              <a:extLst>
                <a:ext uri="{FF2B5EF4-FFF2-40B4-BE49-F238E27FC236}">
                  <a16:creationId xmlns:a16="http://schemas.microsoft.com/office/drawing/2014/main" id="{5F147FA7-20F0-8947-8758-9E45B162EC3F}"/>
                </a:ext>
              </a:extLst>
            </p:cNvPr>
            <p:cNvSpPr/>
            <p:nvPr/>
          </p:nvSpPr>
          <p:spPr bwMode="auto">
            <a:xfrm>
              <a:off x="287566" y="1802047"/>
              <a:ext cx="2645181" cy="4359051"/>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EE0B95A-5D36-E843-AB2C-949C8D055BCA}"/>
                </a:ext>
              </a:extLst>
            </p:cNvPr>
            <p:cNvSpPr/>
            <p:nvPr/>
          </p:nvSpPr>
          <p:spPr bwMode="auto">
            <a:xfrm>
              <a:off x="285798" y="6138639"/>
              <a:ext cx="2621483" cy="5580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Gotham Bold" pitchFamily="50" charset="0"/>
                <a:ea typeface="Segoe UI Black" panose="020B0A02040204020203" pitchFamily="34" charset="0"/>
                <a:cs typeface="Gotham Bold" pitchFamily="50" charset="0"/>
              </a:endParaRPr>
            </a:p>
          </p:txBody>
        </p:sp>
      </p:grpSp>
      <p:sp>
        <p:nvSpPr>
          <p:cNvPr id="31" name="Rectangle 30">
            <a:extLst>
              <a:ext uri="{FF2B5EF4-FFF2-40B4-BE49-F238E27FC236}">
                <a16:creationId xmlns:a16="http://schemas.microsoft.com/office/drawing/2014/main" id="{09911CBD-C3AA-D740-ACA2-7A06CE9B734D}"/>
              </a:ext>
            </a:extLst>
          </p:cNvPr>
          <p:cNvSpPr/>
          <p:nvPr userDrawn="1"/>
        </p:nvSpPr>
        <p:spPr bwMode="auto">
          <a:xfrm>
            <a:off x="9722252" y="1426641"/>
            <a:ext cx="2031113" cy="445009"/>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Black" panose="020B0A02040204020203" pitchFamily="34" charset="0"/>
              <a:cs typeface="Gotham Bold" pitchFamily="50" charset="0"/>
            </a:endParaRPr>
          </a:p>
        </p:txBody>
      </p:sp>
      <p:cxnSp>
        <p:nvCxnSpPr>
          <p:cNvPr id="33" name="Straight Connector 32" descr="Firth item divider">
            <a:extLst>
              <a:ext uri="{FF2B5EF4-FFF2-40B4-BE49-F238E27FC236}">
                <a16:creationId xmlns:a16="http://schemas.microsoft.com/office/drawing/2014/main" id="{7D715759-B9D1-784E-A6F4-C5AFA699482B}"/>
              </a:ext>
            </a:extLst>
          </p:cNvPr>
          <p:cNvCxnSpPr/>
          <p:nvPr userDrawn="1"/>
        </p:nvCxnSpPr>
        <p:spPr>
          <a:xfrm flipH="1">
            <a:off x="10420661" y="3034504"/>
            <a:ext cx="617454" cy="0"/>
          </a:xfrm>
          <a:prstGeom prst="line">
            <a:avLst/>
          </a:prstGeom>
          <a:noFill/>
          <a:ln w="9525" cap="flat" cmpd="sng" algn="ctr">
            <a:solidFill>
              <a:srgbClr val="0078D4"/>
            </a:solidFill>
            <a:prstDash val="solid"/>
          </a:ln>
          <a:effectLst/>
        </p:spPr>
      </p:cxnSp>
      <p:sp>
        <p:nvSpPr>
          <p:cNvPr id="41" name="Picture Placeholder 40">
            <a:extLst>
              <a:ext uri="{FF2B5EF4-FFF2-40B4-BE49-F238E27FC236}">
                <a16:creationId xmlns:a16="http://schemas.microsoft.com/office/drawing/2014/main" id="{36F0C31C-8558-8E42-B33D-A3CD9C42F2C9}"/>
              </a:ext>
            </a:extLst>
          </p:cNvPr>
          <p:cNvSpPr>
            <a:spLocks noGrp="1"/>
          </p:cNvSpPr>
          <p:nvPr>
            <p:ph type="pic" sz="quarter" idx="10" hasCustomPrompt="1"/>
          </p:nvPr>
        </p:nvSpPr>
        <p:spPr>
          <a:xfrm>
            <a:off x="1404115" y="2273199"/>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2" name="Picture Placeholder 40">
            <a:extLst>
              <a:ext uri="{FF2B5EF4-FFF2-40B4-BE49-F238E27FC236}">
                <a16:creationId xmlns:a16="http://schemas.microsoft.com/office/drawing/2014/main" id="{8DA9306E-D60C-9149-945B-12D34AFE7D8D}"/>
              </a:ext>
            </a:extLst>
          </p:cNvPr>
          <p:cNvSpPr>
            <a:spLocks noGrp="1"/>
          </p:cNvSpPr>
          <p:nvPr>
            <p:ph type="pic" sz="quarter" idx="11" hasCustomPrompt="1"/>
          </p:nvPr>
        </p:nvSpPr>
        <p:spPr>
          <a:xfrm>
            <a:off x="3648640" y="2273199"/>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3" name="Picture Placeholder 40">
            <a:extLst>
              <a:ext uri="{FF2B5EF4-FFF2-40B4-BE49-F238E27FC236}">
                <a16:creationId xmlns:a16="http://schemas.microsoft.com/office/drawing/2014/main" id="{6E08B080-4C9E-A543-AE85-82C6662AC3BB}"/>
              </a:ext>
            </a:extLst>
          </p:cNvPr>
          <p:cNvSpPr>
            <a:spLocks noGrp="1"/>
          </p:cNvSpPr>
          <p:nvPr>
            <p:ph type="pic" sz="quarter" idx="12" hasCustomPrompt="1"/>
          </p:nvPr>
        </p:nvSpPr>
        <p:spPr>
          <a:xfrm>
            <a:off x="5902610" y="2269095"/>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4" name="Picture Placeholder 40">
            <a:extLst>
              <a:ext uri="{FF2B5EF4-FFF2-40B4-BE49-F238E27FC236}">
                <a16:creationId xmlns:a16="http://schemas.microsoft.com/office/drawing/2014/main" id="{E4B1A817-EB9E-F24E-9F39-0E373E0E2AAC}"/>
              </a:ext>
            </a:extLst>
          </p:cNvPr>
          <p:cNvSpPr>
            <a:spLocks noGrp="1"/>
          </p:cNvSpPr>
          <p:nvPr>
            <p:ph type="pic" sz="quarter" idx="13" hasCustomPrompt="1"/>
          </p:nvPr>
        </p:nvSpPr>
        <p:spPr>
          <a:xfrm>
            <a:off x="8147135" y="2269095"/>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45" name="Picture Placeholder 40">
            <a:extLst>
              <a:ext uri="{FF2B5EF4-FFF2-40B4-BE49-F238E27FC236}">
                <a16:creationId xmlns:a16="http://schemas.microsoft.com/office/drawing/2014/main" id="{0443C3C2-5FD6-EE4E-8133-41DFB233A830}"/>
              </a:ext>
            </a:extLst>
          </p:cNvPr>
          <p:cNvSpPr>
            <a:spLocks noGrp="1"/>
          </p:cNvSpPr>
          <p:nvPr>
            <p:ph type="pic" sz="quarter" idx="14" hasCustomPrompt="1"/>
          </p:nvPr>
        </p:nvSpPr>
        <p:spPr>
          <a:xfrm>
            <a:off x="10419549" y="2273197"/>
            <a:ext cx="616966" cy="590972"/>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38" name="Title 16">
            <a:extLst>
              <a:ext uri="{FF2B5EF4-FFF2-40B4-BE49-F238E27FC236}">
                <a16:creationId xmlns:a16="http://schemas.microsoft.com/office/drawing/2014/main" id="{4045CAFE-297F-1640-8CDF-EE2B166AD63F}"/>
              </a:ext>
            </a:extLst>
          </p:cNvPr>
          <p:cNvSpPr>
            <a:spLocks noGrp="1"/>
          </p:cNvSpPr>
          <p:nvPr>
            <p:ph type="title" hasCustomPrompt="1"/>
          </p:nvPr>
        </p:nvSpPr>
        <p:spPr>
          <a:xfrm>
            <a:off x="600059" y="466302"/>
            <a:ext cx="11192828" cy="559562"/>
          </a:xfrm>
          <a:prstGeom prst="rect">
            <a:avLst/>
          </a:prstGeom>
        </p:spPr>
        <p:txBody>
          <a:bodyPr/>
          <a:lstStyle>
            <a:lvl1pPr>
              <a:defRPr/>
            </a:lvl1pPr>
          </a:lstStyle>
          <a:p>
            <a:r>
              <a:rPr lang="en-US"/>
              <a:t>Why Microsoft Services</a:t>
            </a:r>
          </a:p>
        </p:txBody>
      </p:sp>
      <p:sp>
        <p:nvSpPr>
          <p:cNvPr id="3" name="Text Placeholder 2">
            <a:extLst>
              <a:ext uri="{FF2B5EF4-FFF2-40B4-BE49-F238E27FC236}">
                <a16:creationId xmlns:a16="http://schemas.microsoft.com/office/drawing/2014/main" id="{3928D03A-761B-9D4C-8D5D-046FF1749735}"/>
              </a:ext>
            </a:extLst>
          </p:cNvPr>
          <p:cNvSpPr>
            <a:spLocks noGrp="1"/>
          </p:cNvSpPr>
          <p:nvPr>
            <p:ph type="body" sz="quarter" idx="15" hasCustomPrompt="1"/>
          </p:nvPr>
        </p:nvSpPr>
        <p:spPr>
          <a:xfrm>
            <a:off x="697028" y="1444579"/>
            <a:ext cx="2014450" cy="397036"/>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one</a:t>
            </a:r>
          </a:p>
        </p:txBody>
      </p:sp>
      <p:sp>
        <p:nvSpPr>
          <p:cNvPr id="35" name="Text Placeholder 34">
            <a:extLst>
              <a:ext uri="{FF2B5EF4-FFF2-40B4-BE49-F238E27FC236}">
                <a16:creationId xmlns:a16="http://schemas.microsoft.com/office/drawing/2014/main" id="{C9B1F0E5-FD8B-764C-8F5F-4FF3E7EE2279}"/>
              </a:ext>
            </a:extLst>
          </p:cNvPr>
          <p:cNvSpPr>
            <a:spLocks noGrp="1"/>
          </p:cNvSpPr>
          <p:nvPr>
            <p:ph type="body" sz="quarter" idx="16" hasCustomPrompt="1"/>
          </p:nvPr>
        </p:nvSpPr>
        <p:spPr>
          <a:xfrm>
            <a:off x="955560" y="3179860"/>
            <a:ext cx="1514077" cy="2130740"/>
          </a:xfrm>
          <a:prstGeom prst="rect">
            <a:avLst/>
          </a:prstGeom>
        </p:spPr>
        <p:txBody>
          <a:bodyPr/>
          <a:lstStyle>
            <a:lvl1pPr marL="0" indent="0" algn="ctr">
              <a:buNone/>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lvl="0"/>
            <a:r>
              <a:rPr lang="en-US"/>
              <a:t>Description of reason</a:t>
            </a:r>
          </a:p>
        </p:txBody>
      </p:sp>
      <p:sp>
        <p:nvSpPr>
          <p:cNvPr id="46" name="Text Placeholder 2">
            <a:extLst>
              <a:ext uri="{FF2B5EF4-FFF2-40B4-BE49-F238E27FC236}">
                <a16:creationId xmlns:a16="http://schemas.microsoft.com/office/drawing/2014/main" id="{3DC773C4-85A8-5445-AE41-C9233CE6F947}"/>
              </a:ext>
            </a:extLst>
          </p:cNvPr>
          <p:cNvSpPr>
            <a:spLocks noGrp="1"/>
          </p:cNvSpPr>
          <p:nvPr>
            <p:ph type="body" sz="quarter" idx="17" hasCustomPrompt="1"/>
          </p:nvPr>
        </p:nvSpPr>
        <p:spPr>
          <a:xfrm>
            <a:off x="2962010" y="1444579"/>
            <a:ext cx="2014450" cy="397036"/>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two</a:t>
            </a:r>
          </a:p>
        </p:txBody>
      </p:sp>
      <p:sp>
        <p:nvSpPr>
          <p:cNvPr id="47" name="Text Placeholder 34">
            <a:extLst>
              <a:ext uri="{FF2B5EF4-FFF2-40B4-BE49-F238E27FC236}">
                <a16:creationId xmlns:a16="http://schemas.microsoft.com/office/drawing/2014/main" id="{9D6552FE-4D98-3D44-AEE1-1A1E2B16A1B7}"/>
              </a:ext>
            </a:extLst>
          </p:cNvPr>
          <p:cNvSpPr>
            <a:spLocks noGrp="1"/>
          </p:cNvSpPr>
          <p:nvPr>
            <p:ph type="body" sz="quarter" idx="18" hasCustomPrompt="1"/>
          </p:nvPr>
        </p:nvSpPr>
        <p:spPr>
          <a:xfrm>
            <a:off x="3220541" y="3179860"/>
            <a:ext cx="1514077" cy="2130740"/>
          </a:xfrm>
          <a:prstGeom prst="rect">
            <a:avLst/>
          </a:prstGeom>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marL="0" marR="0" lvl="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48" name="Text Placeholder 2">
            <a:extLst>
              <a:ext uri="{FF2B5EF4-FFF2-40B4-BE49-F238E27FC236}">
                <a16:creationId xmlns:a16="http://schemas.microsoft.com/office/drawing/2014/main" id="{5F780F7F-5840-FD47-B1A2-184A316CC7C3}"/>
              </a:ext>
            </a:extLst>
          </p:cNvPr>
          <p:cNvSpPr>
            <a:spLocks noGrp="1"/>
          </p:cNvSpPr>
          <p:nvPr>
            <p:ph type="body" sz="quarter" idx="19" hasCustomPrompt="1"/>
          </p:nvPr>
        </p:nvSpPr>
        <p:spPr>
          <a:xfrm>
            <a:off x="5209767" y="1444579"/>
            <a:ext cx="2014450" cy="397036"/>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three</a:t>
            </a:r>
          </a:p>
        </p:txBody>
      </p:sp>
      <p:sp>
        <p:nvSpPr>
          <p:cNvPr id="49" name="Text Placeholder 34">
            <a:extLst>
              <a:ext uri="{FF2B5EF4-FFF2-40B4-BE49-F238E27FC236}">
                <a16:creationId xmlns:a16="http://schemas.microsoft.com/office/drawing/2014/main" id="{D95E11AD-FEAA-D442-9361-5008594CC7A4}"/>
              </a:ext>
            </a:extLst>
          </p:cNvPr>
          <p:cNvSpPr>
            <a:spLocks noGrp="1"/>
          </p:cNvSpPr>
          <p:nvPr>
            <p:ph type="body" sz="quarter" idx="20" hasCustomPrompt="1"/>
          </p:nvPr>
        </p:nvSpPr>
        <p:spPr>
          <a:xfrm>
            <a:off x="5468299" y="3179860"/>
            <a:ext cx="1514077" cy="2130740"/>
          </a:xfrm>
          <a:prstGeom prst="rect">
            <a:avLst/>
          </a:prstGeom>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marL="0" marR="0" lvl="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0" name="Text Placeholder 2">
            <a:extLst>
              <a:ext uri="{FF2B5EF4-FFF2-40B4-BE49-F238E27FC236}">
                <a16:creationId xmlns:a16="http://schemas.microsoft.com/office/drawing/2014/main" id="{B11E54F0-1894-6F4E-B204-356AD4E3388F}"/>
              </a:ext>
            </a:extLst>
          </p:cNvPr>
          <p:cNvSpPr>
            <a:spLocks noGrp="1"/>
          </p:cNvSpPr>
          <p:nvPr>
            <p:ph type="body" sz="quarter" idx="21" hasCustomPrompt="1"/>
          </p:nvPr>
        </p:nvSpPr>
        <p:spPr>
          <a:xfrm>
            <a:off x="7436596" y="1444579"/>
            <a:ext cx="2014450" cy="421100"/>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four</a:t>
            </a:r>
          </a:p>
        </p:txBody>
      </p:sp>
      <p:sp>
        <p:nvSpPr>
          <p:cNvPr id="51" name="Text Placeholder 34">
            <a:extLst>
              <a:ext uri="{FF2B5EF4-FFF2-40B4-BE49-F238E27FC236}">
                <a16:creationId xmlns:a16="http://schemas.microsoft.com/office/drawing/2014/main" id="{12B2EF08-01EB-5249-A163-DDD65B9C0B9C}"/>
              </a:ext>
            </a:extLst>
          </p:cNvPr>
          <p:cNvSpPr>
            <a:spLocks noGrp="1"/>
          </p:cNvSpPr>
          <p:nvPr>
            <p:ph type="body" sz="quarter" idx="22" hasCustomPrompt="1"/>
          </p:nvPr>
        </p:nvSpPr>
        <p:spPr>
          <a:xfrm>
            <a:off x="7706011" y="3179861"/>
            <a:ext cx="1514077" cy="2130740"/>
          </a:xfrm>
          <a:prstGeom prst="rect">
            <a:avLst/>
          </a:prstGeom>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marL="0" marR="0" lvl="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
        <p:nvSpPr>
          <p:cNvPr id="52" name="Text Placeholder 2">
            <a:extLst>
              <a:ext uri="{FF2B5EF4-FFF2-40B4-BE49-F238E27FC236}">
                <a16:creationId xmlns:a16="http://schemas.microsoft.com/office/drawing/2014/main" id="{4E4958C7-3847-3748-9514-207863F84CD7}"/>
              </a:ext>
            </a:extLst>
          </p:cNvPr>
          <p:cNvSpPr>
            <a:spLocks noGrp="1"/>
          </p:cNvSpPr>
          <p:nvPr>
            <p:ph type="body" sz="quarter" idx="23" hasCustomPrompt="1"/>
          </p:nvPr>
        </p:nvSpPr>
        <p:spPr>
          <a:xfrm>
            <a:off x="9730584" y="1421872"/>
            <a:ext cx="2014450" cy="397036"/>
          </a:xfrm>
          <a:prstGeom prst="rect">
            <a:avLst/>
          </a:prstGeom>
        </p:spPr>
        <p:txBody>
          <a:bodyPr/>
          <a:lstStyle>
            <a:lvl1pPr marL="0" indent="0" algn="ctr">
              <a:buNone/>
              <a:defRPr sz="2040">
                <a:solidFill>
                  <a:schemeClr val="bg1"/>
                </a:solidFill>
                <a:latin typeface="+mn-lt"/>
              </a:defRPr>
            </a:lvl1pPr>
            <a:lvl2pPr marL="233149" indent="0">
              <a:buNone/>
              <a:defRPr>
                <a:solidFill>
                  <a:schemeClr val="bg1"/>
                </a:solidFill>
                <a:latin typeface="+mn-lt"/>
              </a:defRPr>
            </a:lvl2pPr>
            <a:lvl3pPr marL="466298" indent="0">
              <a:buNone/>
              <a:defRPr>
                <a:solidFill>
                  <a:schemeClr val="bg1"/>
                </a:solidFill>
                <a:latin typeface="+mn-lt"/>
              </a:defRPr>
            </a:lvl3pPr>
            <a:lvl4pPr marL="675162" indent="0">
              <a:buNone/>
              <a:defRPr>
                <a:solidFill>
                  <a:schemeClr val="bg1"/>
                </a:solidFill>
                <a:latin typeface="+mn-lt"/>
              </a:defRPr>
            </a:lvl4pPr>
            <a:lvl5pPr marL="872691" indent="0">
              <a:buNone/>
              <a:defRPr>
                <a:solidFill>
                  <a:schemeClr val="bg1"/>
                </a:solidFill>
                <a:latin typeface="+mn-lt"/>
              </a:defRPr>
            </a:lvl5pPr>
          </a:lstStyle>
          <a:p>
            <a:pPr lvl="0"/>
            <a:r>
              <a:rPr lang="en-US"/>
              <a:t>Reason five</a:t>
            </a:r>
          </a:p>
        </p:txBody>
      </p:sp>
      <p:sp>
        <p:nvSpPr>
          <p:cNvPr id="53" name="Text Placeholder 34">
            <a:extLst>
              <a:ext uri="{FF2B5EF4-FFF2-40B4-BE49-F238E27FC236}">
                <a16:creationId xmlns:a16="http://schemas.microsoft.com/office/drawing/2014/main" id="{0A96B19F-5582-534C-A46D-279D23F7D7B6}"/>
              </a:ext>
            </a:extLst>
          </p:cNvPr>
          <p:cNvSpPr>
            <a:spLocks noGrp="1"/>
          </p:cNvSpPr>
          <p:nvPr>
            <p:ph type="body" sz="quarter" idx="24" hasCustomPrompt="1"/>
          </p:nvPr>
        </p:nvSpPr>
        <p:spPr>
          <a:xfrm>
            <a:off x="9980770" y="3177477"/>
            <a:ext cx="1514077" cy="2130740"/>
          </a:xfrm>
          <a:prstGeom prst="rect">
            <a:avLst/>
          </a:prstGeom>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latin typeface="+mn-lt"/>
              </a:defRPr>
            </a:lvl1pPr>
            <a:lvl2pPr marL="233149" indent="0" algn="ctr">
              <a:buNone/>
              <a:defRPr>
                <a:latin typeface="+mn-lt"/>
              </a:defRPr>
            </a:lvl2pPr>
            <a:lvl3pPr marL="466298" indent="0" algn="ctr">
              <a:buNone/>
              <a:defRPr>
                <a:latin typeface="+mn-lt"/>
              </a:defRPr>
            </a:lvl3pPr>
            <a:lvl4pPr marL="675162" indent="0" algn="ctr">
              <a:buNone/>
              <a:defRPr>
                <a:latin typeface="+mn-lt"/>
              </a:defRPr>
            </a:lvl4pPr>
            <a:lvl5pPr marL="872691" indent="0" algn="ctr">
              <a:buNone/>
              <a:defRPr>
                <a:latin typeface="+mn-lt"/>
              </a:defRPr>
            </a:lvl5pPr>
          </a:lstStyle>
          <a:p>
            <a:pPr marL="0" marR="0" lvl="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Description of reason</a:t>
            </a:r>
          </a:p>
          <a:p>
            <a:pPr lvl="0"/>
            <a:endParaRPr lang="en-US"/>
          </a:p>
        </p:txBody>
      </p:sp>
    </p:spTree>
    <p:extLst>
      <p:ext uri="{BB962C8B-B14F-4D97-AF65-F5344CB8AC3E}">
        <p14:creationId xmlns:p14="http://schemas.microsoft.com/office/powerpoint/2010/main" val="2472552370"/>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117" name="Title 3">
            <a:extLst>
              <a:ext uri="{FF2B5EF4-FFF2-40B4-BE49-F238E27FC236}">
                <a16:creationId xmlns:a16="http://schemas.microsoft.com/office/drawing/2014/main" id="{98C126E4-D61E-4F75-B6C5-E835546D7D00}"/>
              </a:ext>
            </a:extLst>
          </p:cNvPr>
          <p:cNvSpPr txBox="1">
            <a:spLocks/>
          </p:cNvSpPr>
          <p:nvPr userDrawn="1"/>
        </p:nvSpPr>
        <p:spPr>
          <a:xfrm>
            <a:off x="2067641" y="1780316"/>
            <a:ext cx="8236823" cy="3439832"/>
          </a:xfrm>
          <a:prstGeom prst="rect">
            <a:avLst/>
          </a:prstGeom>
          <a:solidFill>
            <a:srgbClr val="0072C6">
              <a:alpha val="75000"/>
            </a:srgbClr>
          </a:solidFill>
        </p:spPr>
        <p:txBody>
          <a:bodyPr vert="horz" wrap="square" lIns="466114" tIns="186445" rIns="466114" bIns="279669" rtlCol="0" anchor="ctr" anchorCtr="0">
            <a:noAutofit/>
          </a:bodyPr>
          <a:lstStyle>
            <a:lvl1pPr marL="0" algn="l" defTabSz="1088105" rtl="0" eaLnBrk="1" latinLnBrk="0" hangingPunct="1">
              <a:lnSpc>
                <a:spcPct val="90000"/>
              </a:lnSpc>
              <a:spcBef>
                <a:spcPct val="0"/>
              </a:spcBef>
              <a:buNone/>
              <a:defRPr lang="en-US" sz="4800" kern="1200" spc="-58" baseline="0">
                <a:solidFill>
                  <a:schemeClr val="bg2"/>
                </a:solidFill>
                <a:latin typeface="Segoe UI Light" pitchFamily="34" charset="0"/>
                <a:ea typeface="Segoe UI" pitchFamily="34" charset="0"/>
                <a:cs typeface="Segoe UI" pitchFamily="34" charset="0"/>
              </a:defRPr>
            </a:lvl1pPr>
          </a:lstStyle>
          <a:p>
            <a:pPr marL="0" marR="0" lvl="0" indent="0" algn="l" defTabSz="1109758" rtl="0" eaLnBrk="1" fontAlgn="auto" latinLnBrk="0" hangingPunct="1">
              <a:lnSpc>
                <a:spcPct val="90000"/>
              </a:lnSpc>
              <a:spcBef>
                <a:spcPts val="1835"/>
              </a:spcBef>
              <a:spcAft>
                <a:spcPts val="0"/>
              </a:spcAft>
              <a:buClrTx/>
              <a:buSzTx/>
              <a:buFontTx/>
              <a:buNone/>
              <a:tabLst/>
              <a:defRPr/>
            </a:pPr>
            <a:endParaRPr kumimoji="0" lang="en-GB" sz="4896" b="0" i="0" u="none" strike="noStrike" kern="1200" cap="none" spc="-100" normalizeH="0" baseline="0" noProof="0" dirty="0">
              <a:ln>
                <a:noFill/>
              </a:ln>
              <a:gradFill>
                <a:gsLst>
                  <a:gs pos="5833">
                    <a:srgbClr val="FFFFFF"/>
                  </a:gs>
                  <a:gs pos="18000">
                    <a:srgbClr val="FFFFFF"/>
                  </a:gs>
                </a:gsLst>
                <a:lin ang="5400000" scaled="0"/>
              </a:gradFill>
              <a:effectLst/>
              <a:uLnTx/>
              <a:uFillTx/>
              <a:latin typeface="Segoe UI Light" pitchFamily="34" charset="0"/>
              <a:cs typeface="Segoe UI" pitchFamily="34" charset="0"/>
            </a:endParaRPr>
          </a:p>
        </p:txBody>
      </p:sp>
      <p:sp>
        <p:nvSpPr>
          <p:cNvPr id="118" name="Text Placeholder 2">
            <a:extLst>
              <a:ext uri="{FF2B5EF4-FFF2-40B4-BE49-F238E27FC236}">
                <a16:creationId xmlns:a16="http://schemas.microsoft.com/office/drawing/2014/main" id="{20A04AD9-A3E3-446E-AB11-E00132E83A71}"/>
              </a:ext>
            </a:extLst>
          </p:cNvPr>
          <p:cNvSpPr txBox="1">
            <a:spLocks/>
          </p:cNvSpPr>
          <p:nvPr userDrawn="1"/>
        </p:nvSpPr>
        <p:spPr>
          <a:xfrm>
            <a:off x="2079080" y="1778458"/>
            <a:ext cx="8219024" cy="3431626"/>
          </a:xfrm>
          <a:prstGeom prst="rect">
            <a:avLst/>
          </a:prstGeom>
        </p:spPr>
        <p:txBody>
          <a:bodyPr lIns="279781" tIns="279781" rIns="279781" bIns="279781"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4400" b="0" kern="1200" cap="none" baseline="0" dirty="0">
                <a:solidFill>
                  <a:schemeClr val="bg1"/>
                </a:solidFill>
                <a:latin typeface="Segoe UI Light" panose="020B0502040204020203" pitchFamily="34" charset="0"/>
                <a:ea typeface="+mj-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020"/>
              </a:spcBef>
              <a:spcAft>
                <a:spcPts val="0"/>
              </a:spcAft>
              <a:buClrTx/>
              <a:buSzTx/>
              <a:buFont typeface="Arial" panose="020B0604020202020204" pitchFamily="34" charset="0"/>
              <a:buNone/>
              <a:tabLst/>
              <a:defRPr/>
            </a:pPr>
            <a:endParaRPr kumimoji="0" lang="en-GB" sz="408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endParaRPr>
          </a:p>
        </p:txBody>
      </p:sp>
      <p:sp>
        <p:nvSpPr>
          <p:cNvPr id="11" name="Text Placeholder 10">
            <a:extLst>
              <a:ext uri="{FF2B5EF4-FFF2-40B4-BE49-F238E27FC236}">
                <a16:creationId xmlns:a16="http://schemas.microsoft.com/office/drawing/2014/main" id="{CFC4E317-0CAC-47E8-91FA-7E667F70E5F7}"/>
              </a:ext>
            </a:extLst>
          </p:cNvPr>
          <p:cNvSpPr>
            <a:spLocks noGrp="1"/>
          </p:cNvSpPr>
          <p:nvPr>
            <p:ph type="body" sz="quarter" idx="10" hasCustomPrompt="1"/>
          </p:nvPr>
        </p:nvSpPr>
        <p:spPr>
          <a:xfrm>
            <a:off x="2067889" y="3183788"/>
            <a:ext cx="8229449" cy="627807"/>
          </a:xfrm>
          <a:prstGeom prst="rect">
            <a:avLst/>
          </a:prstGeom>
        </p:spPr>
        <p:txBody>
          <a:bodyPr anchor="ctr" anchorCtr="0"/>
          <a:lstStyle>
            <a:lvl1pPr marL="0" indent="0" algn="ctr">
              <a:buNone/>
              <a:defRPr sz="4080">
                <a:solidFill>
                  <a:schemeClr val="bg1"/>
                </a:solidFill>
                <a:latin typeface="Segoe UI Light" panose="020B0502040204020203" pitchFamily="34" charset="0"/>
                <a:cs typeface="Segoe UI Light" panose="020B0502040204020203" pitchFamily="34" charset="0"/>
              </a:defRPr>
            </a:lvl1pPr>
          </a:lstStyle>
          <a:p>
            <a:pPr lvl="0"/>
            <a:r>
              <a:rPr lang="en-US"/>
              <a:t>Microsoft Services can help enterprises deliver the value of Microsoft Office 365 rapidly by providing key technical and project management resources. </a:t>
            </a:r>
          </a:p>
        </p:txBody>
      </p:sp>
    </p:spTree>
    <p:extLst>
      <p:ext uri="{BB962C8B-B14F-4D97-AF65-F5344CB8AC3E}">
        <p14:creationId xmlns:p14="http://schemas.microsoft.com/office/powerpoint/2010/main" val="40046038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3" name="TextBox 2" descr="third content box">
            <a:extLst>
              <a:ext uri="{FF2B5EF4-FFF2-40B4-BE49-F238E27FC236}">
                <a16:creationId xmlns:a16="http://schemas.microsoft.com/office/drawing/2014/main" id="{C63162B1-BC67-496A-9406-4696E270D8BF}"/>
              </a:ext>
            </a:extLst>
          </p:cNvPr>
          <p:cNvSpPr txBox="1"/>
          <p:nvPr userDrawn="1"/>
        </p:nvSpPr>
        <p:spPr>
          <a:xfrm>
            <a:off x="7829135" y="3704999"/>
            <a:ext cx="1872827" cy="320182"/>
          </a:xfrm>
          <a:prstGeom prst="rect">
            <a:avLst/>
          </a:prstGeom>
          <a:noFill/>
          <a:ln w="38100">
            <a:solidFill>
              <a:srgbClr val="737373"/>
            </a:solidFill>
          </a:ln>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9" name="TextBox 8" descr="fourth content box">
            <a:extLst>
              <a:ext uri="{FF2B5EF4-FFF2-40B4-BE49-F238E27FC236}">
                <a16:creationId xmlns:a16="http://schemas.microsoft.com/office/drawing/2014/main" id="{F45521BA-883E-400C-9F07-D66CD9D7DB07}"/>
              </a:ext>
            </a:extLst>
          </p:cNvPr>
          <p:cNvSpPr txBox="1"/>
          <p:nvPr userDrawn="1"/>
        </p:nvSpPr>
        <p:spPr>
          <a:xfrm>
            <a:off x="9943774" y="3710457"/>
            <a:ext cx="1872827" cy="320182"/>
          </a:xfrm>
          <a:prstGeom prst="rect">
            <a:avLst/>
          </a:prstGeom>
          <a:noFill/>
          <a:ln w="38100">
            <a:solidFill>
              <a:srgbClr val="737373"/>
            </a:solidFill>
          </a:ln>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TextBox 9" descr="first content box">
            <a:extLst>
              <a:ext uri="{FF2B5EF4-FFF2-40B4-BE49-F238E27FC236}">
                <a16:creationId xmlns:a16="http://schemas.microsoft.com/office/drawing/2014/main" id="{F16BDB4E-43DF-497B-9111-6FBC1995EFBC}"/>
              </a:ext>
            </a:extLst>
          </p:cNvPr>
          <p:cNvSpPr txBox="1"/>
          <p:nvPr userDrawn="1"/>
        </p:nvSpPr>
        <p:spPr>
          <a:xfrm>
            <a:off x="7816887" y="697318"/>
            <a:ext cx="1872827" cy="320182"/>
          </a:xfrm>
          <a:prstGeom prst="rect">
            <a:avLst/>
          </a:prstGeom>
          <a:noFill/>
          <a:ln w="38100">
            <a:solidFill>
              <a:srgbClr val="737373"/>
            </a:solidFill>
          </a:ln>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 name="TextBox 10" descr="Second content box">
            <a:extLst>
              <a:ext uri="{FF2B5EF4-FFF2-40B4-BE49-F238E27FC236}">
                <a16:creationId xmlns:a16="http://schemas.microsoft.com/office/drawing/2014/main" id="{28761119-70FE-490B-8379-43C72A1A67DD}"/>
              </a:ext>
            </a:extLst>
          </p:cNvPr>
          <p:cNvSpPr txBox="1"/>
          <p:nvPr userDrawn="1"/>
        </p:nvSpPr>
        <p:spPr>
          <a:xfrm>
            <a:off x="9943774" y="700356"/>
            <a:ext cx="1872827" cy="320182"/>
          </a:xfrm>
          <a:prstGeom prst="rect">
            <a:avLst/>
          </a:prstGeom>
          <a:noFill/>
          <a:ln w="38100">
            <a:solidFill>
              <a:srgbClr val="737373"/>
            </a:solidFill>
          </a:ln>
        </p:spPr>
        <p:txBody>
          <a:bodyPr wrap="squar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F904880C-0C73-479F-B037-A3BB445EDCD5}"/>
              </a:ext>
            </a:extLst>
          </p:cNvPr>
          <p:cNvSpPr/>
          <p:nvPr userDrawn="1"/>
        </p:nvSpPr>
        <p:spPr bwMode="auto">
          <a:xfrm>
            <a:off x="7841381" y="1326827"/>
            <a:ext cx="1848333" cy="2044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A599745-1012-4179-8B0D-BEF94E90AF2A}"/>
              </a:ext>
            </a:extLst>
          </p:cNvPr>
          <p:cNvSpPr/>
          <p:nvPr userDrawn="1"/>
        </p:nvSpPr>
        <p:spPr bwMode="auto">
          <a:xfrm>
            <a:off x="9943774" y="1334974"/>
            <a:ext cx="1848333" cy="20444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77D0A7D-6628-4AE4-AF80-C3BE45006745}"/>
              </a:ext>
            </a:extLst>
          </p:cNvPr>
          <p:cNvSpPr/>
          <p:nvPr userDrawn="1"/>
        </p:nvSpPr>
        <p:spPr bwMode="auto">
          <a:xfrm>
            <a:off x="7841381" y="3718604"/>
            <a:ext cx="1848333" cy="58792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gear" title="Icon of a gear surrounded by a circle with lines of varying length">
            <a:extLst>
              <a:ext uri="{FF2B5EF4-FFF2-40B4-BE49-F238E27FC236}">
                <a16:creationId xmlns:a16="http://schemas.microsoft.com/office/drawing/2014/main" id="{C6602155-0115-4296-B8AF-174C65B01966}"/>
              </a:ext>
            </a:extLst>
          </p:cNvPr>
          <p:cNvSpPr>
            <a:spLocks noChangeAspect="1" noEditPoints="1"/>
          </p:cNvSpPr>
          <p:nvPr userDrawn="1"/>
        </p:nvSpPr>
        <p:spPr bwMode="auto">
          <a:xfrm>
            <a:off x="636767" y="2420781"/>
            <a:ext cx="2165601" cy="215592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E38057D1-7D98-4B03-8C49-F0618D6C158D}"/>
              </a:ext>
            </a:extLst>
          </p:cNvPr>
          <p:cNvSpPr/>
          <p:nvPr userDrawn="1"/>
        </p:nvSpPr>
        <p:spPr bwMode="auto">
          <a:xfrm>
            <a:off x="9957963" y="3729732"/>
            <a:ext cx="1848333" cy="58421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Isosceles Triangle 18" descr="arrow pointing to the right">
            <a:extLst>
              <a:ext uri="{FF2B5EF4-FFF2-40B4-BE49-F238E27FC236}">
                <a16:creationId xmlns:a16="http://schemas.microsoft.com/office/drawing/2014/main" id="{59D2DC1A-CE70-459B-8AD9-84B92C7B3FA0}"/>
              </a:ext>
            </a:extLst>
          </p:cNvPr>
          <p:cNvSpPr/>
          <p:nvPr userDrawn="1"/>
        </p:nvSpPr>
        <p:spPr bwMode="auto">
          <a:xfrm rot="5400000">
            <a:off x="4060138" y="3096709"/>
            <a:ext cx="5591772" cy="1042388"/>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50AF9A6-F987-4CE4-B32C-D6AEC07D2609}"/>
              </a:ext>
            </a:extLst>
          </p:cNvPr>
          <p:cNvSpPr/>
          <p:nvPr userDrawn="1"/>
        </p:nvSpPr>
        <p:spPr bwMode="auto">
          <a:xfrm>
            <a:off x="7813792" y="718015"/>
            <a:ext cx="1888169" cy="58792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FA09068-DCF1-455F-A7AC-F7B3579DC9D6}"/>
              </a:ext>
            </a:extLst>
          </p:cNvPr>
          <p:cNvSpPr/>
          <p:nvPr userDrawn="1"/>
        </p:nvSpPr>
        <p:spPr bwMode="auto">
          <a:xfrm>
            <a:off x="9943773" y="700355"/>
            <a:ext cx="1872827" cy="587923"/>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0A536638-9D0A-4257-80FF-7962E8C37C8E}"/>
              </a:ext>
            </a:extLst>
          </p:cNvPr>
          <p:cNvCxnSpPr>
            <a:cxnSpLocks/>
          </p:cNvCxnSpPr>
          <p:nvPr userDrawn="1"/>
        </p:nvCxnSpPr>
        <p:spPr>
          <a:xfrm>
            <a:off x="2245639" y="4433181"/>
            <a:ext cx="1194636" cy="102394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1154BEB-7FA0-4219-B125-F413F8F400E3}"/>
              </a:ext>
            </a:extLst>
          </p:cNvPr>
          <p:cNvCxnSpPr>
            <a:cxnSpLocks/>
          </p:cNvCxnSpPr>
          <p:nvPr userDrawn="1"/>
        </p:nvCxnSpPr>
        <p:spPr>
          <a:xfrm>
            <a:off x="2760881" y="3794556"/>
            <a:ext cx="679394" cy="26343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6C53BE-650D-48DD-8474-10653B5C72FD}"/>
              </a:ext>
            </a:extLst>
          </p:cNvPr>
          <p:cNvCxnSpPr>
            <a:cxnSpLocks/>
          </p:cNvCxnSpPr>
          <p:nvPr userDrawn="1"/>
        </p:nvCxnSpPr>
        <p:spPr>
          <a:xfrm flipV="1">
            <a:off x="2594549" y="2501651"/>
            <a:ext cx="845726" cy="34704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D247F42-DE43-43B1-97C0-85A5827B3448}"/>
              </a:ext>
            </a:extLst>
          </p:cNvPr>
          <p:cNvCxnSpPr>
            <a:cxnSpLocks/>
          </p:cNvCxnSpPr>
          <p:nvPr userDrawn="1"/>
        </p:nvCxnSpPr>
        <p:spPr>
          <a:xfrm>
            <a:off x="3440275" y="2501651"/>
            <a:ext cx="2668592"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5E2AF56-7D55-42C2-AF3D-25B9850C4380}"/>
              </a:ext>
            </a:extLst>
          </p:cNvPr>
          <p:cNvCxnSpPr>
            <a:cxnSpLocks/>
          </p:cNvCxnSpPr>
          <p:nvPr userDrawn="1"/>
        </p:nvCxnSpPr>
        <p:spPr>
          <a:xfrm flipV="1">
            <a:off x="1748822" y="1117840"/>
            <a:ext cx="1689749" cy="129883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6DDF3F-F3B3-4EEF-9843-18A522D74B23}"/>
              </a:ext>
            </a:extLst>
          </p:cNvPr>
          <p:cNvCxnSpPr>
            <a:cxnSpLocks/>
          </p:cNvCxnSpPr>
          <p:nvPr userDrawn="1"/>
        </p:nvCxnSpPr>
        <p:spPr>
          <a:xfrm>
            <a:off x="3440275" y="1117839"/>
            <a:ext cx="2668592"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D8F766-B5C7-412D-AB15-3DECD07EC575}"/>
              </a:ext>
            </a:extLst>
          </p:cNvPr>
          <p:cNvCxnSpPr>
            <a:cxnSpLocks/>
          </p:cNvCxnSpPr>
          <p:nvPr userDrawn="1"/>
        </p:nvCxnSpPr>
        <p:spPr>
          <a:xfrm>
            <a:off x="3440275" y="4057991"/>
            <a:ext cx="2668592"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9174FDC-FDAD-4015-9559-109FB50D43FE}"/>
              </a:ext>
            </a:extLst>
          </p:cNvPr>
          <p:cNvCxnSpPr>
            <a:cxnSpLocks/>
          </p:cNvCxnSpPr>
          <p:nvPr userDrawn="1"/>
        </p:nvCxnSpPr>
        <p:spPr>
          <a:xfrm>
            <a:off x="3440275" y="5457121"/>
            <a:ext cx="2668592"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icture Placeholder 17">
            <a:extLst>
              <a:ext uri="{FF2B5EF4-FFF2-40B4-BE49-F238E27FC236}">
                <a16:creationId xmlns:a16="http://schemas.microsoft.com/office/drawing/2014/main" id="{E7649A76-033E-49ED-8343-D04C0E008D4D}"/>
              </a:ext>
            </a:extLst>
          </p:cNvPr>
          <p:cNvSpPr>
            <a:spLocks noGrp="1"/>
          </p:cNvSpPr>
          <p:nvPr>
            <p:ph type="pic" sz="quarter" idx="10" hasCustomPrompt="1"/>
          </p:nvPr>
        </p:nvSpPr>
        <p:spPr>
          <a:xfrm>
            <a:off x="7813792" y="3701961"/>
            <a:ext cx="1900415" cy="60456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31" name="Picture Placeholder 17">
            <a:extLst>
              <a:ext uri="{FF2B5EF4-FFF2-40B4-BE49-F238E27FC236}">
                <a16:creationId xmlns:a16="http://schemas.microsoft.com/office/drawing/2014/main" id="{6882E0BA-471E-4DD3-A9D7-E2F8EA1FC1B6}"/>
              </a:ext>
            </a:extLst>
          </p:cNvPr>
          <p:cNvSpPr>
            <a:spLocks noGrp="1"/>
          </p:cNvSpPr>
          <p:nvPr>
            <p:ph type="pic" sz="quarter" idx="11" hasCustomPrompt="1"/>
          </p:nvPr>
        </p:nvSpPr>
        <p:spPr>
          <a:xfrm>
            <a:off x="9929978" y="3701961"/>
            <a:ext cx="1900415" cy="60456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32" name="Picture Placeholder 17">
            <a:extLst>
              <a:ext uri="{FF2B5EF4-FFF2-40B4-BE49-F238E27FC236}">
                <a16:creationId xmlns:a16="http://schemas.microsoft.com/office/drawing/2014/main" id="{895D0A1F-D1A1-4C91-BB26-9A1F6D93A6A0}"/>
              </a:ext>
            </a:extLst>
          </p:cNvPr>
          <p:cNvSpPr>
            <a:spLocks noGrp="1"/>
          </p:cNvSpPr>
          <p:nvPr>
            <p:ph type="pic" sz="quarter" idx="12" hasCustomPrompt="1"/>
          </p:nvPr>
        </p:nvSpPr>
        <p:spPr>
          <a:xfrm>
            <a:off x="9929978" y="692033"/>
            <a:ext cx="1900415" cy="59624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33" name="Picture Placeholder 17">
            <a:extLst>
              <a:ext uri="{FF2B5EF4-FFF2-40B4-BE49-F238E27FC236}">
                <a16:creationId xmlns:a16="http://schemas.microsoft.com/office/drawing/2014/main" id="{628412C7-BC51-4FC4-ADD9-0D5BB7F719A0}"/>
              </a:ext>
            </a:extLst>
          </p:cNvPr>
          <p:cNvSpPr>
            <a:spLocks noGrp="1"/>
          </p:cNvSpPr>
          <p:nvPr>
            <p:ph type="pic" sz="quarter" idx="13" hasCustomPrompt="1"/>
          </p:nvPr>
        </p:nvSpPr>
        <p:spPr>
          <a:xfrm>
            <a:off x="7815339" y="692033"/>
            <a:ext cx="1900415" cy="59624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35" name="Text Placeholder 34">
            <a:extLst>
              <a:ext uri="{FF2B5EF4-FFF2-40B4-BE49-F238E27FC236}">
                <a16:creationId xmlns:a16="http://schemas.microsoft.com/office/drawing/2014/main" id="{E7F20606-0467-45C5-9725-EDB9D984CAFF}"/>
              </a:ext>
            </a:extLst>
          </p:cNvPr>
          <p:cNvSpPr>
            <a:spLocks noGrp="1"/>
          </p:cNvSpPr>
          <p:nvPr>
            <p:ph type="body" sz="quarter" idx="14" hasCustomPrompt="1"/>
          </p:nvPr>
        </p:nvSpPr>
        <p:spPr>
          <a:xfrm>
            <a:off x="9929748" y="1288806"/>
            <a:ext cx="1862233" cy="2079406"/>
          </a:xfrm>
          <a:prstGeom prst="rect">
            <a:avLst/>
          </a:prstGeom>
        </p:spPr>
        <p:txBody>
          <a:bodyPr lIns="183600" tIns="147600" rIns="183600" bIns="147600" anchor="t" anchorCtr="0">
            <a:noAutofit/>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 of customer evidence</a:t>
            </a:r>
          </a:p>
        </p:txBody>
      </p:sp>
      <p:sp>
        <p:nvSpPr>
          <p:cNvPr id="36" name="Text Placeholder 34">
            <a:extLst>
              <a:ext uri="{FF2B5EF4-FFF2-40B4-BE49-F238E27FC236}">
                <a16:creationId xmlns:a16="http://schemas.microsoft.com/office/drawing/2014/main" id="{5A4F73A4-AC59-47EB-8A9D-3CF3C146E4D0}"/>
              </a:ext>
            </a:extLst>
          </p:cNvPr>
          <p:cNvSpPr>
            <a:spLocks noGrp="1"/>
          </p:cNvSpPr>
          <p:nvPr>
            <p:ph type="body" sz="quarter" idx="15" hasCustomPrompt="1"/>
          </p:nvPr>
        </p:nvSpPr>
        <p:spPr>
          <a:xfrm>
            <a:off x="7816438" y="1288806"/>
            <a:ext cx="1862233" cy="2079406"/>
          </a:xfrm>
          <a:prstGeom prst="rect">
            <a:avLst/>
          </a:prstGeom>
        </p:spPr>
        <p:txBody>
          <a:bodyPr lIns="183600" tIns="147600" rIns="183600" bIns="147600" anchor="t" anchorCtr="0">
            <a:noAutofit/>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 of customer evidence</a:t>
            </a:r>
          </a:p>
        </p:txBody>
      </p:sp>
      <p:sp>
        <p:nvSpPr>
          <p:cNvPr id="37" name="Text Placeholder 34">
            <a:extLst>
              <a:ext uri="{FF2B5EF4-FFF2-40B4-BE49-F238E27FC236}">
                <a16:creationId xmlns:a16="http://schemas.microsoft.com/office/drawing/2014/main" id="{158CF93F-5F9E-4C30-94F0-7D1878DB8C24}"/>
              </a:ext>
            </a:extLst>
          </p:cNvPr>
          <p:cNvSpPr>
            <a:spLocks noGrp="1"/>
          </p:cNvSpPr>
          <p:nvPr>
            <p:ph type="body" sz="quarter" idx="16" hasCustomPrompt="1"/>
          </p:nvPr>
        </p:nvSpPr>
        <p:spPr>
          <a:xfrm>
            <a:off x="9929748" y="4307946"/>
            <a:ext cx="1862233" cy="2079406"/>
          </a:xfrm>
          <a:prstGeom prst="rect">
            <a:avLst/>
          </a:prstGeom>
        </p:spPr>
        <p:txBody>
          <a:bodyPr lIns="183600" tIns="147600" rIns="183600" bIns="147600" anchor="t" anchorCtr="0">
            <a:noAutofit/>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 of customer evidence</a:t>
            </a:r>
          </a:p>
        </p:txBody>
      </p:sp>
      <p:sp>
        <p:nvSpPr>
          <p:cNvPr id="40" name="Text Placeholder 34">
            <a:extLst>
              <a:ext uri="{FF2B5EF4-FFF2-40B4-BE49-F238E27FC236}">
                <a16:creationId xmlns:a16="http://schemas.microsoft.com/office/drawing/2014/main" id="{ADB6AC46-DE9B-4183-A315-74B2A2580D3F}"/>
              </a:ext>
            </a:extLst>
          </p:cNvPr>
          <p:cNvSpPr>
            <a:spLocks noGrp="1"/>
          </p:cNvSpPr>
          <p:nvPr>
            <p:ph type="body" sz="quarter" idx="17" hasCustomPrompt="1"/>
          </p:nvPr>
        </p:nvSpPr>
        <p:spPr>
          <a:xfrm>
            <a:off x="7816438" y="4307946"/>
            <a:ext cx="1862233" cy="2079406"/>
          </a:xfrm>
          <a:prstGeom prst="rect">
            <a:avLst/>
          </a:prstGeom>
        </p:spPr>
        <p:txBody>
          <a:bodyPr lIns="183600" tIns="147600" rIns="183600" bIns="147600" anchor="t" anchorCtr="0">
            <a:noAutofit/>
          </a:bodyPr>
          <a:lstStyle>
            <a:lvl1pPr marL="0" indent="0">
              <a:buNone/>
              <a:defRPr sz="1632">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 of customer evidence</a:t>
            </a:r>
          </a:p>
        </p:txBody>
      </p:sp>
      <p:sp>
        <p:nvSpPr>
          <p:cNvPr id="41" name="Text Placeholder 34">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502534" y="586369"/>
            <a:ext cx="2788192" cy="471295"/>
          </a:xfrm>
          <a:prstGeom prst="rect">
            <a:avLst/>
          </a:prstGeom>
        </p:spPr>
        <p:txBody>
          <a:bodyPr lIns="0" tIns="14760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Offering/Project one</a:t>
            </a:r>
            <a:br>
              <a:rPr lang="en-US"/>
            </a:br>
            <a:endParaRPr lang="en-US"/>
          </a:p>
        </p:txBody>
      </p:sp>
      <p:sp>
        <p:nvSpPr>
          <p:cNvPr id="42" name="Text Placeholder 34">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502534" y="1973744"/>
            <a:ext cx="2788192" cy="471295"/>
          </a:xfrm>
          <a:prstGeom prst="rect">
            <a:avLst/>
          </a:prstGeom>
        </p:spPr>
        <p:txBody>
          <a:bodyPr lIns="0" tIns="14760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Offering/Project two</a:t>
            </a:r>
            <a:br>
              <a:rPr lang="en-US"/>
            </a:br>
            <a:endParaRPr lang="en-US"/>
          </a:p>
        </p:txBody>
      </p:sp>
      <p:sp>
        <p:nvSpPr>
          <p:cNvPr id="43" name="Text Placeholder 34">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502534" y="3525593"/>
            <a:ext cx="2788192" cy="471295"/>
          </a:xfrm>
          <a:prstGeom prst="rect">
            <a:avLst/>
          </a:prstGeom>
        </p:spPr>
        <p:txBody>
          <a:bodyPr lIns="0" tIns="14760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Offering/Project three</a:t>
            </a:r>
            <a:br>
              <a:rPr lang="en-US"/>
            </a:br>
            <a:endParaRPr lang="en-US"/>
          </a:p>
        </p:txBody>
      </p:sp>
      <p:sp>
        <p:nvSpPr>
          <p:cNvPr id="44" name="Text Placeholder 34">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502534" y="4945151"/>
            <a:ext cx="2788192" cy="471295"/>
          </a:xfrm>
          <a:prstGeom prst="rect">
            <a:avLst/>
          </a:prstGeom>
        </p:spPr>
        <p:txBody>
          <a:bodyPr lIns="0" tIns="14760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Offering/Project four</a:t>
            </a:r>
            <a:br>
              <a:rPr lang="en-US"/>
            </a:br>
            <a:endParaRPr lang="en-US"/>
          </a:p>
        </p:txBody>
      </p:sp>
      <p:sp>
        <p:nvSpPr>
          <p:cNvPr id="45" name="Text Placeholder 34">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502534" y="1203247"/>
            <a:ext cx="2788192" cy="274459"/>
          </a:xfrm>
          <a:prstGeom prst="rect">
            <a:avLst/>
          </a:prstGeom>
        </p:spPr>
        <p:txBody>
          <a:bodyPr lIns="0" tIns="0" rIns="183600" bIns="147600" anchor="t" anchorCtr="0">
            <a:noAutofit/>
          </a:bodyPr>
          <a:lstStyle>
            <a:lvl1pPr marL="0" indent="0" algn="l">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a:t>
            </a:r>
            <a:br>
              <a:rPr lang="en-US"/>
            </a:br>
            <a:endParaRPr lang="en-US"/>
          </a:p>
        </p:txBody>
      </p:sp>
      <p:sp>
        <p:nvSpPr>
          <p:cNvPr id="46" name="Text Placeholder 34">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502534" y="2614159"/>
            <a:ext cx="2788192" cy="274459"/>
          </a:xfrm>
          <a:prstGeom prst="rect">
            <a:avLst/>
          </a:prstGeom>
        </p:spPr>
        <p:txBody>
          <a:bodyPr lIns="0" tIns="0" rIns="183600" bIns="147600" anchor="t" anchorCtr="0">
            <a:noAutofit/>
          </a:bodyPr>
          <a:lstStyle>
            <a:lvl1pPr marL="0" indent="0" algn="l">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a:t>
            </a:r>
            <a:br>
              <a:rPr lang="en-US"/>
            </a:br>
            <a:endParaRPr lang="en-US"/>
          </a:p>
        </p:txBody>
      </p:sp>
      <p:sp>
        <p:nvSpPr>
          <p:cNvPr id="47" name="Text Placeholder 34">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502534" y="4166008"/>
            <a:ext cx="2788192" cy="274459"/>
          </a:xfrm>
          <a:prstGeom prst="rect">
            <a:avLst/>
          </a:prstGeom>
        </p:spPr>
        <p:txBody>
          <a:bodyPr lIns="0" tIns="0" rIns="183600" bIns="147600" anchor="t" anchorCtr="0">
            <a:noAutofit/>
          </a:bodyPr>
          <a:lstStyle>
            <a:lvl1pPr marL="0" indent="0" algn="l">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a:t>
            </a:r>
            <a:br>
              <a:rPr lang="en-US"/>
            </a:br>
            <a:endParaRPr lang="en-US"/>
          </a:p>
        </p:txBody>
      </p:sp>
      <p:sp>
        <p:nvSpPr>
          <p:cNvPr id="48" name="Text Placeholder 34">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502534" y="5540020"/>
            <a:ext cx="2788192" cy="274459"/>
          </a:xfrm>
          <a:prstGeom prst="rect">
            <a:avLst/>
          </a:prstGeom>
        </p:spPr>
        <p:txBody>
          <a:bodyPr lIns="0" tIns="0" rIns="183600" bIns="147600" anchor="t" anchorCtr="0">
            <a:noAutofit/>
          </a:bodyPr>
          <a:lstStyle>
            <a:lvl1pPr marL="0" indent="0" algn="l">
              <a:buNone/>
              <a:defRPr sz="1632">
                <a:solidFill>
                  <a:schemeClr val="tx1"/>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Description</a:t>
            </a:r>
            <a:br>
              <a:rPr lang="en-US"/>
            </a:br>
            <a:endParaRPr lang="en-US"/>
          </a:p>
        </p:txBody>
      </p:sp>
      <p:sp>
        <p:nvSpPr>
          <p:cNvPr id="49" name="Text Placeholder 34">
            <a:extLst>
              <a:ext uri="{FF2B5EF4-FFF2-40B4-BE49-F238E27FC236}">
                <a16:creationId xmlns:a16="http://schemas.microsoft.com/office/drawing/2014/main" id="{B1B5DB73-595C-4231-8059-6B9E05FE8791}"/>
              </a:ext>
            </a:extLst>
          </p:cNvPr>
          <p:cNvSpPr>
            <a:spLocks noGrp="1"/>
          </p:cNvSpPr>
          <p:nvPr>
            <p:ph type="body" sz="quarter" idx="26" hasCustomPrompt="1"/>
          </p:nvPr>
        </p:nvSpPr>
        <p:spPr>
          <a:xfrm>
            <a:off x="980082" y="4876354"/>
            <a:ext cx="1265557" cy="471295"/>
          </a:xfrm>
          <a:prstGeom prst="rect">
            <a:avLst/>
          </a:prstGeom>
        </p:spPr>
        <p:txBody>
          <a:bodyPr lIns="0" tIns="0" rIns="183600" bIns="147600" anchor="t" anchorCtr="0">
            <a:noAutofit/>
          </a:bodyPr>
          <a:lstStyle>
            <a:lvl1pPr marL="0" indent="0" algn="l">
              <a:buNone/>
              <a:defRPr sz="2040">
                <a:solidFill>
                  <a:srgbClr val="002050"/>
                </a:solidFill>
                <a:latin typeface="+mn-lt"/>
              </a:defRPr>
            </a:lvl1pPr>
            <a:lvl2pPr>
              <a:defRPr sz="1632">
                <a:latin typeface="+mn-lt"/>
              </a:defRPr>
            </a:lvl2pPr>
            <a:lvl3pPr>
              <a:defRPr sz="1632">
                <a:latin typeface="+mn-lt"/>
              </a:defRPr>
            </a:lvl3pPr>
            <a:lvl4pPr>
              <a:defRPr sz="1632">
                <a:latin typeface="+mn-lt"/>
              </a:defRPr>
            </a:lvl4pPr>
            <a:lvl5pPr>
              <a:defRPr sz="1632">
                <a:latin typeface="+mn-lt"/>
              </a:defRPr>
            </a:lvl5pPr>
          </a:lstStyle>
          <a:p>
            <a:pPr lvl="0"/>
            <a:r>
              <a:rPr lang="en-US"/>
              <a:t>Title</a:t>
            </a:r>
          </a:p>
        </p:txBody>
      </p:sp>
    </p:spTree>
    <p:extLst>
      <p:ext uri="{BB962C8B-B14F-4D97-AF65-F5344CB8AC3E}">
        <p14:creationId xmlns:p14="http://schemas.microsoft.com/office/powerpoint/2010/main" val="28751809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578574276"/>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09A221-F35D-5843-9002-12DCAF110AF5}"/>
              </a:ext>
            </a:extLst>
          </p:cNvPr>
          <p:cNvSpPr>
            <a:spLocks noGrp="1"/>
          </p:cNvSpPr>
          <p:nvPr>
            <p:ph type="title"/>
          </p:nvPr>
        </p:nvSpPr>
        <p:spPr>
          <a:xfrm>
            <a:off x="595915" y="414490"/>
            <a:ext cx="11239464" cy="565027"/>
          </a:xfrm>
          <a:prstGeom prst="rect">
            <a:avLst/>
          </a:prstGeom>
        </p:spPr>
        <p:txBody>
          <a:bodyPr/>
          <a:lstStyle/>
          <a:p>
            <a:r>
              <a:rPr lang="en-US"/>
              <a:t>Click to edit Master title style</a:t>
            </a:r>
          </a:p>
        </p:txBody>
      </p:sp>
      <p:sp>
        <p:nvSpPr>
          <p:cNvPr id="8" name="Picture Placeholder 7">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95915" y="1267399"/>
            <a:ext cx="6373693" cy="488321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3" name="Text Placeholder 2">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171578" y="1267400"/>
            <a:ext cx="4568137" cy="565066"/>
          </a:xfrm>
          <a:prstGeom prst="rect">
            <a:avLst/>
          </a:prstGeom>
        </p:spPr>
        <p:txBody>
          <a:bodyPr anchor="ctr"/>
          <a:lstStyle>
            <a:lvl1pPr marL="0" indent="0" algn="ctr">
              <a:buNone/>
              <a:defRPr sz="2040">
                <a:latin typeface="+mj-lt"/>
                <a:cs typeface="Segoe UI" panose="020B0502040204020203" pitchFamily="34" charset="0"/>
              </a:defRPr>
            </a:lvl1pPr>
          </a:lstStyle>
          <a:p>
            <a:pPr lvl="0"/>
            <a:r>
              <a:rPr lang="en-US"/>
              <a:t>Title of Project</a:t>
            </a:r>
          </a:p>
        </p:txBody>
      </p:sp>
      <p:sp>
        <p:nvSpPr>
          <p:cNvPr id="9" name="Text Placeholder 8">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171578" y="2813483"/>
            <a:ext cx="4568137" cy="3337489"/>
          </a:xfrm>
          <a:prstGeom prst="rect">
            <a:avLst/>
          </a:prstGeom>
        </p:spPr>
        <p:txBody>
          <a:bodyPr/>
          <a:lstStyle>
            <a:lvl1pPr marL="0" indent="0" algn="l">
              <a:buNone/>
              <a:defRPr sz="2040">
                <a:latin typeface="Segoe UI" panose="020B0502040204020203" pitchFamily="34" charset="0"/>
                <a:cs typeface="Segoe UI" panose="020B0502040204020203" pitchFamily="34" charset="0"/>
              </a:defRPr>
            </a:lvl1pPr>
          </a:lstStyle>
          <a:p>
            <a:pPr lvl="0"/>
            <a:r>
              <a:rPr lang="en-US"/>
              <a:t>Quote from Founder</a:t>
            </a:r>
          </a:p>
          <a:p>
            <a:pPr lvl="0"/>
            <a:endParaRPr lang="en-US"/>
          </a:p>
          <a:p>
            <a:pPr lvl="0"/>
            <a:endParaRPr lang="en-US"/>
          </a:p>
          <a:p>
            <a:pPr lvl="0"/>
            <a:endParaRPr lang="en-US"/>
          </a:p>
          <a:p>
            <a:pPr lvl="0"/>
            <a:endParaRPr lang="en-US"/>
          </a:p>
          <a:p>
            <a:pPr lvl="0"/>
            <a:endParaRPr lang="en-US"/>
          </a:p>
          <a:p>
            <a:pPr lvl="0"/>
            <a:r>
              <a:rPr lang="en-US"/>
              <a:t>- Name</a:t>
            </a:r>
          </a:p>
          <a:p>
            <a:pPr lvl="0"/>
            <a:r>
              <a:rPr lang="en-US"/>
              <a:t>Title, Company</a:t>
            </a:r>
          </a:p>
        </p:txBody>
      </p:sp>
    </p:spTree>
    <p:extLst>
      <p:ext uri="{BB962C8B-B14F-4D97-AF65-F5344CB8AC3E}">
        <p14:creationId xmlns:p14="http://schemas.microsoft.com/office/powerpoint/2010/main" val="682394298"/>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44970D0-4C39-1D47-8D89-A8F238F6EB46}"/>
              </a:ext>
            </a:extLst>
          </p:cNvPr>
          <p:cNvSpPr>
            <a:spLocks noGrp="1"/>
          </p:cNvSpPr>
          <p:nvPr>
            <p:ph type="pic" sz="quarter" idx="10"/>
          </p:nvPr>
        </p:nvSpPr>
        <p:spPr>
          <a:xfrm>
            <a:off x="0" y="0"/>
            <a:ext cx="12436475" cy="6994525"/>
          </a:xfrm>
          <a:prstGeom prst="rect">
            <a:avLst/>
          </a:prstGeom>
        </p:spPr>
        <p:txBody>
          <a:bodyPr/>
          <a:lstStyle/>
          <a:p>
            <a:r>
              <a:rPr lang="en-US" dirty="0"/>
              <a:t>Click icon to add picture</a:t>
            </a:r>
          </a:p>
        </p:txBody>
      </p:sp>
      <p:sp>
        <p:nvSpPr>
          <p:cNvPr id="14" name="Freeform: Shape 70" descr="grey backgo=round">
            <a:extLst>
              <a:ext uri="{FF2B5EF4-FFF2-40B4-BE49-F238E27FC236}">
                <a16:creationId xmlns:a16="http://schemas.microsoft.com/office/drawing/2014/main" id="{4E8F83B3-624B-B940-9CD9-12B1827E3905}"/>
              </a:ext>
            </a:extLst>
          </p:cNvPr>
          <p:cNvSpPr/>
          <p:nvPr userDrawn="1"/>
        </p:nvSpPr>
        <p:spPr bwMode="auto">
          <a:xfrm>
            <a:off x="4588379" y="0"/>
            <a:ext cx="7848096" cy="6994525"/>
          </a:xfrm>
          <a:prstGeom prst="rect">
            <a:avLst/>
          </a:prstGeom>
          <a:solidFill>
            <a:srgbClr val="D2D2D2">
              <a:alpha val="92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IN"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BC502951-245A-AD4A-9F9B-83A6BB5228D9}"/>
              </a:ext>
            </a:extLst>
          </p:cNvPr>
          <p:cNvSpPr/>
          <p:nvPr userDrawn="1"/>
        </p:nvSpPr>
        <p:spPr>
          <a:xfrm>
            <a:off x="7540589" y="1779191"/>
            <a:ext cx="4267740" cy="3774561"/>
          </a:xfrm>
          <a:prstGeom prst="rect">
            <a:avLst/>
          </a:prstGeom>
        </p:spPr>
        <p:txBody>
          <a:bodyPr wrap="square" lIns="0" tIns="0" rIns="0" bIns="0">
            <a:noAutofit/>
          </a:bodyPr>
          <a:lstStyle/>
          <a:p>
            <a:pPr marL="0" marR="0" lvl="0" indent="0" algn="r" defTabSz="932597" rtl="0" eaLnBrk="1" fontAlgn="auto" latinLnBrk="0" hangingPunct="1">
              <a:lnSpc>
                <a:spcPct val="100000"/>
              </a:lnSpc>
              <a:spcBef>
                <a:spcPts val="612"/>
              </a:spcBef>
              <a:spcAft>
                <a:spcPts val="0"/>
              </a:spcAft>
              <a:buClrTx/>
              <a:buSzTx/>
              <a:buFontTx/>
              <a:buNone/>
              <a:tabLst/>
              <a:defRPr/>
            </a:pPr>
            <a:r>
              <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t>“Insert quote here”</a:t>
            </a:r>
          </a:p>
          <a:p>
            <a:pPr marL="0" marR="0" lvl="0" indent="0" algn="r" defTabSz="932597" rtl="0" eaLnBrk="1" fontAlgn="auto" latinLnBrk="0" hangingPunct="1">
              <a:lnSpc>
                <a:spcPct val="100000"/>
              </a:lnSpc>
              <a:spcBef>
                <a:spcPts val="612"/>
              </a:spcBef>
              <a:spcAft>
                <a:spcPts val="0"/>
              </a:spcAft>
              <a:buClrTx/>
              <a:buSzTx/>
              <a:buFontTx/>
              <a:buNone/>
              <a:tabLst/>
              <a:defRPr/>
            </a:pPr>
            <a:endPar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32597" rtl="0" eaLnBrk="1" fontAlgn="auto" latinLnBrk="0" hangingPunct="1">
              <a:lnSpc>
                <a:spcPct val="100000"/>
              </a:lnSpc>
              <a:spcBef>
                <a:spcPts val="612"/>
              </a:spcBef>
              <a:spcAft>
                <a:spcPts val="0"/>
              </a:spcAft>
              <a:buClrTx/>
              <a:buSzTx/>
              <a:buFontTx/>
              <a:buNone/>
              <a:tabLst/>
              <a:defRPr/>
            </a:pPr>
            <a:r>
              <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t>.</a:t>
            </a:r>
            <a:br>
              <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br>
            <a:endParaRPr kumimoji="0" lang="en-US" sz="2040"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r" defTabSz="932597" rtl="0" eaLnBrk="1" fontAlgn="auto" latinLnBrk="0" hangingPunct="1">
              <a:lnSpc>
                <a:spcPct val="100000"/>
              </a:lnSpc>
              <a:spcBef>
                <a:spcPts val="612"/>
              </a:spcBef>
              <a:spcAft>
                <a:spcPts val="0"/>
              </a:spcAft>
              <a:buClrTx/>
              <a:buSzTx/>
              <a:buFontTx/>
              <a:buNone/>
              <a:tabLst/>
              <a:defRPr/>
            </a:pPr>
            <a:r>
              <a:rPr kumimoji="0" lang="en-US" sz="1632"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t>– Name</a:t>
            </a:r>
            <a:br>
              <a:rPr kumimoji="0" lang="en-US" sz="1632"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br>
            <a:r>
              <a:rPr kumimoji="0" lang="en-US" sz="1632" b="0" u="none" strike="noStrike" kern="1200" cap="none" spc="0" normalizeH="0" baseline="0" noProof="0" dirty="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6" name="Oval 5" descr="Picture placeholder">
            <a:extLst>
              <a:ext uri="{FF2B5EF4-FFF2-40B4-BE49-F238E27FC236}">
                <a16:creationId xmlns:a16="http://schemas.microsoft.com/office/drawing/2014/main" id="{B0ACCA84-D877-1847-9E83-EEAF62B88359}"/>
              </a:ext>
            </a:extLst>
          </p:cNvPr>
          <p:cNvSpPr/>
          <p:nvPr userDrawn="1"/>
        </p:nvSpPr>
        <p:spPr>
          <a:xfrm>
            <a:off x="5171344" y="1779191"/>
            <a:ext cx="2221561" cy="2223037"/>
          </a:xfrm>
          <a:prstGeom prst="ellipse">
            <a:avLst/>
          </a:prstGeom>
          <a:solidFill>
            <a:srgbClr val="002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A49637E-4B12-B742-980A-C5CB4D94C46E}"/>
              </a:ext>
            </a:extLst>
          </p:cNvPr>
          <p:cNvSpPr txBox="1"/>
          <p:nvPr userDrawn="1"/>
        </p:nvSpPr>
        <p:spPr>
          <a:xfrm>
            <a:off x="8377393" y="622140"/>
            <a:ext cx="628551" cy="403433"/>
          </a:xfrm>
          <a:prstGeom prst="rect">
            <a:avLst/>
          </a:prstGeom>
          <a:noFill/>
        </p:spPr>
        <p:txBody>
          <a:bodyPr wrap="none" lIns="0" tIns="0" rIns="0" bIns="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856" b="0" i="0" u="none" strike="noStrike" kern="1200" cap="none" spc="-104" normalizeH="0" baseline="0" noProof="0" dirty="0">
                <a:ln w="3175">
                  <a:noFill/>
                </a:ln>
                <a:solidFill>
                  <a:srgbClr val="0A193D"/>
                </a:solidFill>
                <a:effectLst/>
                <a:uLnTx/>
                <a:uFillTx/>
                <a:latin typeface="Segoe UI" panose="020B0502040204020203" pitchFamily="34" charset="0"/>
                <a:cs typeface="Segoe UI" panose="020B0502040204020203" pitchFamily="34" charset="0"/>
              </a:rPr>
              <a:t>Title</a:t>
            </a:r>
          </a:p>
        </p:txBody>
      </p:sp>
      <p:sp>
        <p:nvSpPr>
          <p:cNvPr id="9" name="Rectangle 8">
            <a:extLst>
              <a:ext uri="{FF2B5EF4-FFF2-40B4-BE49-F238E27FC236}">
                <a16:creationId xmlns:a16="http://schemas.microsoft.com/office/drawing/2014/main" id="{D692D951-15F4-3043-B508-0D153307C38F}"/>
              </a:ext>
            </a:extLst>
          </p:cNvPr>
          <p:cNvSpPr/>
          <p:nvPr userDrawn="1"/>
        </p:nvSpPr>
        <p:spPr>
          <a:xfrm>
            <a:off x="9824118" y="5714998"/>
            <a:ext cx="2023072" cy="525082"/>
          </a:xfrm>
          <a:prstGeom prst="rect">
            <a:avLst/>
          </a:prstGeom>
          <a:solidFill>
            <a:srgbClr val="7F7F7F">
              <a:lumMod val="50000"/>
            </a:srgbClr>
          </a:solidFill>
          <a:ln w="12700" cap="flat" cmpd="sng" algn="ctr">
            <a:noFill/>
            <a:prstDash val="solid"/>
            <a:miter lim="800000"/>
          </a:ln>
          <a:effectLst/>
        </p:spPr>
        <p:txBody>
          <a:bodyPr rtlCol="0" anchor="ctr"/>
          <a:lstStyle/>
          <a:p>
            <a:pPr marL="0" marR="0" lvl="0" indent="0" algn="ctr" defTabSz="1398895" rtl="0" eaLnBrk="1" fontAlgn="auto" latinLnBrk="0" hangingPunct="1">
              <a:lnSpc>
                <a:spcPct val="100000"/>
              </a:lnSpc>
              <a:spcBef>
                <a:spcPts val="0"/>
              </a:spcBef>
              <a:spcAft>
                <a:spcPts val="0"/>
              </a:spcAft>
              <a:buClrTx/>
              <a:buSzTx/>
              <a:buFontTx/>
              <a:buNone/>
              <a:tabLst/>
              <a:defRPr/>
            </a:pPr>
            <a:endParaRPr kumimoji="0" lang="en-GB" sz="2040" b="0" i="0" u="none" strike="noStrike" kern="0" cap="none" spc="0" normalizeH="0" baseline="0" noProof="0" dirty="0">
              <a:ln>
                <a:noFill/>
              </a:ln>
              <a:solidFill>
                <a:srgbClr val="FFFFFF"/>
              </a:solidFill>
              <a:effectLst/>
              <a:uLnTx/>
              <a:uFillTx/>
              <a:latin typeface="Segoe UI"/>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BE5916A7-E9C9-0240-A056-DCE842D01D35}"/>
              </a:ext>
            </a:extLst>
          </p:cNvPr>
          <p:cNvSpPr/>
          <p:nvPr userDrawn="1"/>
        </p:nvSpPr>
        <p:spPr bwMode="auto">
          <a:xfrm>
            <a:off x="595916" y="597450"/>
            <a:ext cx="3909643" cy="3643868"/>
          </a:xfrm>
          <a:prstGeom prst="rect">
            <a:avLst/>
          </a:prstGeom>
          <a:solidFill>
            <a:srgbClr val="0078D4">
              <a:alpha val="92000"/>
            </a:srgbClr>
          </a:solidFill>
          <a:ln w="952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rPr>
              <a:t>Product/Offering related to customer testimony on the right</a:t>
            </a:r>
          </a:p>
        </p:txBody>
      </p:sp>
      <p:sp>
        <p:nvSpPr>
          <p:cNvPr id="13" name="Picture Placeholder 12">
            <a:extLst>
              <a:ext uri="{FF2B5EF4-FFF2-40B4-BE49-F238E27FC236}">
                <a16:creationId xmlns:a16="http://schemas.microsoft.com/office/drawing/2014/main" id="{F91EEC69-7E49-B443-87AA-31761074D179}"/>
              </a:ext>
            </a:extLst>
          </p:cNvPr>
          <p:cNvSpPr>
            <a:spLocks noGrp="1"/>
          </p:cNvSpPr>
          <p:nvPr>
            <p:ph type="pic" sz="quarter" idx="11" hasCustomPrompt="1"/>
          </p:nvPr>
        </p:nvSpPr>
        <p:spPr>
          <a:xfrm>
            <a:off x="5494040" y="2126791"/>
            <a:ext cx="1546976" cy="1546757"/>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3" name="Picture Placeholder 2">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36797" y="764217"/>
            <a:ext cx="1267937" cy="1099371"/>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add icon</a:t>
            </a:r>
          </a:p>
          <a:p>
            <a:endParaRPr lang="en-US" dirty="0"/>
          </a:p>
        </p:txBody>
      </p:sp>
      <p:sp>
        <p:nvSpPr>
          <p:cNvPr id="8" name="Picture Placeholder 7">
            <a:extLst>
              <a:ext uri="{FF2B5EF4-FFF2-40B4-BE49-F238E27FC236}">
                <a16:creationId xmlns:a16="http://schemas.microsoft.com/office/drawing/2014/main" id="{D0DA5420-F60B-0044-953C-2596D4904155}"/>
              </a:ext>
            </a:extLst>
          </p:cNvPr>
          <p:cNvSpPr>
            <a:spLocks noGrp="1"/>
          </p:cNvSpPr>
          <p:nvPr>
            <p:ph type="pic" sz="quarter" idx="13" hasCustomPrompt="1"/>
          </p:nvPr>
        </p:nvSpPr>
        <p:spPr>
          <a:xfrm>
            <a:off x="9827730" y="5720291"/>
            <a:ext cx="2014450" cy="52297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a:p>
            <a:endParaRPr lang="en-US" dirty="0"/>
          </a:p>
        </p:txBody>
      </p:sp>
    </p:spTree>
    <p:extLst>
      <p:ext uri="{BB962C8B-B14F-4D97-AF65-F5344CB8AC3E}">
        <p14:creationId xmlns:p14="http://schemas.microsoft.com/office/powerpoint/2010/main" val="4012905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3" name="Rectangle 2" descr="Blue background">
            <a:extLst>
              <a:ext uri="{FF2B5EF4-FFF2-40B4-BE49-F238E27FC236}">
                <a16:creationId xmlns:a16="http://schemas.microsoft.com/office/drawing/2014/main" id="{FE235550-310D-734D-8641-B73D6967A336}"/>
              </a:ext>
            </a:extLst>
          </p:cNvPr>
          <p:cNvSpPr/>
          <p:nvPr userDrawn="1"/>
        </p:nvSpPr>
        <p:spPr bwMode="auto">
          <a:xfrm>
            <a:off x="0" y="0"/>
            <a:ext cx="6218238"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descr="Picture placeholder">
            <a:extLst>
              <a:ext uri="{FF2B5EF4-FFF2-40B4-BE49-F238E27FC236}">
                <a16:creationId xmlns:a16="http://schemas.microsoft.com/office/drawing/2014/main" id="{31358A95-E9E7-F848-B5EE-9BAA60282892}"/>
              </a:ext>
            </a:extLst>
          </p:cNvPr>
          <p:cNvSpPr/>
          <p:nvPr userDrawn="1"/>
        </p:nvSpPr>
        <p:spPr bwMode="auto">
          <a:xfrm>
            <a:off x="595914" y="1535040"/>
            <a:ext cx="3322914" cy="261128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s-DO" sz="2040" dirty="0">
              <a:gradFill>
                <a:gsLst>
                  <a:gs pos="0">
                    <a:srgbClr val="FFFFFF"/>
                  </a:gs>
                  <a:gs pos="100000">
                    <a:srgbClr val="FFFFFF"/>
                  </a:gs>
                </a:gsLst>
                <a:lin ang="5400000" scaled="0"/>
              </a:gra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706029" y="1625579"/>
            <a:ext cx="3104261" cy="2423798"/>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6" name="Text Placeholder 5">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4028943" y="1535041"/>
            <a:ext cx="2075984" cy="1466907"/>
          </a:xfrm>
          <a:prstGeom prst="rect">
            <a:avLst/>
          </a:prstGeom>
        </p:spPr>
        <p:txBody>
          <a:bodyPr/>
          <a:lstStyle>
            <a:lvl1pPr marL="0" indent="0">
              <a:buNone/>
              <a:defRPr sz="1632">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3" name="Picture Placeholder 12">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4028900" y="5815818"/>
            <a:ext cx="2132662" cy="578020"/>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a:solidFill>
                  <a:schemeClr val="bg1"/>
                </a:solidFill>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customer logo</a:t>
            </a:r>
          </a:p>
        </p:txBody>
      </p:sp>
      <p:sp>
        <p:nvSpPr>
          <p:cNvPr id="15" name="Text Placeholder 14">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95914" y="4397353"/>
            <a:ext cx="3322871" cy="1062132"/>
          </a:xfrm>
          <a:prstGeom prst="rect">
            <a:avLst/>
          </a:prstGeom>
          <a:solidFill>
            <a:srgbClr val="0078D4"/>
          </a:solidFill>
        </p:spPr>
        <p:txBody>
          <a:bodyPr/>
          <a:lstStyle>
            <a:lvl1pPr marL="0" indent="0" algn="l">
              <a:buNone/>
              <a:defRPr sz="204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17" name="Text Placeholder 16">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814153" y="1013689"/>
            <a:ext cx="4448307" cy="4338984"/>
          </a:xfrm>
          <a:prstGeom prst="rect">
            <a:avLst/>
          </a:prstGeom>
        </p:spPr>
        <p:txBody>
          <a:bodyPr/>
          <a:lstStyle>
            <a:lvl1pPr marL="0" indent="0">
              <a:buNone/>
              <a:defRPr sz="2040">
                <a:solidFill>
                  <a:srgbClr val="1A1A1A"/>
                </a:solidFill>
                <a:latin typeface="+mj-lt"/>
              </a:defRPr>
            </a:lvl1pPr>
          </a:lstStyle>
          <a:p>
            <a:pPr lvl="0"/>
            <a:r>
              <a:rPr lang="en-US"/>
              <a:t>Product/offering related to customer testimony on the left</a:t>
            </a:r>
          </a:p>
        </p:txBody>
      </p:sp>
    </p:spTree>
    <p:extLst>
      <p:ext uri="{BB962C8B-B14F-4D97-AF65-F5344CB8AC3E}">
        <p14:creationId xmlns:p14="http://schemas.microsoft.com/office/powerpoint/2010/main" val="399245889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049641-11A4-4253-A034-B5777FD54351}"/>
              </a:ext>
            </a:extLst>
          </p:cNvPr>
          <p:cNvSpPr>
            <a:spLocks noGrp="1"/>
          </p:cNvSpPr>
          <p:nvPr>
            <p:ph type="body" sz="quarter" idx="17" hasCustomPrompt="1"/>
          </p:nvPr>
        </p:nvSpPr>
        <p:spPr>
          <a:xfrm>
            <a:off x="597534" y="1411858"/>
            <a:ext cx="11238169" cy="307630"/>
          </a:xfrm>
          <a:prstGeom prst="rect">
            <a:avLst/>
          </a:prstGeom>
        </p:spPr>
        <p:txBody>
          <a:bodyPr anchor="ctr"/>
          <a:lstStyle>
            <a:lvl1pPr marL="0" indent="0" algn="l">
              <a:buNone/>
              <a:defRPr sz="2040">
                <a:solidFill>
                  <a:srgbClr val="1A1A1A"/>
                </a:solidFill>
              </a:defRPr>
            </a:lvl1pPr>
          </a:lstStyle>
          <a:p>
            <a:pPr lvl="0"/>
            <a:r>
              <a:rPr lang="en-US"/>
              <a:t>Short summary of customer work</a:t>
            </a:r>
          </a:p>
        </p:txBody>
      </p:sp>
      <p:sp>
        <p:nvSpPr>
          <p:cNvPr id="8" name="Title 16">
            <a:extLst>
              <a:ext uri="{FF2B5EF4-FFF2-40B4-BE49-F238E27FC236}">
                <a16:creationId xmlns:a16="http://schemas.microsoft.com/office/drawing/2014/main" id="{751B1D51-2C6D-B14D-A3EE-FD4E3DA6B9F3}"/>
              </a:ext>
            </a:extLst>
          </p:cNvPr>
          <p:cNvSpPr>
            <a:spLocks noGrp="1"/>
          </p:cNvSpPr>
          <p:nvPr>
            <p:ph type="title"/>
          </p:nvPr>
        </p:nvSpPr>
        <p:spPr>
          <a:xfrm>
            <a:off x="597825" y="414490"/>
            <a:ext cx="11239464" cy="565027"/>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831997" y="2915366"/>
            <a:ext cx="3191705" cy="1884913"/>
          </a:xfrm>
          <a:prstGeom prst="rect">
            <a:avLst/>
          </a:prstGeom>
          <a:solidFill>
            <a:srgbClr val="D2D2D2"/>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3" name="Text Placeholder 2">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831997" y="2453273"/>
            <a:ext cx="3191705" cy="462093"/>
          </a:xfrm>
          <a:prstGeom prst="rect">
            <a:avLst/>
          </a:prstGeom>
          <a:solidFill>
            <a:srgbClr val="D2D2D2"/>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rgbClr val="1A1A1A"/>
                </a:solidFill>
                <a:latin typeface="Segoe UI Semilight" panose="020B0402040204020203" pitchFamily="34" charset="0"/>
                <a:cs typeface="Segoe UI Semilight" panose="020B0402040204020203" pitchFamily="34" charset="0"/>
              </a:defRPr>
            </a:lvl1pPr>
          </a:lstStyle>
          <a:p>
            <a:pPr lvl="0"/>
            <a:r>
              <a:rPr lang="en-US"/>
              <a:t>Objectives</a:t>
            </a:r>
          </a:p>
        </p:txBody>
      </p:sp>
      <p:sp>
        <p:nvSpPr>
          <p:cNvPr id="14" name="Text Placeholder 2">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622385" y="2915366"/>
            <a:ext cx="3191705" cy="1884913"/>
          </a:xfrm>
          <a:prstGeom prst="rect">
            <a:avLst/>
          </a:prstGeom>
          <a:solidFill>
            <a:srgbClr val="D2D2D2"/>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Text Placeholder 2">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622385" y="2453273"/>
            <a:ext cx="3191705" cy="462093"/>
          </a:xfrm>
          <a:prstGeom prst="rect">
            <a:avLst/>
          </a:prstGeom>
          <a:solidFill>
            <a:srgbClr val="D2D2D2"/>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rgbClr val="1A1A1A"/>
                </a:solidFill>
                <a:latin typeface="Segoe UI Semilight" panose="020B0402040204020203" pitchFamily="34" charset="0"/>
                <a:cs typeface="Segoe UI Semilight" panose="020B0402040204020203" pitchFamily="34" charset="0"/>
              </a:defRPr>
            </a:lvl1pPr>
          </a:lstStyle>
          <a:p>
            <a:pPr lvl="0"/>
            <a:r>
              <a:rPr lang="en-US"/>
              <a:t>Tactics</a:t>
            </a:r>
          </a:p>
        </p:txBody>
      </p:sp>
      <p:sp>
        <p:nvSpPr>
          <p:cNvPr id="16" name="Text Placeholder 2">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412774" y="2927235"/>
            <a:ext cx="3191705" cy="1884913"/>
          </a:xfrm>
          <a:prstGeom prst="rect">
            <a:avLst/>
          </a:prstGeom>
          <a:solidFill>
            <a:srgbClr val="0078D4"/>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Text Placeholder 2">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412774" y="2465143"/>
            <a:ext cx="3191705" cy="462093"/>
          </a:xfrm>
          <a:prstGeom prst="rect">
            <a:avLst/>
          </a:prstGeom>
          <a:solidFill>
            <a:srgbClr val="0078D4"/>
          </a:solidFill>
        </p:spPr>
        <p:txBody>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a:solidFill>
                  <a:schemeClr val="bg1"/>
                </a:solidFill>
                <a:latin typeface="Segoe UI Semilight" panose="020B0402040204020203" pitchFamily="34" charset="0"/>
                <a:cs typeface="Segoe UI Semilight" panose="020B0402040204020203" pitchFamily="34" charset="0"/>
              </a:defRPr>
            </a:lvl1pPr>
          </a:lstStyle>
          <a:p>
            <a:pPr lvl="0"/>
            <a:r>
              <a:rPr lang="en-US"/>
              <a:t>Results</a:t>
            </a:r>
          </a:p>
        </p:txBody>
      </p:sp>
    </p:spTree>
    <p:extLst>
      <p:ext uri="{BB962C8B-B14F-4D97-AF65-F5344CB8AC3E}">
        <p14:creationId xmlns:p14="http://schemas.microsoft.com/office/powerpoint/2010/main" val="185992006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8985C08D-D0DC-CE4B-A45B-77FE5398192B}"/>
              </a:ext>
            </a:extLst>
          </p:cNvPr>
          <p:cNvSpPr>
            <a:spLocks noGrp="1"/>
          </p:cNvSpPr>
          <p:nvPr>
            <p:ph type="title" hasCustomPrompt="1"/>
          </p:nvPr>
        </p:nvSpPr>
        <p:spPr>
          <a:xfrm>
            <a:off x="595915" y="1463670"/>
            <a:ext cx="4245437" cy="3390159"/>
          </a:xfrm>
          <a:prstGeom prst="rect">
            <a:avLst/>
          </a:prstGeom>
        </p:spPr>
        <p:txBody>
          <a:bodyPr/>
          <a:lstStyle>
            <a:lvl1pPr>
              <a:defRPr/>
            </a:lvl1pPr>
          </a:lstStyle>
          <a:p>
            <a:r>
              <a:rPr lang="en-US"/>
              <a:t>“Our mission is to empower every person and every organization on the planet to achieve more.”</a:t>
            </a:r>
          </a:p>
        </p:txBody>
      </p:sp>
      <p:sp>
        <p:nvSpPr>
          <p:cNvPr id="7" name="Text Placeholder 2">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95915" y="5263724"/>
            <a:ext cx="4245890" cy="690587"/>
          </a:xfrm>
          <a:prstGeom prst="rect">
            <a:avLst/>
          </a:prstGeom>
        </p:spPr>
        <p:txBody>
          <a:bodyPr/>
          <a:lstStyle>
            <a:lvl1pPr marL="0" indent="0">
              <a:buNone/>
              <a:defRPr sz="1632"/>
            </a:lvl1pPr>
          </a:lstStyle>
          <a:p>
            <a:r>
              <a:rPr lang="en-US"/>
              <a:t>Satya Nadella</a:t>
            </a:r>
          </a:p>
          <a:p>
            <a:r>
              <a:rPr lang="en-US"/>
              <a:t>CEO, Microsoft</a:t>
            </a:r>
          </a:p>
        </p:txBody>
      </p:sp>
      <p:sp>
        <p:nvSpPr>
          <p:cNvPr id="3" name="Picture Placeholder 2">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440958" y="-11374"/>
            <a:ext cx="6995517" cy="699452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Tree>
    <p:extLst>
      <p:ext uri="{BB962C8B-B14F-4D97-AF65-F5344CB8AC3E}">
        <p14:creationId xmlns:p14="http://schemas.microsoft.com/office/powerpoint/2010/main" val="38431027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3D8A8-EFDD-1D41-9BED-A640BB6E77CF}"/>
              </a:ext>
            </a:extLst>
          </p:cNvPr>
          <p:cNvSpPr>
            <a:spLocks noGrp="1"/>
          </p:cNvSpPr>
          <p:nvPr>
            <p:ph type="title"/>
          </p:nvPr>
        </p:nvSpPr>
        <p:spPr>
          <a:xfrm>
            <a:off x="600059" y="414490"/>
            <a:ext cx="11239464" cy="565027"/>
          </a:xfrm>
          <a:prstGeom prst="rect">
            <a:avLst/>
          </a:prstGeom>
        </p:spPr>
        <p:txBody>
          <a:bodyPr/>
          <a:lstStyle/>
          <a:p>
            <a:r>
              <a:rPr lang="en-US"/>
              <a:t>Click to edit Master title style</a:t>
            </a:r>
          </a:p>
        </p:txBody>
      </p:sp>
      <p:sp>
        <p:nvSpPr>
          <p:cNvPr id="4" name="Text Placeholder 2">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98148" y="3338289"/>
            <a:ext cx="11239464" cy="439465"/>
          </a:xfrm>
          <a:prstGeom prst="rect">
            <a:avLst/>
          </a:prstGeom>
        </p:spPr>
        <p:txBody>
          <a:bodyPr vert="horz" wrap="square" lIns="0" tIns="0" rIns="0" bIns="0" rtlCol="0" anchor="t">
            <a:spAutoFit/>
          </a:bodyPr>
          <a:lstStyle>
            <a:lvl1pPr marL="0" indent="0">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5">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95914" y="1336398"/>
            <a:ext cx="11239789" cy="164500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66298" marR="0" lvl="1"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4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70304" marR="0" lvl="2"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32"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59738" marR="0" lvl="3"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44314" marR="0" lvl="4"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28"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Tree>
    <p:extLst>
      <p:ext uri="{BB962C8B-B14F-4D97-AF65-F5344CB8AC3E}">
        <p14:creationId xmlns:p14="http://schemas.microsoft.com/office/powerpoint/2010/main" val="458780061"/>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FF66-ADC9-42BE-B752-8AE5A66CC101}"/>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95915" y="1247499"/>
            <a:ext cx="11243609" cy="2357414"/>
          </a:xfrm>
          <a:prstGeom prst="rect">
            <a:avLst/>
          </a:prstGeom>
          <a:solidFill>
            <a:srgbClr val="1483D7"/>
          </a:solidFill>
        </p:spPr>
        <p:txBody>
          <a:bodyPr anchor="ctr"/>
          <a:lstStyle>
            <a:lvl1pPr marL="0" indent="0">
              <a:buNone/>
              <a:defRPr sz="204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7" name="Picture Placeholder 25">
            <a:extLst>
              <a:ext uri="{FF2B5EF4-FFF2-40B4-BE49-F238E27FC236}">
                <a16:creationId xmlns:a16="http://schemas.microsoft.com/office/drawing/2014/main" id="{56DAB31C-85F1-48BE-A7CB-5D8F80F9E393}"/>
              </a:ext>
            </a:extLst>
          </p:cNvPr>
          <p:cNvSpPr>
            <a:spLocks noGrp="1"/>
          </p:cNvSpPr>
          <p:nvPr>
            <p:ph type="pic" sz="quarter" idx="15" hasCustomPrompt="1"/>
          </p:nvPr>
        </p:nvSpPr>
        <p:spPr>
          <a:xfrm>
            <a:off x="-1553" y="3812420"/>
            <a:ext cx="12438029" cy="318210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Tree>
    <p:extLst>
      <p:ext uri="{BB962C8B-B14F-4D97-AF65-F5344CB8AC3E}">
        <p14:creationId xmlns:p14="http://schemas.microsoft.com/office/powerpoint/2010/main" val="293893875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53" y="3812420"/>
            <a:ext cx="12438029" cy="3182105"/>
          </a:xfrm>
          <a:prstGeom prst="rect">
            <a:avLst/>
          </a:prstGeom>
        </p:spPr>
        <p:txBody>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Tap to insert photo or illustration</a:t>
            </a:r>
          </a:p>
          <a:p>
            <a:endParaRPr lang="en-US" dirty="0"/>
          </a:p>
        </p:txBody>
      </p:sp>
      <p:sp>
        <p:nvSpPr>
          <p:cNvPr id="2" name="Title 1">
            <a:extLst>
              <a:ext uri="{FF2B5EF4-FFF2-40B4-BE49-F238E27FC236}">
                <a16:creationId xmlns:a16="http://schemas.microsoft.com/office/drawing/2014/main" id="{F9422B50-BB81-4C00-BC3F-D04658CE39CF}"/>
              </a:ext>
            </a:extLst>
          </p:cNvPr>
          <p:cNvSpPr>
            <a:spLocks noGrp="1"/>
          </p:cNvSpPr>
          <p:nvPr>
            <p:ph type="title"/>
          </p:nvPr>
        </p:nvSpPr>
        <p:spPr>
          <a:xfrm>
            <a:off x="600059" y="466301"/>
            <a:ext cx="11239464" cy="565027"/>
          </a:xfrm>
          <a:prstGeom prst="rect">
            <a:avLst/>
          </a:prstGeom>
        </p:spPr>
        <p:txBody>
          <a:bodyPr/>
          <a:lstStyle/>
          <a:p>
            <a:r>
              <a:rPr lang="en-US"/>
              <a:t>Click to edit Master title style</a:t>
            </a:r>
          </a:p>
        </p:txBody>
      </p:sp>
      <p:sp>
        <p:nvSpPr>
          <p:cNvPr id="19" name="Text Placeholder 18">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640341" y="1384090"/>
            <a:ext cx="2153712" cy="2308841"/>
          </a:xfrm>
          <a:prstGeom prst="rect">
            <a:avLst/>
          </a:prstGeom>
          <a:solidFill>
            <a:srgbClr val="1483D7"/>
          </a:solidFill>
        </p:spPr>
        <p:txBody>
          <a:bodyPr bIns="548640" anchor="b"/>
          <a:lstStyle>
            <a:lvl1pPr marL="0" indent="0" algn="r">
              <a:lnSpc>
                <a:spcPct val="100000"/>
              </a:lnSpc>
              <a:buNone/>
              <a:defRPr sz="204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21" name="Text Placeholder 18">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89829" y="1375426"/>
            <a:ext cx="2153712" cy="2308841"/>
          </a:xfrm>
          <a:prstGeom prst="rect">
            <a:avLst/>
          </a:prstGeom>
          <a:solidFill>
            <a:srgbClr val="142A98"/>
          </a:solidFill>
        </p:spPr>
        <p:txBody>
          <a:bodyPr bIns="548640" anchor="b"/>
          <a:lstStyle>
            <a:lvl1pPr marL="0" indent="0" algn="r">
              <a:buNone/>
              <a:defRPr sz="204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Text Placeholder 18">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139317" y="1375429"/>
            <a:ext cx="2153712" cy="2308841"/>
          </a:xfrm>
          <a:prstGeom prst="rect">
            <a:avLst/>
          </a:prstGeom>
          <a:solidFill>
            <a:srgbClr val="1483D7"/>
          </a:solidFill>
        </p:spPr>
        <p:txBody>
          <a:bodyPr bIns="548640" anchor="b"/>
          <a:lstStyle>
            <a:lvl1pPr marL="0" indent="0" algn="r">
              <a:buNone/>
              <a:defRPr sz="204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Text Placeholder 18">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388804" y="1375428"/>
            <a:ext cx="2153712" cy="2308841"/>
          </a:xfrm>
          <a:prstGeom prst="rect">
            <a:avLst/>
          </a:prstGeom>
          <a:solidFill>
            <a:srgbClr val="142A98"/>
          </a:solidFill>
        </p:spPr>
        <p:txBody>
          <a:bodyPr bIns="548640" anchor="b"/>
          <a:lstStyle>
            <a:lvl1pPr marL="0" indent="0" algn="r">
              <a:buNone/>
              <a:defRPr sz="204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4" name="Text Placeholder 18">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638291" y="1375427"/>
            <a:ext cx="2153712" cy="2308841"/>
          </a:xfrm>
          <a:prstGeom prst="rect">
            <a:avLst/>
          </a:prstGeom>
          <a:solidFill>
            <a:srgbClr val="1483D7"/>
          </a:solidFill>
        </p:spPr>
        <p:txBody>
          <a:bodyPr bIns="548640" anchor="b"/>
          <a:lstStyle>
            <a:lvl1pPr marL="0" indent="0" algn="r">
              <a:buNone/>
              <a:defRPr sz="204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Tree>
    <p:extLst>
      <p:ext uri="{BB962C8B-B14F-4D97-AF65-F5344CB8AC3E}">
        <p14:creationId xmlns:p14="http://schemas.microsoft.com/office/powerpoint/2010/main" val="83113935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prstGeom prst="rect">
            <a:avLst/>
          </a:prstGeo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63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6A7E9CCF-BFC2-844A-A66E-27AE9529A5AE}"/>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5118269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tx1"/>
        </a:solid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663886338"/>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16134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8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9" y="1323329"/>
            <a:ext cx="11887200" cy="1723549"/>
          </a:xfrm>
        </p:spPr>
        <p:txBody>
          <a:bodyPr/>
          <a:lstStyle>
            <a:lvl1pPr marL="0" indent="0">
              <a:buNone/>
              <a:defRPr>
                <a:solidFill>
                  <a:schemeClr val="accent2"/>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3" y="6667131"/>
            <a:ext cx="2797175" cy="195463"/>
          </a:xfrm>
          <a:prstGeom prst="rect">
            <a:avLst/>
          </a:prstGeom>
        </p:spPr>
        <p:txBody>
          <a:bodyPr vert="horz" lIns="91440" tIns="45720" rIns="91440" bIns="45720" rtlCol="0" anchor="ctr"/>
          <a:lstStyle>
            <a:lvl1pPr algn="r">
              <a:defRPr sz="1199">
                <a:solidFill>
                  <a:schemeClr val="tx1"/>
                </a:solidFill>
              </a:defRPr>
            </a:lvl1pPr>
          </a:lstStyle>
          <a:p>
            <a:fld id="{181750B2-C378-4896-80E6-341FDC8E0FED}" type="slidenum">
              <a:rPr lang="en-IN" smtClean="0"/>
              <a:pPr/>
              <a:t>‹N°›</a:t>
            </a:fld>
            <a:endParaRPr lang="en-IN" dirty="0"/>
          </a:p>
        </p:txBody>
      </p:sp>
      <p:sp>
        <p:nvSpPr>
          <p:cNvPr id="4" name="Title 3"/>
          <p:cNvSpPr>
            <a:spLocks noGrp="1"/>
          </p:cNvSpPr>
          <p:nvPr>
            <p:ph type="title"/>
          </p:nvPr>
        </p:nvSpPr>
        <p:spPr>
          <a:xfrm>
            <a:off x="274639" y="598488"/>
            <a:ext cx="11889564" cy="917575"/>
          </a:xfrm>
        </p:spPr>
        <p:txBody>
          <a:bodyPr/>
          <a:lstStyle/>
          <a:p>
            <a:r>
              <a:rPr lang="en-US"/>
              <a:t>Click to edit Master title style</a:t>
            </a:r>
            <a:endParaRPr lang="en-IN"/>
          </a:p>
        </p:txBody>
      </p:sp>
    </p:spTree>
    <p:extLst>
      <p:ext uri="{BB962C8B-B14F-4D97-AF65-F5344CB8AC3E}">
        <p14:creationId xmlns:p14="http://schemas.microsoft.com/office/powerpoint/2010/main" val="80024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EEEF-CC64-4EE5-ADC2-BC03D69B33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1B09B9-BC3C-40E4-AA8F-B791AD42ED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E3904A-78A8-4C88-B14A-96B25844A066}"/>
              </a:ext>
            </a:extLst>
          </p:cNvPr>
          <p:cNvSpPr>
            <a:spLocks noGrp="1"/>
          </p:cNvSpPr>
          <p:nvPr>
            <p:ph type="dt" sz="half" idx="10"/>
          </p:nvPr>
        </p:nvSpPr>
        <p:spPr/>
        <p:txBody>
          <a:bodyPr/>
          <a:lstStyle/>
          <a:p>
            <a:fld id="{94E51FAF-3B15-4310-A803-BA9985E1A632}" type="datetimeFigureOut">
              <a:rPr lang="en-US" smtClean="0"/>
              <a:t>3/1/2019</a:t>
            </a:fld>
            <a:endParaRPr lang="en-US" dirty="0"/>
          </a:p>
        </p:txBody>
      </p:sp>
      <p:sp>
        <p:nvSpPr>
          <p:cNvPr id="5" name="Footer Placeholder 4">
            <a:extLst>
              <a:ext uri="{FF2B5EF4-FFF2-40B4-BE49-F238E27FC236}">
                <a16:creationId xmlns:a16="http://schemas.microsoft.com/office/drawing/2014/main" id="{30C211D0-5FD1-47F3-A978-01DA3B96BC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0E209B-05F8-48AC-9798-3E9815D90522}"/>
              </a:ext>
            </a:extLst>
          </p:cNvPr>
          <p:cNvSpPr>
            <a:spLocks noGrp="1"/>
          </p:cNvSpPr>
          <p:nvPr>
            <p:ph type="sldNum" sz="quarter" idx="12"/>
          </p:nvPr>
        </p:nvSpPr>
        <p:spPr/>
        <p:txBody>
          <a:bodyPr/>
          <a:lstStyle/>
          <a:p>
            <a:fld id="{B99470CE-E9F5-4553-8B82-022B0E298343}" type="slidenum">
              <a:rPr lang="en-US" smtClean="0"/>
              <a:t>‹N°›</a:t>
            </a:fld>
            <a:endParaRPr lang="en-US" dirty="0"/>
          </a:p>
        </p:txBody>
      </p:sp>
    </p:spTree>
    <p:extLst>
      <p:ext uri="{BB962C8B-B14F-4D97-AF65-F5344CB8AC3E}">
        <p14:creationId xmlns:p14="http://schemas.microsoft.com/office/powerpoint/2010/main" val="40797051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Only Purpl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83" y="0"/>
            <a:ext cx="12435840" cy="1234440"/>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255319" y="0"/>
            <a:ext cx="1181156" cy="1234440"/>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rgbClr val="B4A0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74639" y="298449"/>
            <a:ext cx="10972800" cy="849463"/>
          </a:xfrm>
        </p:spPr>
        <p:txBody>
          <a:bodyPr lIns="146304" tIns="91440" rIns="146304" bIns="91440"/>
          <a:lstStyle>
            <a:lvl1pPr marL="0" indent="0">
              <a:buNone/>
              <a:defRPr lang="en-US" sz="4799" b="0" cap="none" spc="-102" dirty="0" smtClean="0">
                <a:ln w="3175">
                  <a:noFill/>
                </a:ln>
                <a:gradFill>
                  <a:gsLst>
                    <a:gs pos="57576">
                      <a:srgbClr val="FFFFFF"/>
                    </a:gs>
                    <a:gs pos="35000">
                      <a:srgbClr val="FFFFFF"/>
                    </a:gs>
                  </a:gsLst>
                  <a:lin ang="5400000" scaled="0"/>
                </a:gradFill>
                <a:effectLst/>
                <a:cs typeface="Segoe UI" pitchFamily="34" charset="0"/>
              </a:defRPr>
            </a:lvl1pPr>
          </a:lstStyle>
          <a:p>
            <a:pPr marL="342834" lvl="0" indent="-685669">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9438933" y="6568298"/>
            <a:ext cx="3249590" cy="450675"/>
          </a:xfrm>
          <a:prstGeom prst="rect">
            <a:avLst/>
          </a:prstGeom>
          <a:noFill/>
        </p:spPr>
        <p:txBody>
          <a:bodyPr wrap="none" lIns="274281" tIns="146283" rIns="182854" bIns="146283"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99" dirty="0">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116960768"/>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8527698"/>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13_Section Titl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BE126F-50ED-4586-8CB6-381198F989ED}"/>
              </a:ext>
            </a:extLst>
          </p:cNvPr>
          <p:cNvPicPr>
            <a:picLocks noChangeAspect="1"/>
          </p:cNvPicPr>
          <p:nvPr userDrawn="1"/>
        </p:nvPicPr>
        <p:blipFill>
          <a:blip r:embed="rId2"/>
          <a:stretch>
            <a:fillRect/>
          </a:stretch>
        </p:blipFill>
        <p:spPr>
          <a:xfrm>
            <a:off x="5875" y="903"/>
            <a:ext cx="12424725" cy="6992718"/>
          </a:xfrm>
          <a:prstGeom prst="rect">
            <a:avLst/>
          </a:prstGeom>
        </p:spPr>
      </p:pic>
      <p:sp>
        <p:nvSpPr>
          <p:cNvPr id="10" name="Rectangle 9">
            <a:extLst>
              <a:ext uri="{FF2B5EF4-FFF2-40B4-BE49-F238E27FC236}">
                <a16:creationId xmlns:a16="http://schemas.microsoft.com/office/drawing/2014/main" id="{96307C19-523F-4BBD-87CC-868D65047A8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25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55292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436474"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6</a:t>
            </a:r>
          </a:p>
        </p:txBody>
      </p:sp>
    </p:spTree>
    <p:extLst>
      <p:ext uri="{BB962C8B-B14F-4D97-AF65-F5344CB8AC3E}">
        <p14:creationId xmlns:p14="http://schemas.microsoft.com/office/powerpoint/2010/main" val="112012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9"/>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98817"/>
          </a:xfrm>
        </p:spPr>
        <p:txBody>
          <a:bodyPr wrap="square" lIns="0" tIns="0" rIns="0" bIns="0">
            <a:spAutoFit/>
          </a:bodyPr>
          <a:lstStyle>
            <a:lvl1pPr marL="0" indent="0">
              <a:lnSpc>
                <a:spcPct val="90000"/>
              </a:lnSpc>
              <a:spcBef>
                <a:spcPts val="0"/>
              </a:spcBef>
              <a:spcAft>
                <a:spcPts val="1500"/>
              </a:spcAft>
              <a:buNone/>
              <a:defRPr sz="2600" b="0" i="0">
                <a:solidFill>
                  <a:srgbClr val="000000"/>
                </a:solidFill>
                <a:latin typeface="+mn-lt"/>
              </a:defRPr>
            </a:lvl1pPr>
            <a:lvl2pPr marL="228600" indent="0">
              <a:lnSpc>
                <a:spcPct val="90000"/>
              </a:lnSpc>
              <a:spcBef>
                <a:spcPts val="0"/>
              </a:spcBef>
              <a:spcAft>
                <a:spcPts val="1500"/>
              </a:spcAft>
              <a:buNone/>
              <a:defRPr sz="2000">
                <a:solidFill>
                  <a:srgbClr val="000000"/>
                </a:solidFill>
              </a:defRPr>
            </a:lvl2pPr>
            <a:lvl3pPr marL="457200" indent="0">
              <a:spcBef>
                <a:spcPts val="0"/>
              </a:spcBef>
              <a:spcAft>
                <a:spcPts val="1500"/>
              </a:spcAft>
              <a:buNone/>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4757526"/>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 stepped for icon</a:t>
            </a:r>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83412"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966674"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45128" y="6559056"/>
            <a:ext cx="11553197" cy="96950"/>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864114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F70D3929-916C-4B24-B2D4-74870F679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92"/>
            <a:ext cx="12436474" cy="6995517"/>
          </a:xfrm>
          <a:prstGeom prst="rect">
            <a:avLst/>
          </a:prstGeom>
        </p:spPr>
      </p:pic>
      <p:sp>
        <p:nvSpPr>
          <p:cNvPr id="12" name="Rectangle 11">
            <a:extLst>
              <a:ext uri="{FF2B5EF4-FFF2-40B4-BE49-F238E27FC236}">
                <a16:creationId xmlns:a16="http://schemas.microsoft.com/office/drawing/2014/main" id="{BBEE7F04-6519-40D1-AD5A-C73C4D01F8BB}"/>
              </a:ext>
            </a:extLst>
          </p:cNvPr>
          <p:cNvSpPr/>
          <p:nvPr userDrawn="1"/>
        </p:nvSpPr>
        <p:spPr bwMode="auto">
          <a:xfrm>
            <a:off x="0" y="0"/>
            <a:ext cx="12436474" cy="6994525"/>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451864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91756231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F70D3929-916C-4B24-B2D4-74870F679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92"/>
            <a:ext cx="12436474" cy="6995517"/>
          </a:xfrm>
          <a:prstGeom prst="rect">
            <a:avLst/>
          </a:prstGeom>
        </p:spPr>
      </p:pic>
      <p:sp>
        <p:nvSpPr>
          <p:cNvPr id="15" name="Rectangle 14">
            <a:extLst>
              <a:ext uri="{FF2B5EF4-FFF2-40B4-BE49-F238E27FC236}">
                <a16:creationId xmlns:a16="http://schemas.microsoft.com/office/drawing/2014/main" id="{3D1643DA-89FE-47CD-890E-BD57671F2B14}"/>
              </a:ext>
            </a:extLst>
          </p:cNvPr>
          <p:cNvSpPr/>
          <p:nvPr userDrawn="1"/>
        </p:nvSpPr>
        <p:spPr bwMode="auto">
          <a:xfrm>
            <a:off x="1764" y="0"/>
            <a:ext cx="12434711" cy="6994524"/>
          </a:xfrm>
          <a:prstGeom prst="rect">
            <a:avLst/>
          </a:prstGeom>
          <a:gradFill flip="none" rotWithShape="1">
            <a:gsLst>
              <a:gs pos="0">
                <a:schemeClr val="tx1">
                  <a:lumMod val="0"/>
                  <a:alpha val="87000"/>
                </a:schemeClr>
              </a:gs>
              <a:gs pos="82000">
                <a:schemeClr val="tx1">
                  <a:alpha val="0"/>
                  <a:lumMod val="60000"/>
                  <a:lumOff val="40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55254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526613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24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7" name="Group 6">
            <a:extLst>
              <a:ext uri="{FF2B5EF4-FFF2-40B4-BE49-F238E27FC236}">
                <a16:creationId xmlns:a16="http://schemas.microsoft.com/office/drawing/2014/main" id="{4E1470FD-ADA7-44E4-BAA4-7AE0AE35B6E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225F892-EE3D-4623-B666-3C274117368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04FE8A9D-7E2A-4750-B237-6206ACC9AA1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16167728"/>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34975" y="372074"/>
            <a:ext cx="11563350" cy="758825"/>
          </a:xfrm>
        </p:spPr>
        <p:txBody>
          <a:bodyPr/>
          <a:lstStyle/>
          <a:p>
            <a:r>
              <a:rPr lang="en-US"/>
              <a:t>Click to edit Master title style</a:t>
            </a:r>
          </a:p>
        </p:txBody>
      </p:sp>
      <p:sp>
        <p:nvSpPr>
          <p:cNvPr id="4" name="Text Placeholder 3"/>
          <p:cNvSpPr>
            <a:spLocks noGrp="1"/>
          </p:cNvSpPr>
          <p:nvPr>
            <p:ph type="body" sz="quarter" idx="10"/>
          </p:nvPr>
        </p:nvSpPr>
        <p:spPr>
          <a:xfrm>
            <a:off x="431165" y="1139952"/>
            <a:ext cx="5486399" cy="1606594"/>
          </a:xfrm>
        </p:spPr>
        <p:txBody>
          <a:bodyPr wrap="square">
            <a:spAutoFit/>
          </a:bodyPr>
          <a:lstStyle>
            <a:lvl1pPr marL="0" indent="0">
              <a:spcBef>
                <a:spcPts val="1224"/>
              </a:spcBef>
              <a:buClr>
                <a:schemeClr val="tx1"/>
              </a:buClr>
              <a:buFont typeface="Wingdings" panose="05000000000000000000" pitchFamily="2" charset="2"/>
              <a:buNone/>
              <a:defRPr sz="26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39952"/>
            <a:ext cx="5329871" cy="2277547"/>
          </a:xfrm>
        </p:spPr>
        <p:txBody>
          <a:bodyPr wrap="square">
            <a:spAutoFit/>
          </a:bodyPr>
          <a:lstStyle>
            <a:lvl1pPr marL="0" indent="0">
              <a:spcBef>
                <a:spcPts val="1224"/>
              </a:spcBef>
              <a:buClr>
                <a:schemeClr val="tx1"/>
              </a:buClr>
              <a:buFont typeface="Arial" panose="020B0604020202020204" pitchFamily="34" charset="0"/>
              <a:buNone/>
              <a:defRPr lang="en-US" sz="26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dirty="0"/>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dirty="0"/>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dirty="0"/>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dirty="0"/>
              <a:t>Fifth level</a:t>
            </a:r>
          </a:p>
        </p:txBody>
      </p:sp>
      <p:grpSp>
        <p:nvGrpSpPr>
          <p:cNvPr id="9" name="Group 8">
            <a:extLst>
              <a:ext uri="{FF2B5EF4-FFF2-40B4-BE49-F238E27FC236}">
                <a16:creationId xmlns:a16="http://schemas.microsoft.com/office/drawing/2014/main" id="{B8A117A7-5186-44B5-B223-319C1B69EFCA}"/>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18F59F5-A224-40EF-801E-BE2BEC34F5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27F1EA1F-FDDC-403B-82FA-683A050ECED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224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9"/>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98817"/>
          </a:xfrm>
        </p:spPr>
        <p:txBody>
          <a:bodyPr wrap="square" lIns="0" tIns="0" rIns="0" bIns="0">
            <a:spAutoFit/>
          </a:bodyPr>
          <a:lstStyle>
            <a:lvl1pPr marL="0" indent="0">
              <a:lnSpc>
                <a:spcPct val="90000"/>
              </a:lnSpc>
              <a:spcBef>
                <a:spcPts val="0"/>
              </a:spcBef>
              <a:spcAft>
                <a:spcPts val="1500"/>
              </a:spcAft>
              <a:buNone/>
              <a:defRPr sz="2600" b="0" i="0">
                <a:solidFill>
                  <a:srgbClr val="000000"/>
                </a:solidFill>
                <a:latin typeface="+mn-lt"/>
              </a:defRPr>
            </a:lvl1pPr>
            <a:lvl2pPr marL="228600" indent="0">
              <a:lnSpc>
                <a:spcPct val="90000"/>
              </a:lnSpc>
              <a:spcBef>
                <a:spcPts val="0"/>
              </a:spcBef>
              <a:spcAft>
                <a:spcPts val="1500"/>
              </a:spcAft>
              <a:buNone/>
              <a:defRPr sz="2000">
                <a:solidFill>
                  <a:srgbClr val="000000"/>
                </a:solidFill>
              </a:defRPr>
            </a:lvl2pPr>
            <a:lvl3pPr marL="457200" indent="0">
              <a:spcBef>
                <a:spcPts val="0"/>
              </a:spcBef>
              <a:spcAft>
                <a:spcPts val="1500"/>
              </a:spcAft>
              <a:buNone/>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845743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40"/>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71117"/>
          </a:xfrm>
        </p:spPr>
        <p:txBody>
          <a:bodyPr wrap="square" lIns="0" tIns="0" rIns="0" bIns="0">
            <a:spAutoFit/>
          </a:bodyPr>
          <a:lstStyle>
            <a:lvl1pPr marL="457200" indent="-457200">
              <a:lnSpc>
                <a:spcPct val="90000"/>
              </a:lnSpc>
              <a:spcBef>
                <a:spcPts val="0"/>
              </a:spcBef>
              <a:spcAft>
                <a:spcPts val="1500"/>
              </a:spcAft>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500"/>
              </a:spcAft>
              <a:buFont typeface="Arial" panose="020B0604020202020204" pitchFamily="34" charset="0"/>
              <a:buChar char="•"/>
              <a:defRPr sz="2000">
                <a:solidFill>
                  <a:srgbClr val="000000"/>
                </a:solidFill>
              </a:defRPr>
            </a:lvl2pPr>
            <a:lvl3pPr marL="800100" indent="-342900">
              <a:spcBef>
                <a:spcPts val="0"/>
              </a:spcBef>
              <a:spcAft>
                <a:spcPts val="1500"/>
              </a:spcAft>
              <a:buFont typeface="Arial" panose="020B0604020202020204" pitchFamily="34" charset="0"/>
              <a:buChar char="•"/>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482B3298-C396-4B6A-B839-DD4C1D6291D1}"/>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5E162458-E272-4FC1-96FB-E4C7FCF912F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DCB186CC-A290-41E2-9C45-575E1A2428D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76468639"/>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Title &amp; body slide (with one level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721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60101"/>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5B6B69DE-8FA9-49DF-8E5F-3AB62AB782CF}"/>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4398E568-2791-4889-B0A3-986728F8BAA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D69173D9-291E-416E-B56B-C16C932E7EB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5614267"/>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iagram Slide - Full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67787"/>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Full Page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50674"/>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620E6559-4853-4649-8584-BA9E73E0CACB}"/>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24B2EEB2-25F0-43BF-AEC6-C7E84C24D4E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D44A30B6-9C6E-4035-8FF4-C5AA9D06BE3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220107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7341952"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B43FE5D0-ABAB-4118-BAD0-E91EF1E90DCA}"/>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24FF84DD-9C5D-40F3-ABA9-48950B57D66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23591110-7339-4C03-9B2A-1F10FA624F2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30192707"/>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grpSp>
        <p:nvGrpSpPr>
          <p:cNvPr id="9" name="Group 8">
            <a:extLst>
              <a:ext uri="{FF2B5EF4-FFF2-40B4-BE49-F238E27FC236}">
                <a16:creationId xmlns:a16="http://schemas.microsoft.com/office/drawing/2014/main" id="{FAAFE69F-6DA5-46E7-ACCB-492883C03DC3}"/>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0A15BE8A-2537-40DB-819E-3D285E1DB79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841754FE-AADB-484E-8BDF-BB75A8D1669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368536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63496255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13776"/>
          </a:xfrm>
        </p:spPr>
        <p:txBody>
          <a:bodyPr wrap="square" lIns="0" tIns="0" rIns="0" bIns="0">
            <a:spAutoFit/>
          </a:bodyPr>
          <a:lstStyle>
            <a:lvl1pPr marL="280800" indent="-280800">
              <a:lnSpc>
                <a:spcPts val="1765"/>
              </a:lnSpc>
              <a:spcBef>
                <a:spcPts val="0"/>
              </a:spcBef>
              <a:spcAft>
                <a:spcPts val="2000"/>
              </a:spcAft>
              <a:buClr>
                <a:srgbClr val="000000"/>
              </a:buClr>
              <a:buSzPct val="90000"/>
              <a:buFont typeface="Arial" panose="020B0604020202020204" pitchFamily="34" charset="0"/>
              <a:buChar char="•"/>
              <a:defRPr sz="14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grpSp>
        <p:nvGrpSpPr>
          <p:cNvPr id="9" name="Group 8">
            <a:extLst>
              <a:ext uri="{FF2B5EF4-FFF2-40B4-BE49-F238E27FC236}">
                <a16:creationId xmlns:a16="http://schemas.microsoft.com/office/drawing/2014/main" id="{74F3ACD4-219A-4671-9804-270E5B4F5404}"/>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C3150FF5-13E6-4332-A172-230425C2AF5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3EE572E7-675F-4F3D-ABE1-8521EDBF4BB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2754127"/>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grpSp>
        <p:nvGrpSpPr>
          <p:cNvPr id="7" name="Group 6">
            <a:extLst>
              <a:ext uri="{FF2B5EF4-FFF2-40B4-BE49-F238E27FC236}">
                <a16:creationId xmlns:a16="http://schemas.microsoft.com/office/drawing/2014/main" id="{D9A2F4C6-2DF6-46C6-950E-6A5D0A02DB93}"/>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C2E2A95-01A0-45C8-9BB6-A5B179A5C9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EC2163A5-315E-4C9A-939D-D75F2EA4D0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545197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11" name="Group 10">
            <a:extLst>
              <a:ext uri="{FF2B5EF4-FFF2-40B4-BE49-F238E27FC236}">
                <a16:creationId xmlns:a16="http://schemas.microsoft.com/office/drawing/2014/main" id="{EAD73F55-18BD-480A-BC8C-C00A411404A2}"/>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882B8510-C6CE-4C0D-870A-FF8B43A0619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68BD268D-189F-4752-923A-FB086B0AF74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5410752"/>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Heading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639372"/>
            <a:ext cx="10926763" cy="811504"/>
          </a:xfrm>
        </p:spPr>
        <p:txBody>
          <a:bodyPr wrap="square" lIns="0" tIns="0" rIns="0" bIns="0">
            <a:spAutoFit/>
          </a:bodyPr>
          <a:lstStyle>
            <a:lvl1pPr marL="273600" indent="-291600">
              <a:lnSpc>
                <a:spcPts val="2000"/>
              </a:lnSpc>
              <a:spcBef>
                <a:spcPts val="612"/>
              </a:spcBef>
              <a:spcAft>
                <a:spcPts val="2600"/>
              </a:spcAft>
              <a:buClr>
                <a:srgbClr val="000000"/>
              </a:buClr>
              <a:buFont typeface="Arial" panose="020B0604020202020204" pitchFamily="34" charset="0"/>
              <a:buChar char="•"/>
              <a:defRPr sz="18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16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a:t>
            </a:r>
          </a:p>
          <a:p>
            <a:pPr lvl="1"/>
            <a:r>
              <a:rPr lang="en-US" dirty="0"/>
              <a:t>Second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8"/>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with Bullets Segoe UI </a:t>
            </a:r>
            <a:r>
              <a:rPr lang="en-US" dirty="0" err="1"/>
              <a:t>Semibold</a:t>
            </a:r>
            <a:r>
              <a:rPr lang="en-US" dirty="0"/>
              <a:t> 32pt</a:t>
            </a:r>
          </a:p>
        </p:txBody>
      </p:sp>
      <p:grpSp>
        <p:nvGrpSpPr>
          <p:cNvPr id="7" name="Group 6">
            <a:extLst>
              <a:ext uri="{FF2B5EF4-FFF2-40B4-BE49-F238E27FC236}">
                <a16:creationId xmlns:a16="http://schemas.microsoft.com/office/drawing/2014/main" id="{D19D1B8D-899F-41E6-81D7-945F81680CF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37505CA1-C4DD-4A11-9719-A2EDA6882BC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6529C41B-16CB-437E-84C7-C493B1E65D0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3230236"/>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3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32568"/>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7" name="Group 6">
            <a:extLst>
              <a:ext uri="{FF2B5EF4-FFF2-40B4-BE49-F238E27FC236}">
                <a16:creationId xmlns:a16="http://schemas.microsoft.com/office/drawing/2014/main" id="{54AE616F-E9B7-4616-8B42-55D3B48DFFB3}"/>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493573F7-FE3E-48E7-BD75-3B945569CC9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2EF3E761-5FDF-456A-AA5D-0B9412233683}"/>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5288949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chemeClr val="bg1"/>
                </a:solidFill>
              </a:defRPr>
            </a:lvl1pPr>
          </a:lstStyle>
          <a:p>
            <a:r>
              <a:rPr lang="en-US" dirty="0"/>
              <a:t>Title</a:t>
            </a:r>
          </a:p>
        </p:txBody>
      </p:sp>
      <p:grpSp>
        <p:nvGrpSpPr>
          <p:cNvPr id="7" name="Group 6">
            <a:extLst>
              <a:ext uri="{FF2B5EF4-FFF2-40B4-BE49-F238E27FC236}">
                <a16:creationId xmlns:a16="http://schemas.microsoft.com/office/drawing/2014/main" id="{7DDA19FC-690B-4813-AA36-9862B0D26870}"/>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BE393505-4B7F-41AC-9C34-FD32ABA0378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2BAE61A-0A0F-4AC3-AB67-36933BC82E9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71669707"/>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4807440"/>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8" name="Picture 7" descr="A person sitting at a table using a computer&#10;&#10;Description generated with very high confidence">
            <a:extLst>
              <a:ext uri="{FF2B5EF4-FFF2-40B4-BE49-F238E27FC236}">
                <a16:creationId xmlns:a16="http://schemas.microsoft.com/office/drawing/2014/main" id="{EC6D24AE-A031-4414-8103-CCA3EFB0E6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1"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908457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21A2F3-AB4A-4D65-91A9-D8F2201ED93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8" name="Rectangle 7">
            <a:extLst>
              <a:ext uri="{FF2B5EF4-FFF2-40B4-BE49-F238E27FC236}">
                <a16:creationId xmlns:a16="http://schemas.microsoft.com/office/drawing/2014/main" id="{889CC744-D785-4506-BCBF-2BD65264B421}"/>
              </a:ext>
            </a:extLst>
          </p:cNvPr>
          <p:cNvSpPr/>
          <p:nvPr userDrawn="1"/>
        </p:nvSpPr>
        <p:spPr>
          <a:xfrm>
            <a:off x="0" y="0"/>
            <a:ext cx="12436475" cy="6994525"/>
          </a:xfrm>
          <a:prstGeom prst="rect">
            <a:avLst/>
          </a:prstGeom>
          <a:gradFill>
            <a:gsLst>
              <a:gs pos="0">
                <a:schemeClr val="accent1">
                  <a:lumMod val="5000"/>
                  <a:lumOff val="95000"/>
                  <a:alpha val="0"/>
                </a:schemeClr>
              </a:gs>
              <a:gs pos="91000">
                <a:schemeClr val="bg1"/>
              </a:gs>
              <a:gs pos="34000">
                <a:schemeClr val="bg1">
                  <a:alpha val="69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3</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1556064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4139F0-013B-47E0-A272-817030873E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0"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4</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8090780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9827784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5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6475"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1" name="Title Placeholder 1">
            <a:extLst>
              <a:ext uri="{FF2B5EF4-FFF2-40B4-BE49-F238E27FC236}">
                <a16:creationId xmlns:a16="http://schemas.microsoft.com/office/drawing/2014/main" id="{85986B33-16A7-41BF-A293-9DA7A5BD64E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5</a:t>
            </a:r>
          </a:p>
        </p:txBody>
      </p:sp>
      <p:sp>
        <p:nvSpPr>
          <p:cNvPr id="14" name="Text Placeholder 3">
            <a:extLst>
              <a:ext uri="{FF2B5EF4-FFF2-40B4-BE49-F238E27FC236}">
                <a16:creationId xmlns:a16="http://schemas.microsoft.com/office/drawing/2014/main" id="{4B7BD6DC-AEDB-4BA3-8BDC-85765ACBD41F}"/>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5115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436474"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6</a:t>
            </a:r>
          </a:p>
        </p:txBody>
      </p:sp>
    </p:spTree>
    <p:extLst>
      <p:ext uri="{BB962C8B-B14F-4D97-AF65-F5344CB8AC3E}">
        <p14:creationId xmlns:p14="http://schemas.microsoft.com/office/powerpoint/2010/main" val="185981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90560095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ase Study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Case Study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414622"/>
            <a:ext cx="5667374" cy="2433101"/>
          </a:xfrm>
        </p:spPr>
        <p:txBody>
          <a:bodyPr wrap="square" lIns="0" tIns="0" rIns="0" bIns="0">
            <a:noAutofit/>
          </a:bodyPr>
          <a:lstStyle>
            <a:lvl1pPr marL="291600" marR="0" indent="-291600" algn="l" defTabSz="932742" rtl="0" eaLnBrk="1" fontAlgn="auto" latinLnBrk="0" hangingPunct="1">
              <a:lnSpc>
                <a:spcPts val="1826"/>
              </a:lnSpc>
              <a:spcBef>
                <a:spcPts val="1020"/>
              </a:spcBef>
              <a:spcAft>
                <a:spcPts val="2600"/>
              </a:spcAft>
              <a:buClr>
                <a:srgbClr val="000000"/>
              </a:buClr>
              <a:buSzPct val="90000"/>
              <a:buFont typeface="Arial" panose="020B0604020202020204" pitchFamily="34" charset="0"/>
              <a:buChar char="•"/>
              <a:tabLst/>
              <a:defRPr sz="1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18pt</a:t>
            </a:r>
          </a:p>
        </p:txBody>
      </p:sp>
      <p:pic>
        <p:nvPicPr>
          <p:cNvPr id="9" name="Picture 8">
            <a:extLst>
              <a:ext uri="{FF2B5EF4-FFF2-40B4-BE49-F238E27FC236}">
                <a16:creationId xmlns:a16="http://schemas.microsoft.com/office/drawing/2014/main" id="{125D0BA8-365A-492B-A1E6-A5E0003C6C02}"/>
              </a:ext>
            </a:extLst>
          </p:cNvPr>
          <p:cNvPicPr>
            <a:picLocks noChangeAspect="1"/>
          </p:cNvPicPr>
          <p:nvPr userDrawn="1"/>
        </p:nvPicPr>
        <p:blipFill>
          <a:blip r:embed="rId3"/>
          <a:stretch>
            <a:fillRect/>
          </a:stretch>
        </p:blipFill>
        <p:spPr>
          <a:xfrm>
            <a:off x="425332" y="4364679"/>
            <a:ext cx="479924" cy="479924"/>
          </a:xfrm>
          <a:prstGeom prst="rect">
            <a:avLst/>
          </a:prstGeom>
        </p:spPr>
      </p:pic>
      <p:sp>
        <p:nvSpPr>
          <p:cNvPr id="11" name="Text Placeholder 3">
            <a:extLst>
              <a:ext uri="{FF2B5EF4-FFF2-40B4-BE49-F238E27FC236}">
                <a16:creationId xmlns:a16="http://schemas.microsoft.com/office/drawing/2014/main" id="{A6EB9D36-C8C9-4402-9BBD-21AD6F7B393B}"/>
              </a:ext>
            </a:extLst>
          </p:cNvPr>
          <p:cNvSpPr>
            <a:spLocks noGrp="1"/>
          </p:cNvSpPr>
          <p:nvPr>
            <p:ph type="body" sz="quarter" idx="13" hasCustomPrompt="1"/>
          </p:nvPr>
        </p:nvSpPr>
        <p:spPr>
          <a:xfrm>
            <a:off x="969449" y="4575270"/>
            <a:ext cx="5130778" cy="1237056"/>
          </a:xfrm>
        </p:spPr>
        <p:txBody>
          <a:bodyPr wrap="square" lIns="0" tIns="0" rIns="0" bIns="0">
            <a:noAutofit/>
          </a:bodyPr>
          <a:lstStyle>
            <a:lvl1pPr marL="0" marR="0" indent="0" algn="l" defTabSz="932742" rtl="0" eaLnBrk="1" fontAlgn="auto" latinLnBrk="0" hangingPunct="1">
              <a:lnSpc>
                <a:spcPct val="100000"/>
              </a:lnSpc>
              <a:spcBef>
                <a:spcPts val="1020"/>
              </a:spcBef>
              <a:spcAft>
                <a:spcPts val="0"/>
              </a:spcAft>
              <a:buClr>
                <a:srgbClr val="000000"/>
              </a:buClr>
              <a:buSzPct val="90000"/>
              <a:buFont typeface="Arial" panose="020B0604020202020204" pitchFamily="34" charset="0"/>
              <a:buNone/>
              <a:tabLst/>
              <a:defRPr sz="1600" b="0" i="1">
                <a:solidFill>
                  <a:schemeClr val="accent1"/>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Quote Segoe UI 16pt</a:t>
            </a:r>
          </a:p>
        </p:txBody>
      </p:sp>
      <p:sp>
        <p:nvSpPr>
          <p:cNvPr id="12" name="Text Placeholder 3">
            <a:extLst>
              <a:ext uri="{FF2B5EF4-FFF2-40B4-BE49-F238E27FC236}">
                <a16:creationId xmlns:a16="http://schemas.microsoft.com/office/drawing/2014/main" id="{041B5CE6-9B83-495E-88A3-CD206C22CFDF}"/>
              </a:ext>
            </a:extLst>
          </p:cNvPr>
          <p:cNvSpPr>
            <a:spLocks noGrp="1"/>
          </p:cNvSpPr>
          <p:nvPr>
            <p:ph type="body" sz="quarter" idx="14" hasCustomPrompt="1"/>
          </p:nvPr>
        </p:nvSpPr>
        <p:spPr>
          <a:xfrm>
            <a:off x="432852" y="6539884"/>
            <a:ext cx="5667374" cy="144069"/>
          </a:xfrm>
        </p:spPr>
        <p:txBody>
          <a:bodyPr wrap="square" lIns="0" tIns="0" rIns="0" bIns="0">
            <a:noAutofit/>
          </a:bodyPr>
          <a:lstStyle>
            <a:lvl1pPr marL="0" marR="0" indent="0" algn="l" defTabSz="932742" rtl="0" eaLnBrk="1" fontAlgn="auto" latinLnBrk="0" hangingPunct="1">
              <a:lnSpc>
                <a:spcPct val="90000"/>
              </a:lnSpc>
              <a:spcBef>
                <a:spcPts val="469"/>
              </a:spcBef>
              <a:spcAft>
                <a:spcPts val="0"/>
              </a:spcAft>
              <a:buClr>
                <a:srgbClr val="000000"/>
              </a:buClr>
              <a:buSzPct val="90000"/>
              <a:buFont typeface="Arial" panose="020B0604020202020204" pitchFamily="34" charset="0"/>
              <a:buNone/>
              <a:tabLst/>
              <a:defRPr sz="10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Info Segoe UI 10pt</a:t>
            </a:r>
          </a:p>
        </p:txBody>
      </p:sp>
    </p:spTree>
    <p:extLst>
      <p:ext uri="{BB962C8B-B14F-4D97-AF65-F5344CB8AC3E}">
        <p14:creationId xmlns:p14="http://schemas.microsoft.com/office/powerpoint/2010/main" val="23474190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Title with photo and ti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01179"/>
            <a:ext cx="6400736" cy="1828800"/>
          </a:xfrm>
          <a:noFill/>
        </p:spPr>
        <p:txBody>
          <a:bodyPr lIns="146304" tIns="91440" rIns="146304" bIns="91440" anchor="t" anchorCtr="0"/>
          <a:lstStyle>
            <a:lvl1pPr>
              <a:defRPr sz="4896" spc="-100"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2"/>
            <a:ext cx="6402388" cy="565027"/>
          </a:xfrm>
        </p:spPr>
        <p:txBody>
          <a:bodyPr wrap="square" lIns="164592" tIns="109728" rIns="164592" bIns="109728">
            <a:spAutoFit/>
          </a:bodyPr>
          <a:lstStyle>
            <a:lvl1pPr marL="0" indent="0">
              <a:spcBef>
                <a:spcPts val="0"/>
              </a:spcBef>
              <a:buNone/>
              <a:defRPr sz="2448">
                <a:solidFill>
                  <a:schemeClr val="bg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238E0BA0-1C4C-4896-B27D-40134C974C3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D364E0D4-FCCF-4C3A-829F-C6AE215B29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40833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33867"/>
            <a:ext cx="6400736" cy="1526789"/>
          </a:xfrm>
          <a:noFill/>
        </p:spPr>
        <p:txBody>
          <a:bodyPr lIns="146304" tIns="91440" rIns="146304" bIns="91440" anchor="t"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59217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C67553-4A0D-41D7-9889-0D58AD3AB6BB}"/>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5281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662523-2A87-4A73-A570-3904FD5C779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1912" b="18092"/>
          <a:stretch/>
        </p:blipFill>
        <p:spPr>
          <a:xfrm>
            <a:off x="-1" y="0"/>
            <a:ext cx="12436475" cy="6994525"/>
          </a:xfrm>
          <a:prstGeom prst="rect">
            <a:avLst/>
          </a:prstGeom>
        </p:spPr>
      </p:pic>
      <p:sp>
        <p:nvSpPr>
          <p:cNvPr id="10" name="Rectangle 9">
            <a:extLst>
              <a:ext uri="{FF2B5EF4-FFF2-40B4-BE49-F238E27FC236}">
                <a16:creationId xmlns:a16="http://schemas.microsoft.com/office/drawing/2014/main" id="{4D00BBA8-9D6A-448E-A9BD-BC52513F6034}"/>
              </a:ext>
            </a:extLst>
          </p:cNvPr>
          <p:cNvSpPr/>
          <p:nvPr userDrawn="1"/>
        </p:nvSpPr>
        <p:spPr bwMode="auto">
          <a:xfrm>
            <a:off x="1763"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8986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2"/>
        </a:solidFill>
        <a:effectLst/>
      </p:bgPr>
    </p:bg>
    <p:spTree>
      <p:nvGrpSpPr>
        <p:cNvPr id="1" name=""/>
        <p:cNvGrpSpPr/>
        <p:nvPr/>
      </p:nvGrpSpPr>
      <p:grpSpPr>
        <a:xfrm>
          <a:off x="0" y="0"/>
          <a:ext cx="0" cy="0"/>
          <a:chOff x="0" y="0"/>
          <a:chExt cx="0" cy="0"/>
        </a:xfrm>
      </p:grpSpPr>
      <p:pic>
        <p:nvPicPr>
          <p:cNvPr id="12" name="Picture 11" descr="Employees in a room">
            <a:extLst>
              <a:ext uri="{FF2B5EF4-FFF2-40B4-BE49-F238E27FC236}">
                <a16:creationId xmlns:a16="http://schemas.microsoft.com/office/drawing/2014/main" id="{537A20C6-D0BE-447A-835E-0D635E70544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3AF67DAC-1D21-43D5-9238-2B0345F4F01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5616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walking in front of a building&#10;&#10;Description generated with very high confidence">
            <a:extLst>
              <a:ext uri="{FF2B5EF4-FFF2-40B4-BE49-F238E27FC236}">
                <a16:creationId xmlns:a16="http://schemas.microsoft.com/office/drawing/2014/main" id="{2C4CB9AD-6149-4C67-B312-20AB5AEE325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2685" b="18713"/>
          <a:stretch/>
        </p:blipFill>
        <p:spPr>
          <a:xfrm>
            <a:off x="-1" y="-1"/>
            <a:ext cx="12436475" cy="6994525"/>
          </a:xfrm>
          <a:prstGeom prst="rect">
            <a:avLst/>
          </a:prstGeom>
        </p:spPr>
      </p:pic>
      <p:sp>
        <p:nvSpPr>
          <p:cNvPr id="10" name="Rectangle 9">
            <a:extLst>
              <a:ext uri="{FF2B5EF4-FFF2-40B4-BE49-F238E27FC236}">
                <a16:creationId xmlns:a16="http://schemas.microsoft.com/office/drawing/2014/main" id="{C648B3BD-705D-40DF-8BC3-D4ABF443541C}"/>
              </a:ext>
            </a:extLst>
          </p:cNvPr>
          <p:cNvSpPr/>
          <p:nvPr userDrawn="1"/>
        </p:nvSpPr>
        <p:spPr bwMode="auto">
          <a:xfrm>
            <a:off x="1763"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9802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355113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73917E3-4AF3-4DAF-8858-B255A7C2E1CC}"/>
              </a:ext>
            </a:extLst>
          </p:cNvPr>
          <p:cNvPicPr>
            <a:picLocks noChangeAspect="1"/>
          </p:cNvPicPr>
          <p:nvPr userDrawn="1"/>
        </p:nvPicPr>
        <p:blipFill rotWithShape="1">
          <a:blip r:embed="rId2"/>
          <a:srcRect t="7802" b="7802"/>
          <a:stretch/>
        </p:blipFill>
        <p:spPr>
          <a:xfrm>
            <a:off x="-1" y="-1"/>
            <a:ext cx="12434711" cy="6994525"/>
          </a:xfrm>
          <a:prstGeom prst="rect">
            <a:avLst/>
          </a:prstGeom>
        </p:spPr>
      </p:pic>
      <p:sp>
        <p:nvSpPr>
          <p:cNvPr id="10" name="Rectangle 9">
            <a:extLst>
              <a:ext uri="{FF2B5EF4-FFF2-40B4-BE49-F238E27FC236}">
                <a16:creationId xmlns:a16="http://schemas.microsoft.com/office/drawing/2014/main" id="{7CF0F6FE-CBF2-46C1-B3DC-AAE88D9FE1A8}"/>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27907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393BFA-96F3-4859-ABF2-CE1F7C9949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5CE9720E-1DF0-4775-AD37-5055FDD00BF0}"/>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9004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7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F4DB70-F601-49F2-9A73-13AB956A61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11" name="Rectangle 10">
            <a:extLst>
              <a:ext uri="{FF2B5EF4-FFF2-40B4-BE49-F238E27FC236}">
                <a16:creationId xmlns:a16="http://schemas.microsoft.com/office/drawing/2014/main" id="{EC8BE9E3-E77A-4E6C-8525-6BC631AA6263}"/>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85176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8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sitting at a table in a room&#10;&#10;Description generated with very high confidence">
            <a:extLst>
              <a:ext uri="{FF2B5EF4-FFF2-40B4-BE49-F238E27FC236}">
                <a16:creationId xmlns:a16="http://schemas.microsoft.com/office/drawing/2014/main" id="{D86B38A3-7305-4733-9D39-809272E8727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983" b="24659"/>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409F4825-6ABE-44AF-9A6E-FE458DDFFA3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08090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9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using a computer&#10;&#10;Description generated with very high confidence">
            <a:extLst>
              <a:ext uri="{FF2B5EF4-FFF2-40B4-BE49-F238E27FC236}">
                <a16:creationId xmlns:a16="http://schemas.microsoft.com/office/drawing/2014/main" id="{74E4280F-3537-465B-9428-0476C8D65C6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11" name="Rectangle 10">
            <a:extLst>
              <a:ext uri="{FF2B5EF4-FFF2-40B4-BE49-F238E27FC236}">
                <a16:creationId xmlns:a16="http://schemas.microsoft.com/office/drawing/2014/main" id="{343E53AD-FF1A-4D60-8E30-1B9738AF91FE}"/>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70943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0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person standing in front of a window&#10;&#10;Description generated with very high confidence">
            <a:extLst>
              <a:ext uri="{FF2B5EF4-FFF2-40B4-BE49-F238E27FC236}">
                <a16:creationId xmlns:a16="http://schemas.microsoft.com/office/drawing/2014/main" id="{B002E248-AE42-48CA-92AB-DA1D8EFE581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797" b="51602"/>
          <a:stretch/>
        </p:blipFill>
        <p:spPr>
          <a:xfrm flipH="1">
            <a:off x="-2" y="0"/>
            <a:ext cx="12436475" cy="6994523"/>
          </a:xfrm>
          <a:custGeom>
            <a:avLst/>
            <a:gdLst>
              <a:gd name="connsiteX0" fmla="*/ 0 w 4146551"/>
              <a:gd name="connsiteY0" fmla="*/ 0 h 6994523"/>
              <a:gd name="connsiteX1" fmla="*/ 4146551 w 4146551"/>
              <a:gd name="connsiteY1" fmla="*/ 0 h 6994523"/>
              <a:gd name="connsiteX2" fmla="*/ 4146551 w 4146551"/>
              <a:gd name="connsiteY2" fmla="*/ 6994523 h 6994523"/>
              <a:gd name="connsiteX3" fmla="*/ 0 w 4146551"/>
              <a:gd name="connsiteY3" fmla="*/ 6994523 h 6994523"/>
            </a:gdLst>
            <a:ahLst/>
            <a:cxnLst>
              <a:cxn ang="0">
                <a:pos x="connsiteX0" y="connsiteY0"/>
              </a:cxn>
              <a:cxn ang="0">
                <a:pos x="connsiteX1" y="connsiteY1"/>
              </a:cxn>
              <a:cxn ang="0">
                <a:pos x="connsiteX2" y="connsiteY2"/>
              </a:cxn>
              <a:cxn ang="0">
                <a:pos x="connsiteX3" y="connsiteY3"/>
              </a:cxn>
            </a:cxnLst>
            <a:rect l="l" t="t" r="r" b="b"/>
            <a:pathLst>
              <a:path w="4146551" h="6994523">
                <a:moveTo>
                  <a:pt x="0" y="0"/>
                </a:moveTo>
                <a:lnTo>
                  <a:pt x="4146551" y="0"/>
                </a:lnTo>
                <a:lnTo>
                  <a:pt x="4146551" y="6994523"/>
                </a:lnTo>
                <a:lnTo>
                  <a:pt x="0" y="6994523"/>
                </a:lnTo>
                <a:close/>
              </a:path>
            </a:pathLst>
          </a:custGeom>
        </p:spPr>
      </p:pic>
      <p:sp>
        <p:nvSpPr>
          <p:cNvPr id="10" name="Rectangle 9">
            <a:extLst>
              <a:ext uri="{FF2B5EF4-FFF2-40B4-BE49-F238E27FC236}">
                <a16:creationId xmlns:a16="http://schemas.microsoft.com/office/drawing/2014/main" id="{A745ACD3-1300-44EB-ACEB-11728EF5BC92}"/>
              </a:ext>
            </a:extLst>
          </p:cNvPr>
          <p:cNvSpPr/>
          <p:nvPr userDrawn="1"/>
        </p:nvSpPr>
        <p:spPr bwMode="auto">
          <a:xfrm>
            <a:off x="1762"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8143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2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882DE3-C523-4D35-9450-6F218D6046AC}"/>
              </a:ext>
            </a:extLst>
          </p:cNvPr>
          <p:cNvPicPr>
            <a:picLocks noChangeAspect="1"/>
          </p:cNvPicPr>
          <p:nvPr userDrawn="1"/>
        </p:nvPicPr>
        <p:blipFill rotWithShape="1">
          <a:blip r:embed="rId2"/>
          <a:srcRect t="4178" b="10602"/>
          <a:stretch/>
        </p:blipFill>
        <p:spPr>
          <a:xfrm>
            <a:off x="-1" y="0"/>
            <a:ext cx="12434711" cy="6994525"/>
          </a:xfrm>
          <a:prstGeom prst="rect">
            <a:avLst/>
          </a:prstGeom>
        </p:spPr>
      </p:pic>
      <p:sp>
        <p:nvSpPr>
          <p:cNvPr id="11" name="Rectangle 10">
            <a:extLst>
              <a:ext uri="{FF2B5EF4-FFF2-40B4-BE49-F238E27FC236}">
                <a16:creationId xmlns:a16="http://schemas.microsoft.com/office/drawing/2014/main" id="{B9511582-5376-40F9-A44B-BD563DB73A7B}"/>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64924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3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young people, students,  looking at a computer">
            <a:extLst>
              <a:ext uri="{FF2B5EF4-FFF2-40B4-BE49-F238E27FC236}">
                <a16:creationId xmlns:a16="http://schemas.microsoft.com/office/drawing/2014/main" id="{5E86BFEC-E918-4248-BE02-7AB3E00CA37C}"/>
              </a:ext>
            </a:extLst>
          </p:cNvPr>
          <p:cNvPicPr>
            <a:picLocks noChangeAspect="1"/>
          </p:cNvPicPr>
          <p:nvPr userDrawn="1"/>
        </p:nvPicPr>
        <p:blipFill rotWithShape="1">
          <a:blip r:embed="rId2"/>
          <a:srcRect t="10572" b="5045"/>
          <a:stretch/>
        </p:blipFill>
        <p:spPr bwMode="auto">
          <a:xfrm>
            <a:off x="-1" y="0"/>
            <a:ext cx="12436476" cy="6994524"/>
          </a:xfrm>
          <a:prstGeom prst="rect">
            <a:avLst/>
          </a:prstGeom>
        </p:spPr>
      </p:pic>
      <p:sp>
        <p:nvSpPr>
          <p:cNvPr id="10" name="Rectangle 9">
            <a:extLst>
              <a:ext uri="{FF2B5EF4-FFF2-40B4-BE49-F238E27FC236}">
                <a16:creationId xmlns:a16="http://schemas.microsoft.com/office/drawing/2014/main" id="{96307C19-523F-4BBD-87CC-868D65047A8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91430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4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4711" cy="6994525"/>
          </a:xfrm>
          <a:prstGeom prst="rect">
            <a:avLst/>
          </a:prstGeom>
        </p:spPr>
      </p:pic>
      <p:sp>
        <p:nvSpPr>
          <p:cNvPr id="11" name="Rectangle 10">
            <a:extLst>
              <a:ext uri="{FF2B5EF4-FFF2-40B4-BE49-F238E27FC236}">
                <a16:creationId xmlns:a16="http://schemas.microsoft.com/office/drawing/2014/main" id="{85751893-D566-4929-B6E9-3D7A8EDE8631}"/>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71265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6_Section Title">
    <p:bg>
      <p:bgPr>
        <a:solidFill>
          <a:schemeClr val="bg2"/>
        </a:solidFill>
        <a:effectLst/>
      </p:bgPr>
    </p:bg>
    <p:spTree>
      <p:nvGrpSpPr>
        <p:cNvPr id="1" name=""/>
        <p:cNvGrpSpPr/>
        <p:nvPr/>
      </p:nvGrpSpPr>
      <p:grpSpPr>
        <a:xfrm>
          <a:off x="0" y="0"/>
          <a:ext cx="0" cy="0"/>
          <a:chOff x="0" y="0"/>
          <a:chExt cx="0" cy="0"/>
        </a:xfrm>
      </p:grpSpPr>
      <p:pic>
        <p:nvPicPr>
          <p:cNvPr id="11" name="Picture Placeholder 2">
            <a:extLst>
              <a:ext uri="{FF2B5EF4-FFF2-40B4-BE49-F238E27FC236}">
                <a16:creationId xmlns:a16="http://schemas.microsoft.com/office/drawing/2014/main" id="{A124920D-5AE8-4938-A916-1F7329BAD67B}"/>
              </a:ext>
            </a:extLst>
          </p:cNvPr>
          <p:cNvPicPr>
            <a:picLocks noChangeAspect="1"/>
          </p:cNvPicPr>
          <p:nvPr userDrawn="1"/>
        </p:nvPicPr>
        <p:blipFill rotWithShape="1">
          <a:blip r:embed="rId2"/>
          <a:srcRect t="62506"/>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3E705A50-A287-48B8-8E02-32DDB07E2A6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1596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613794173"/>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1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icture containing person, man, indoor&#10;&#10;Description generated with high confidence">
            <a:extLst>
              <a:ext uri="{FF2B5EF4-FFF2-40B4-BE49-F238E27FC236}">
                <a16:creationId xmlns:a16="http://schemas.microsoft.com/office/drawing/2014/main" id="{8F491132-5558-44DC-A634-6DC77B6F60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755" y="-1"/>
            <a:ext cx="12443347" cy="6994525"/>
          </a:xfrm>
          <a:prstGeom prst="rect">
            <a:avLst/>
          </a:prstGeom>
        </p:spPr>
      </p:pic>
      <p:sp>
        <p:nvSpPr>
          <p:cNvPr id="13" name="Rectangle 12">
            <a:extLst>
              <a:ext uri="{FF2B5EF4-FFF2-40B4-BE49-F238E27FC236}">
                <a16:creationId xmlns:a16="http://schemas.microsoft.com/office/drawing/2014/main" id="{3C305162-C448-4470-8F43-83FF9902D378}"/>
              </a:ext>
            </a:extLst>
          </p:cNvPr>
          <p:cNvSpPr/>
          <p:nvPr userDrawn="1"/>
        </p:nvSpPr>
        <p:spPr>
          <a:xfrm flipH="1">
            <a:off x="-7755" y="0"/>
            <a:ext cx="7987574"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86334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pic>
        <p:nvPicPr>
          <p:cNvPr id="6" name="Picture 5" descr="A picture containing person, sky, man, holding&#10;&#10;Description generated with very high confidence">
            <a:extLst>
              <a:ext uri="{FF2B5EF4-FFF2-40B4-BE49-F238E27FC236}">
                <a16:creationId xmlns:a16="http://schemas.microsoft.com/office/drawing/2014/main" id="{60CC4E66-0D82-4570-B5C2-4659F5FFAA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22" y="-1"/>
            <a:ext cx="12442614" cy="6994525"/>
          </a:xfrm>
          <a:prstGeom prst="rect">
            <a:avLst/>
          </a:prstGeom>
        </p:spPr>
      </p:pic>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rgbClr val="000000"/>
                </a:solidFill>
                <a:latin typeface="+mj-lt"/>
              </a:defRPr>
            </a:lvl1pPr>
          </a:lstStyle>
          <a:p>
            <a:r>
              <a:rPr lang="en-US" dirty="0"/>
              <a:t>Demo</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7" name="TextBox 6">
            <a:extLst>
              <a:ext uri="{FF2B5EF4-FFF2-40B4-BE49-F238E27FC236}">
                <a16:creationId xmlns:a16="http://schemas.microsoft.com/office/drawing/2014/main" id="{C0E17C15-393C-4078-91E1-497949FDDE6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5537883D-9188-4A50-BF4C-559354EE436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4968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descr="A picture containing person, sky, man, holding&#10;&#10;Description generated with very high confidence">
            <a:extLst>
              <a:ext uri="{FF2B5EF4-FFF2-40B4-BE49-F238E27FC236}">
                <a16:creationId xmlns:a16="http://schemas.microsoft.com/office/drawing/2014/main" id="{60CC4E66-0D82-4570-B5C2-4659F5FFAA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22" y="-1"/>
            <a:ext cx="12442614" cy="6994525"/>
          </a:xfrm>
          <a:prstGeom prst="rect">
            <a:avLst/>
          </a:prstGeom>
        </p:spPr>
      </p:pic>
      <p:sp>
        <p:nvSpPr>
          <p:cNvPr id="9" name="Title 1"/>
          <p:cNvSpPr>
            <a:spLocks noGrp="1"/>
          </p:cNvSpPr>
          <p:nvPr>
            <p:ph type="title" hasCustomPrompt="1"/>
          </p:nvPr>
        </p:nvSpPr>
        <p:spPr bwMode="auto">
          <a:xfrm>
            <a:off x="274703" y="2733867"/>
            <a:ext cx="6400736" cy="1526789"/>
          </a:xfrm>
          <a:noFill/>
        </p:spPr>
        <p:txBody>
          <a:bodyPr lIns="146304" tIns="91440" rIns="146304" bIns="91440" anchor="t" anchorCtr="0"/>
          <a:lstStyle>
            <a:lvl1pPr>
              <a:defRPr sz="4800" spc="-100" baseline="0">
                <a:solidFill>
                  <a:schemeClr val="bg1"/>
                </a:solidFill>
                <a:latin typeface="+mj-lt"/>
              </a:defRPr>
            </a:lvl1pPr>
          </a:lstStyle>
          <a:p>
            <a:r>
              <a:rPr lang="en-US" dirty="0"/>
              <a:t>Demo</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7" name="TextBox 6">
            <a:extLst>
              <a:ext uri="{FF2B5EF4-FFF2-40B4-BE49-F238E27FC236}">
                <a16:creationId xmlns:a16="http://schemas.microsoft.com/office/drawing/2014/main" id="{C0E17C15-393C-4078-91E1-497949FDDE6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5537883D-9188-4A50-BF4C-559354EE436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35528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9" name="Group 8">
            <a:extLst>
              <a:ext uri="{FF2B5EF4-FFF2-40B4-BE49-F238E27FC236}">
                <a16:creationId xmlns:a16="http://schemas.microsoft.com/office/drawing/2014/main" id="{1B3D1775-BAD2-40EC-B12C-D40EF348EB0C}"/>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2967508-93EC-4C59-8CBB-C7028DA3CBE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A590E4D7-29BB-422F-8849-0226454584E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6598453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3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6" name="Text Placeholder 3">
            <a:extLst>
              <a:ext uri="{FF2B5EF4-FFF2-40B4-BE49-F238E27FC236}">
                <a16:creationId xmlns:a16="http://schemas.microsoft.com/office/drawing/2014/main" id="{42A58F5B-4722-4F58-A4D3-E9AAFE34112F}"/>
              </a:ext>
            </a:extLst>
          </p:cNvPr>
          <p:cNvSpPr>
            <a:spLocks noGrp="1"/>
          </p:cNvSpPr>
          <p:nvPr>
            <p:ph type="body" sz="quarter" idx="12" hasCustomPrompt="1"/>
          </p:nvPr>
        </p:nvSpPr>
        <p:spPr>
          <a:xfrm>
            <a:off x="6218237"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11" name="Group 10">
            <a:extLst>
              <a:ext uri="{FF2B5EF4-FFF2-40B4-BE49-F238E27FC236}">
                <a16:creationId xmlns:a16="http://schemas.microsoft.com/office/drawing/2014/main" id="{50E99AE8-D0B7-4332-A326-A500E27B2F9B}"/>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00805FD-75D2-4F8D-AA89-1EC1A6B0F454}"/>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FD58B1A5-A43C-4E48-896A-EF11C1FD849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27346690"/>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 stepped for icon</a:t>
            </a:r>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83412"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966674"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45128" y="6559056"/>
            <a:ext cx="11553197" cy="96950"/>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843371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4" name="Picture 3" descr="A person wearing a suit and tie&#10;&#10;Description generated with very high confidence">
            <a:extLst>
              <a:ext uri="{FF2B5EF4-FFF2-40B4-BE49-F238E27FC236}">
                <a16:creationId xmlns:a16="http://schemas.microsoft.com/office/drawing/2014/main" id="{355F20B0-A7C9-432D-A3BD-DAB09DCE29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936" y="-1"/>
            <a:ext cx="12444528" cy="6994525"/>
          </a:xfrm>
          <a:prstGeom prst="rect">
            <a:avLst/>
          </a:prstGeom>
        </p:spPr>
      </p:pic>
      <p:sp>
        <p:nvSpPr>
          <p:cNvPr id="8" name="Rectangle 7">
            <a:extLst>
              <a:ext uri="{FF2B5EF4-FFF2-40B4-BE49-F238E27FC236}">
                <a16:creationId xmlns:a16="http://schemas.microsoft.com/office/drawing/2014/main" id="{8E0FB3E9-E912-4066-985B-F461DD7FE1B2}"/>
              </a:ext>
            </a:extLst>
          </p:cNvPr>
          <p:cNvSpPr/>
          <p:nvPr userDrawn="1"/>
        </p:nvSpPr>
        <p:spPr>
          <a:xfrm>
            <a:off x="4974767" y="15"/>
            <a:ext cx="7460827"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 name="Title 1"/>
          <p:cNvSpPr>
            <a:spLocks noGrp="1"/>
          </p:cNvSpPr>
          <p:nvPr>
            <p:ph type="title" hasCustomPrompt="1"/>
          </p:nvPr>
        </p:nvSpPr>
        <p:spPr>
          <a:xfrm>
            <a:off x="6684192" y="1880579"/>
            <a:ext cx="5403721" cy="2673475"/>
          </a:xfrm>
        </p:spPr>
        <p:txBody>
          <a:bodyPr wrap="square" lIns="0" tIns="0" rIns="0" bIns="0">
            <a:noAutofit/>
          </a:bodyPr>
          <a:lstStyle>
            <a:lvl1pPr>
              <a:lnSpc>
                <a:spcPct val="90000"/>
              </a:lnSpc>
              <a:defRPr sz="4000" strike="noStrike">
                <a:solidFill>
                  <a:schemeClr val="bg1"/>
                </a:solidFill>
              </a:defRPr>
            </a:lvl1pPr>
          </a:lstStyle>
          <a:p>
            <a:r>
              <a:rPr lang="en-US" dirty="0"/>
              <a:t>Quote</a:t>
            </a:r>
          </a:p>
        </p:txBody>
      </p:sp>
      <p:sp>
        <p:nvSpPr>
          <p:cNvPr id="7" name="Subtitle 2">
            <a:extLst>
              <a:ext uri="{FF2B5EF4-FFF2-40B4-BE49-F238E27FC236}">
                <a16:creationId xmlns:a16="http://schemas.microsoft.com/office/drawing/2014/main" id="{39D0D7C1-FD24-48AF-99CA-61B81BE6666B}"/>
              </a:ext>
            </a:extLst>
          </p:cNvPr>
          <p:cNvSpPr>
            <a:spLocks noGrp="1"/>
          </p:cNvSpPr>
          <p:nvPr>
            <p:ph type="subTitle" idx="27"/>
          </p:nvPr>
        </p:nvSpPr>
        <p:spPr>
          <a:xfrm>
            <a:off x="6682539" y="4840565"/>
            <a:ext cx="4480208" cy="276999"/>
          </a:xfrm>
        </p:spPr>
        <p:txBody>
          <a:bodyPr/>
          <a:lstStyle>
            <a:lvl1pPr marL="0" indent="0" algn="l">
              <a:buNone/>
              <a:defRPr sz="2000" b="0" i="0" spc="-61" baseline="0">
                <a:solidFill>
                  <a:schemeClr val="bg1"/>
                </a:solidFill>
                <a:latin typeface="+mn-lt"/>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6" name="TextBox 5">
            <a:extLst>
              <a:ext uri="{FF2B5EF4-FFF2-40B4-BE49-F238E27FC236}">
                <a16:creationId xmlns:a16="http://schemas.microsoft.com/office/drawing/2014/main" id="{37DC4DB5-9434-4E88-A541-339EE6BCA17C}"/>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9" name="Freeform: Shape 8">
            <a:extLst>
              <a:ext uri="{FF2B5EF4-FFF2-40B4-BE49-F238E27FC236}">
                <a16:creationId xmlns:a16="http://schemas.microsoft.com/office/drawing/2014/main" id="{218D3514-CB17-4503-A678-FCD8FE9EF2D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632350670"/>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41627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57624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2_Thank you blu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2745898"/>
            <a:ext cx="7627938" cy="1502728"/>
          </a:xfrm>
          <a:noFill/>
        </p:spPr>
        <p:txBody>
          <a:bodyPr lIns="0" tIns="0" rIns="0" bIns="0" anchor="ctr" anchorCtr="0"/>
          <a:lstStyle>
            <a:lvl1pPr>
              <a:lnSpc>
                <a:spcPct val="100000"/>
              </a:lnSpc>
              <a:spcAft>
                <a:spcPts val="1300"/>
              </a:spcAft>
              <a:defRPr sz="32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15374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837679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75" y="1177833"/>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chemeClr val="tx1"/>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chemeClr val="tx1"/>
                </a:solidFill>
              </a:defRPr>
            </a:lvl2pPr>
            <a:lvl3pPr marL="800100" indent="-342900">
              <a:spcBef>
                <a:spcPts val="0"/>
              </a:spcBef>
              <a:spcAft>
                <a:spcPts val="1300"/>
              </a:spcAft>
              <a:buClr>
                <a:srgbClr val="000000"/>
              </a:buClr>
              <a:buFont typeface="Arial" panose="020B0604020202020204" pitchFamily="34" charset="0"/>
              <a:buChar char="•"/>
              <a:defRPr sz="2000">
                <a:solidFill>
                  <a:schemeClr val="tx1"/>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chemeClr val="tx1"/>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98413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872EFC-9763-464D-A00B-C79CA475ABE9}"/>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BFEDB81F-0D7E-42AE-9205-B2DA6F7E26D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7" name="Freeform: Shape 6">
              <a:extLst>
                <a:ext uri="{FF2B5EF4-FFF2-40B4-BE49-F238E27FC236}">
                  <a16:creationId xmlns:a16="http://schemas.microsoft.com/office/drawing/2014/main" id="{F165ADE4-8BEF-4AE9-9BEF-A8FDFBD1EC4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5596757"/>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81362"/>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301895"/>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6761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75" y="1203325"/>
            <a:ext cx="11567160" cy="249299"/>
          </a:xfrm>
        </p:spPr>
        <p:txBody>
          <a:bodyPr wrap="square" lIns="0" tIns="0" rIns="0" bIns="0">
            <a:spAutoFit/>
          </a:bodyPr>
          <a:lstStyle>
            <a:lvl1pPr marL="0" indent="0">
              <a:lnSpc>
                <a:spcPct val="90000"/>
              </a:lnSpc>
              <a:spcBef>
                <a:spcPts val="0"/>
              </a:spcBef>
              <a:spcAft>
                <a:spcPts val="1300"/>
              </a:spcAft>
              <a:buClr>
                <a:schemeClr val="tx1"/>
              </a:buClr>
              <a:buFont typeface="Arial" panose="020B0604020202020204" pitchFamily="34" charset="0"/>
              <a:buNone/>
              <a:defRPr sz="1800" b="0" i="0">
                <a:solidFill>
                  <a:schemeClr val="tx1"/>
                </a:solidFill>
                <a:latin typeface="+mn-lt"/>
              </a:defRPr>
            </a:lvl1pPr>
            <a:lvl2pPr marL="571500" indent="-342900">
              <a:lnSpc>
                <a:spcPct val="90000"/>
              </a:lnSpc>
              <a:spcBef>
                <a:spcPts val="0"/>
              </a:spcBef>
              <a:spcAft>
                <a:spcPts val="1300"/>
              </a:spcAft>
              <a:buClr>
                <a:schemeClr val="tx1"/>
              </a:buClr>
              <a:buFont typeface="Arial" panose="020B0604020202020204" pitchFamily="34" charset="0"/>
              <a:buChar char="•"/>
              <a:defRPr sz="2000">
                <a:solidFill>
                  <a:schemeClr val="tx1"/>
                </a:solidFill>
              </a:defRPr>
            </a:lvl2pPr>
            <a:lvl3pPr marL="800100" indent="-342900">
              <a:spcBef>
                <a:spcPts val="0"/>
              </a:spcBef>
              <a:spcAft>
                <a:spcPts val="1300"/>
              </a:spcAft>
              <a:buClr>
                <a:schemeClr val="tx1"/>
              </a:buClr>
              <a:buFont typeface="Arial" panose="020B0604020202020204" pitchFamily="34" charset="0"/>
              <a:buChar char="•"/>
              <a:defRPr sz="2000">
                <a:solidFill>
                  <a:schemeClr val="tx1"/>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chemeClr val="tx1"/>
                </a:solidFill>
              </a:defRPr>
            </a:lvl1pPr>
          </a:lstStyle>
          <a:p>
            <a:r>
              <a:rPr lang="en-US" dirty="0"/>
              <a:t>Contents</a:t>
            </a:r>
          </a:p>
        </p:txBody>
      </p:sp>
    </p:spTree>
    <p:extLst>
      <p:ext uri="{BB962C8B-B14F-4D97-AF65-F5344CB8AC3E}">
        <p14:creationId xmlns:p14="http://schemas.microsoft.com/office/powerpoint/2010/main" val="38757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5608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6774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85146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9804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4992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0709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406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6885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1628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737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6697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5032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1959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1" y="295277"/>
            <a:ext cx="5486401" cy="1523681"/>
          </a:xfrm>
        </p:spPr>
        <p:txBody>
          <a:bodyPr/>
          <a:lstStyle>
            <a:lvl1pPr>
              <a:defRPr sz="4800">
                <a:solidFill>
                  <a:schemeClr val="tx1"/>
                </a:solidFill>
              </a:defRPr>
            </a:lvl1pPr>
          </a:lstStyle>
          <a:p>
            <a:r>
              <a:rPr lang="en-US"/>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6206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93096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3493475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4780250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9478565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20498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493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7072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1189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13704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2457298798"/>
      </p:ext>
    </p:extLst>
  </p:cSld>
  <p:clrMapOvr>
    <a:masterClrMapping/>
  </p:clrMapOvr>
  <p:extLst mod="1">
    <p:ext uri="{DCECCB84-F9BA-43D5-87BE-67443E8EF086}">
      <p15:sldGuideLst xmlns:p15="http://schemas.microsoft.com/office/powerpoint/2012/main">
        <p15:guide id="1" orient="horz" pos="4401">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30644943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7839633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075822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1451148"/>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1"/>
            <a:ext cx="11888787" cy="2026893"/>
          </a:xfrm>
        </p:spPr>
        <p:txBody>
          <a:bodyPr>
            <a:spAutoFit/>
          </a:bodyPr>
          <a:lstStyle>
            <a:lvl1pPr marL="0" indent="0">
              <a:buNone/>
              <a:defRPr/>
            </a:lvl1pPr>
            <a:lvl2pPr marL="228349" indent="0">
              <a:buNone/>
              <a:defRPr/>
            </a:lvl2pPr>
            <a:lvl3pPr marL="456697" indent="0">
              <a:buNone/>
              <a:defRPr/>
            </a:lvl3pPr>
            <a:lvl4pPr marL="685046" indent="0">
              <a:buNone/>
              <a:defRPr/>
            </a:lvl4pPr>
            <a:lvl5pPr marL="91339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689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95276"/>
            <a:ext cx="11889564" cy="917575"/>
          </a:xfrm>
        </p:spPr>
        <p:txBody>
          <a:bodyPr/>
          <a:lstStyle/>
          <a:p>
            <a:r>
              <a:rPr lang="fr-FR"/>
              <a:t>MODIFIEZ LE STYLE DU TITRE</a:t>
            </a:r>
            <a:endParaRPr lang="en-US"/>
          </a:p>
        </p:txBody>
      </p:sp>
    </p:spTree>
    <p:extLst>
      <p:ext uri="{BB962C8B-B14F-4D97-AF65-F5344CB8AC3E}">
        <p14:creationId xmlns:p14="http://schemas.microsoft.com/office/powerpoint/2010/main" val="3516370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000344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856982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19912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5"/>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2453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73212"/>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1973212"/>
          </a:xfrm>
        </p:spPr>
        <p:txBody>
          <a:bodyPr wrap="square">
            <a:spAutoFit/>
          </a:bodyPr>
          <a:lstStyle>
            <a:lvl1pPr marL="0" indent="0">
              <a:spcBef>
                <a:spcPts val="1223"/>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81" indent="0">
              <a:buNone/>
              <a:tabLst/>
              <a:defRPr sz="1998"/>
            </a:lvl3pPr>
            <a:lvl4pPr marL="459791" indent="0">
              <a:buNone/>
              <a:defRPr/>
            </a:lvl4pPr>
            <a:lvl5pPr marL="68492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52920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547156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1"/>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23425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1"/>
          </a:xfrm>
          <a:noFill/>
        </p:spPr>
        <p:txBody>
          <a:bodyPr tIns="91440" bIns="91440" anchor="t" anchorCtr="0">
            <a:spAutoFit/>
          </a:bodyPr>
          <a:lstStyle>
            <a:lvl1pPr>
              <a:defRPr sz="7191"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710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310" indent="0">
              <a:buNone/>
              <a:defRPr/>
            </a:lvl3pPr>
            <a:lvl4pPr marL="456619" indent="0">
              <a:buNone/>
              <a:defRPr/>
            </a:lvl4pPr>
            <a:lvl5pPr marL="6849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1087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1768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 y="2227123"/>
            <a:ext cx="11581467" cy="3127489"/>
          </a:xfrm>
        </p:spPr>
        <p:txBody>
          <a:bodyPr lIns="393192" anchor="t" anchorCtr="0">
            <a:normAutofit/>
          </a:bodyPr>
          <a:lstStyle>
            <a:lvl1pPr>
              <a:defRPr sz="6716">
                <a:solidFill>
                  <a:schemeClr val="bg1"/>
                </a:solidFill>
              </a:defRPr>
            </a:lvl1pPr>
          </a:lstStyle>
          <a:p>
            <a:r>
              <a:rPr lang="en-US"/>
              <a:t>Click to edit Master title style</a:t>
            </a:r>
          </a:p>
        </p:txBody>
      </p:sp>
    </p:spTree>
    <p:extLst>
      <p:ext uri="{BB962C8B-B14F-4D97-AF65-F5344CB8AC3E}">
        <p14:creationId xmlns:p14="http://schemas.microsoft.com/office/powerpoint/2010/main" val="27578386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3">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07" indent="0">
              <a:buNone/>
              <a:defRPr sz="1996">
                <a:solidFill>
                  <a:schemeClr val="tx1"/>
                </a:solidFill>
              </a:defRPr>
            </a:lvl2pPr>
            <a:lvl3pPr marL="223306" indent="0">
              <a:buNone/>
              <a:defRPr sz="1996">
                <a:solidFill>
                  <a:schemeClr val="tx1"/>
                </a:solidFill>
              </a:defRPr>
            </a:lvl3pPr>
            <a:lvl4pPr marL="475118" indent="0">
              <a:buNone/>
              <a:defRPr sz="1796">
                <a:solidFill>
                  <a:schemeClr val="tx1"/>
                </a:solidFill>
              </a:defRPr>
            </a:lvl4pPr>
            <a:lvl5pPr marL="738019" indent="0">
              <a:buNone/>
              <a:defRPr sz="17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7447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3">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07" indent="0">
              <a:buNone/>
              <a:defRPr sz="1996">
                <a:solidFill>
                  <a:schemeClr val="tx1"/>
                </a:solidFill>
              </a:defRPr>
            </a:lvl2pPr>
            <a:lvl3pPr marL="223306" indent="0">
              <a:buNone/>
              <a:defRPr sz="1996">
                <a:solidFill>
                  <a:schemeClr val="tx1"/>
                </a:solidFill>
              </a:defRPr>
            </a:lvl3pPr>
            <a:lvl4pPr marL="475118" indent="0">
              <a:buNone/>
              <a:defRPr sz="1796">
                <a:solidFill>
                  <a:schemeClr val="tx1"/>
                </a:solidFill>
              </a:defRPr>
            </a:lvl4pPr>
            <a:lvl5pPr marL="738019" indent="0">
              <a:buNone/>
              <a:defRPr sz="179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4537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3"/>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07" indent="0">
              <a:buNone/>
              <a:defRPr sz="1996"/>
            </a:lvl2pPr>
            <a:lvl3pPr marL="223306" indent="0">
              <a:buNone/>
              <a:defRPr sz="1996"/>
            </a:lvl3pPr>
            <a:lvl4pPr marL="475118" indent="0">
              <a:buNone/>
              <a:defRPr sz="1796"/>
            </a:lvl4pPr>
            <a:lvl5pPr marL="738019" indent="0">
              <a:buNone/>
              <a:defRPr sz="179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55099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1716" rtl="0" eaLnBrk="1" fontAlgn="auto" latinLnBrk="0" hangingPunct="1">
              <a:lnSpc>
                <a:spcPct val="100000"/>
              </a:lnSpc>
              <a:spcBef>
                <a:spcPts val="0"/>
              </a:spcBef>
              <a:spcAft>
                <a:spcPts val="1398"/>
              </a:spcAft>
              <a:buClrTx/>
              <a:buSzPct val="90000"/>
              <a:buFont typeface="Wingdings" panose="05000000000000000000" pitchFamily="2" charset="2"/>
              <a:buNone/>
              <a:tabLst/>
              <a:defRPr lang="en-US" sz="1798" b="1" i="0" kern="1200" spc="0" baseline="0" dirty="0">
                <a:solidFill>
                  <a:srgbClr val="000000"/>
                </a:solidFill>
                <a:latin typeface="+mn-lt"/>
                <a:ea typeface="+mn-ea"/>
                <a:cs typeface="+mn-cs"/>
              </a:defRPr>
            </a:lvl1pPr>
            <a:lvl2pPr marL="0" indent="0">
              <a:lnSpc>
                <a:spcPct val="100000"/>
              </a:lnSpc>
              <a:spcBef>
                <a:spcPts val="0"/>
              </a:spcBef>
              <a:spcAft>
                <a:spcPts val="1398"/>
              </a:spcAft>
              <a:buNone/>
              <a:defRPr sz="1798">
                <a:solidFill>
                  <a:srgbClr val="000000"/>
                </a:solidFill>
              </a:defRPr>
            </a:lvl2pPr>
            <a:lvl3pPr marL="0" indent="0">
              <a:lnSpc>
                <a:spcPct val="100000"/>
              </a:lnSpc>
              <a:spcBef>
                <a:spcPts val="0"/>
              </a:spcBef>
              <a:spcAft>
                <a:spcPts val="1398"/>
              </a:spcAft>
              <a:buNone/>
              <a:defRPr sz="1398">
                <a:solidFill>
                  <a:srgbClr val="000000"/>
                </a:solidFill>
              </a:defRPr>
            </a:lvl3pPr>
            <a:lvl4pPr marL="685046" indent="0">
              <a:spcBef>
                <a:spcPts val="0"/>
              </a:spcBef>
              <a:spcAft>
                <a:spcPts val="1299"/>
              </a:spcAft>
              <a:buNone/>
              <a:defRPr sz="1998"/>
            </a:lvl4pPr>
            <a:lvl5pPr marL="91339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30"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99"/>
                </a:spcAft>
              </a:pPr>
              <a:r>
                <a:rPr lang="en-US" sz="699" dirty="0">
                  <a:solidFill>
                    <a:schemeClr val="bg1">
                      <a:lumMod val="65000"/>
                    </a:schemeClr>
                  </a:solidFill>
                </a:rPr>
                <a:t>© Microsoft Corporation</a:t>
              </a:r>
              <a:endParaRPr lang="en-US" sz="799"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31657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1203326"/>
            <a:ext cx="5895976" cy="3831241"/>
          </a:xfrm>
        </p:spPr>
        <p:txBody>
          <a:bodyPr anchor="ctr">
            <a:noAutofit/>
          </a:bodyPr>
          <a:lstStyle>
            <a:lvl1pPr algn="ctr">
              <a:defRPr sz="1798"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6"/>
            <a:ext cx="5241206" cy="2624740"/>
          </a:xfrm>
        </p:spPr>
        <p:txBody>
          <a:bodyPr wrap="square" lIns="0" tIns="0" rIns="0" bIns="0">
            <a:noAutofit/>
          </a:bodyPr>
          <a:lstStyle>
            <a:lvl1pPr marL="0" marR="0" indent="0" algn="l" defTabSz="931557" rtl="0" eaLnBrk="1" fontAlgn="auto" latinLnBrk="0" hangingPunct="1">
              <a:lnSpc>
                <a:spcPct val="90000"/>
              </a:lnSpc>
              <a:spcBef>
                <a:spcPts val="0"/>
              </a:spcBef>
              <a:spcAft>
                <a:spcPts val="2597"/>
              </a:spcAft>
              <a:buClrTx/>
              <a:buSzPct val="90000"/>
              <a:buFont typeface="Wingdings" panose="05000000000000000000" pitchFamily="2" charset="2"/>
              <a:buNone/>
              <a:tabLst/>
              <a:defRPr sz="2797" b="0" i="0">
                <a:solidFill>
                  <a:srgbClr val="000000"/>
                </a:solidFill>
                <a:latin typeface="+mn-lt"/>
              </a:defRPr>
            </a:lvl1pPr>
            <a:lvl2pPr marL="228310" marR="0" indent="0" algn="l" defTabSz="93155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6619" indent="0">
              <a:buNone/>
              <a:defRPr/>
            </a:lvl3pPr>
            <a:lvl4pPr marL="684929" indent="0">
              <a:buNone/>
              <a:defRPr/>
            </a:lvl4pPr>
            <a:lvl5pPr marL="913238"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2"/>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75848457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5" name="Slide Number Placeholder 12"/>
          <p:cNvSpPr>
            <a:spLocks noGrp="1"/>
          </p:cNvSpPr>
          <p:nvPr>
            <p:ph type="sldNum" sz="quarter" idx="4"/>
          </p:nvPr>
        </p:nvSpPr>
        <p:spPr>
          <a:xfrm>
            <a:off x="9364665" y="6372904"/>
            <a:ext cx="2797175" cy="371475"/>
          </a:xfrm>
          <a:prstGeom prst="rect">
            <a:avLst/>
          </a:prstGeom>
        </p:spPr>
        <p:txBody>
          <a:bodyPr vert="horz" lIns="91440" tIns="45720" rIns="146304" bIns="45720" rtlCol="0" anchor="ctr"/>
          <a:lstStyle>
            <a:lvl1pPr marL="0" algn="r" defTabSz="930354" rtl="0" eaLnBrk="1" latinLnBrk="0" hangingPunct="1">
              <a:lnSpc>
                <a:spcPct val="90000"/>
              </a:lnSpc>
              <a:spcAft>
                <a:spcPts val="598"/>
              </a:spcAft>
              <a:defRPr lang="en-US" sz="1996"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‹N°›</a:t>
            </a:fld>
            <a:endParaRPr lang="en-US" dirty="0"/>
          </a:p>
        </p:txBody>
      </p:sp>
    </p:spTree>
    <p:extLst>
      <p:ext uri="{BB962C8B-B14F-4D97-AF65-F5344CB8AC3E}">
        <p14:creationId xmlns:p14="http://schemas.microsoft.com/office/powerpoint/2010/main" val="298286232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1"/>
            <a:ext cx="11567160" cy="830997"/>
          </a:xfrm>
        </p:spPr>
        <p:txBody>
          <a:bodyPr wrap="square" lIns="0" tIns="0" rIns="0" bIns="0">
            <a:spAutoFit/>
          </a:bodyPr>
          <a:lstStyle>
            <a:lvl1pPr marL="0" indent="0">
              <a:lnSpc>
                <a:spcPct val="100000"/>
              </a:lnSpc>
              <a:spcBef>
                <a:spcPts val="0"/>
              </a:spcBef>
              <a:spcAft>
                <a:spcPts val="1398"/>
              </a:spcAft>
              <a:buNone/>
              <a:defRPr sz="1798" b="0" i="0">
                <a:solidFill>
                  <a:srgbClr val="000000"/>
                </a:solidFill>
                <a:latin typeface="+mn-lt"/>
              </a:defRPr>
            </a:lvl1pPr>
            <a:lvl2pPr marL="228310" indent="0">
              <a:lnSpc>
                <a:spcPct val="100000"/>
              </a:lnSpc>
              <a:spcBef>
                <a:spcPts val="0"/>
              </a:spcBef>
              <a:spcAft>
                <a:spcPts val="1398"/>
              </a:spcAft>
              <a:buNone/>
              <a:defRPr sz="1798">
                <a:solidFill>
                  <a:srgbClr val="000000"/>
                </a:solidFill>
              </a:defRPr>
            </a:lvl2pPr>
            <a:lvl3pPr marL="456619" indent="0">
              <a:lnSpc>
                <a:spcPct val="100000"/>
              </a:lnSpc>
              <a:spcBef>
                <a:spcPts val="0"/>
              </a:spcBef>
              <a:spcAft>
                <a:spcPts val="1398"/>
              </a:spcAft>
              <a:buNone/>
              <a:defRPr sz="1398">
                <a:solidFill>
                  <a:srgbClr val="000000"/>
                </a:solidFill>
              </a:defRPr>
            </a:lvl3pPr>
            <a:lvl4pPr marL="684929" indent="0">
              <a:spcBef>
                <a:spcPts val="0"/>
              </a:spcBef>
              <a:spcAft>
                <a:spcPts val="1298"/>
              </a:spcAft>
              <a:buNone/>
              <a:defRPr sz="1998"/>
            </a:lvl4pPr>
            <a:lvl5pPr marL="913238"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2"/>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2"/>
            <a:ext cx="3703321" cy="2654300"/>
          </a:xfrm>
        </p:spPr>
        <p:txBody>
          <a:bodyPr lIns="0" tIns="0" rIns="0" bIns="0">
            <a:noAutofit/>
          </a:bodyPr>
          <a:lstStyle>
            <a:lvl1pPr marL="0" indent="0">
              <a:lnSpc>
                <a:spcPct val="100000"/>
              </a:lnSpc>
              <a:spcBef>
                <a:spcPts val="0"/>
              </a:spcBef>
              <a:spcAft>
                <a:spcPts val="899"/>
              </a:spcAft>
              <a:buNone/>
              <a:defRPr sz="1398" b="1">
                <a:solidFill>
                  <a:schemeClr val="tx2"/>
                </a:solidFill>
                <a:latin typeface="+mn-lt"/>
              </a:defRPr>
            </a:lvl1pPr>
            <a:lvl2pPr marL="0" marR="0" indent="0" algn="l" defTabSz="931557" rtl="0" eaLnBrk="1" fontAlgn="auto" latinLnBrk="0" hangingPunct="1">
              <a:lnSpc>
                <a:spcPct val="100000"/>
              </a:lnSpc>
              <a:spcBef>
                <a:spcPts val="0"/>
              </a:spcBef>
              <a:spcAft>
                <a:spcPts val="899"/>
              </a:spcAft>
              <a:buClrTx/>
              <a:buSzPct val="90000"/>
              <a:buFont typeface="Arial" panose="020B0604020202020204" pitchFamily="34" charset="0"/>
              <a:buNone/>
              <a:tabLst/>
              <a:defRPr sz="1398">
                <a:solidFill>
                  <a:srgbClr val="000000"/>
                </a:solidFill>
              </a:defRPr>
            </a:lvl2pPr>
            <a:lvl3pPr marL="456619" indent="0">
              <a:buNone/>
              <a:defRPr/>
            </a:lvl3pPr>
            <a:lvl4pPr marL="684929" indent="0">
              <a:buNone/>
              <a:defRPr/>
            </a:lvl4pPr>
            <a:lvl5pPr marL="91323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899"/>
              </a:spcAft>
              <a:buNone/>
              <a:defRPr sz="1398" b="1">
                <a:solidFill>
                  <a:schemeClr val="tx2"/>
                </a:solidFill>
                <a:latin typeface="+mn-lt"/>
              </a:defRPr>
            </a:lvl1pPr>
            <a:lvl2pPr marL="0" marR="0" indent="0" algn="l" defTabSz="931557" rtl="0" eaLnBrk="1" fontAlgn="auto" latinLnBrk="0" hangingPunct="1">
              <a:lnSpc>
                <a:spcPct val="100000"/>
              </a:lnSpc>
              <a:spcBef>
                <a:spcPts val="0"/>
              </a:spcBef>
              <a:spcAft>
                <a:spcPts val="899"/>
              </a:spcAft>
              <a:buClrTx/>
              <a:buSzPct val="90000"/>
              <a:buFont typeface="Arial" panose="020B0604020202020204" pitchFamily="34" charset="0"/>
              <a:buNone/>
              <a:tabLst/>
              <a:defRPr sz="1398">
                <a:solidFill>
                  <a:srgbClr val="000000"/>
                </a:solidFill>
              </a:defRPr>
            </a:lvl2pPr>
            <a:lvl3pPr marL="456619" indent="0">
              <a:buNone/>
              <a:defRPr/>
            </a:lvl3pPr>
            <a:lvl4pPr marL="684929" indent="0">
              <a:buNone/>
              <a:defRPr/>
            </a:lvl4pPr>
            <a:lvl5pPr marL="91323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7" y="2359344"/>
            <a:ext cx="3703321" cy="2701925"/>
          </a:xfrm>
        </p:spPr>
        <p:txBody>
          <a:bodyPr lIns="0" tIns="0" rIns="0" bIns="0"/>
          <a:lstStyle>
            <a:lvl1pPr marL="0" indent="0">
              <a:lnSpc>
                <a:spcPct val="100000"/>
              </a:lnSpc>
              <a:spcBef>
                <a:spcPts val="0"/>
              </a:spcBef>
              <a:spcAft>
                <a:spcPts val="899"/>
              </a:spcAft>
              <a:buNone/>
              <a:defRPr sz="1398" b="1">
                <a:solidFill>
                  <a:schemeClr val="tx2"/>
                </a:solidFill>
                <a:latin typeface="+mn-lt"/>
              </a:defRPr>
            </a:lvl1pPr>
            <a:lvl2pPr marL="0" marR="0" indent="0" algn="l" defTabSz="931557" rtl="0" eaLnBrk="1" fontAlgn="auto" latinLnBrk="0" hangingPunct="1">
              <a:lnSpc>
                <a:spcPct val="100000"/>
              </a:lnSpc>
              <a:spcBef>
                <a:spcPts val="0"/>
              </a:spcBef>
              <a:spcAft>
                <a:spcPts val="899"/>
              </a:spcAft>
              <a:buClrTx/>
              <a:buSzPct val="90000"/>
              <a:buFont typeface="Arial" panose="020B0604020202020204" pitchFamily="34" charset="0"/>
              <a:buNone/>
              <a:tabLst/>
              <a:defRPr sz="1398">
                <a:solidFill>
                  <a:srgbClr val="000000"/>
                </a:solidFill>
              </a:defRPr>
            </a:lvl2pPr>
            <a:lvl3pPr marL="456619" indent="0">
              <a:buNone/>
              <a:defRPr/>
            </a:lvl3pPr>
            <a:lvl4pPr marL="684929" indent="0">
              <a:buNone/>
              <a:defRPr/>
            </a:lvl4pPr>
            <a:lvl5pPr marL="913238"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6115590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899"/>
              </a:spcAft>
              <a:buNone/>
              <a:defRPr sz="1798" b="0" i="0">
                <a:solidFill>
                  <a:srgbClr val="000000"/>
                </a:solidFill>
                <a:latin typeface="+mn-lt"/>
              </a:defRPr>
            </a:lvl1pPr>
            <a:lvl2pPr marL="228349" indent="0">
              <a:lnSpc>
                <a:spcPct val="100000"/>
              </a:lnSpc>
              <a:spcBef>
                <a:spcPts val="0"/>
              </a:spcBef>
              <a:spcAft>
                <a:spcPts val="1398"/>
              </a:spcAft>
              <a:buNone/>
              <a:defRPr sz="1798">
                <a:solidFill>
                  <a:srgbClr val="000000"/>
                </a:solidFill>
              </a:defRPr>
            </a:lvl2pPr>
            <a:lvl3pPr marL="456697" indent="0">
              <a:lnSpc>
                <a:spcPct val="100000"/>
              </a:lnSpc>
              <a:spcBef>
                <a:spcPts val="0"/>
              </a:spcBef>
              <a:spcAft>
                <a:spcPts val="1398"/>
              </a:spcAft>
              <a:buNone/>
              <a:defRPr sz="1398">
                <a:solidFill>
                  <a:srgbClr val="000000"/>
                </a:solidFill>
              </a:defRPr>
            </a:lvl3pPr>
            <a:lvl4pPr marL="685046" indent="0">
              <a:spcBef>
                <a:spcPts val="0"/>
              </a:spcBef>
              <a:spcAft>
                <a:spcPts val="1299"/>
              </a:spcAft>
              <a:buNone/>
              <a:defRPr sz="1998"/>
            </a:lvl4pPr>
            <a:lvl5pPr marL="91339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699"/>
              </a:spcAft>
              <a:buNone/>
              <a:defRPr sz="1398" b="1">
                <a:solidFill>
                  <a:schemeClr val="tx2"/>
                </a:solidFill>
                <a:latin typeface="+mn-lt"/>
              </a:defRPr>
            </a:lvl1pPr>
            <a:lvl2pPr marL="0" marR="0" indent="0" algn="l" defTabSz="931716" rtl="0" eaLnBrk="1" fontAlgn="auto" latinLnBrk="0" hangingPunct="1">
              <a:lnSpc>
                <a:spcPct val="100000"/>
              </a:lnSpc>
              <a:spcBef>
                <a:spcPts val="0"/>
              </a:spcBef>
              <a:spcAft>
                <a:spcPts val="699"/>
              </a:spcAft>
              <a:buClrTx/>
              <a:buSzPct val="90000"/>
              <a:buFont typeface="Arial" panose="020B0604020202020204" pitchFamily="34" charset="0"/>
              <a:buNone/>
              <a:tabLst/>
              <a:defRPr sz="1398">
                <a:solidFill>
                  <a:srgbClr val="000000"/>
                </a:solidFill>
              </a:defRPr>
            </a:lvl2pPr>
            <a:lvl3pPr marL="456697" indent="0">
              <a:buNone/>
              <a:defRPr/>
            </a:lvl3pPr>
            <a:lvl4pPr marL="685046" indent="0">
              <a:buNone/>
              <a:defRPr/>
            </a:lvl4pPr>
            <a:lvl5pPr marL="913394" indent="0">
              <a:buNone/>
              <a:defRPr/>
            </a:lvl5pPr>
          </a:lstStyle>
          <a:p>
            <a:pPr lvl="0"/>
            <a:r>
              <a:rPr lang="en-US" dirty="0"/>
              <a:t>Subhead title Segoe UI Regular bold 14</a:t>
            </a:r>
          </a:p>
          <a:p>
            <a:pPr marL="285436" lvl="1" indent="-285436">
              <a:buFont typeface="Arial" panose="020B0604020202020204" pitchFamily="34" charset="0"/>
              <a:buChar char="•"/>
            </a:pPr>
            <a:r>
              <a:rPr lang="en-US" dirty="0"/>
              <a:t>Body copy Segoe Regular 14</a:t>
            </a:r>
          </a:p>
          <a:p>
            <a:pPr marL="285436" lvl="1" indent="-285436">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436" lvl="1" indent="-285436">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436" lvl="1" indent="-285436">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436" lvl="1" indent="-285436">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436" lvl="1" indent="-285436">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436" lvl="1" indent="-285436">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436" lvl="1" indent="-285436">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5436" lvl="1" indent="-285436">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699"/>
              </a:spcAft>
              <a:buNone/>
              <a:defRPr sz="1398" b="1">
                <a:solidFill>
                  <a:schemeClr val="tx2"/>
                </a:solidFill>
                <a:latin typeface="+mn-lt"/>
              </a:defRPr>
            </a:lvl1pPr>
            <a:lvl2pPr marL="0" marR="0" indent="0" algn="l" defTabSz="931716" rtl="0" eaLnBrk="1" fontAlgn="auto" latinLnBrk="0" hangingPunct="1">
              <a:lnSpc>
                <a:spcPct val="100000"/>
              </a:lnSpc>
              <a:spcBef>
                <a:spcPts val="0"/>
              </a:spcBef>
              <a:spcAft>
                <a:spcPts val="699"/>
              </a:spcAft>
              <a:buClrTx/>
              <a:buSzPct val="90000"/>
              <a:buFont typeface="Arial" panose="020B0604020202020204" pitchFamily="34" charset="0"/>
              <a:buNone/>
              <a:tabLst/>
              <a:defRPr sz="1398">
                <a:solidFill>
                  <a:srgbClr val="000000"/>
                </a:solidFill>
              </a:defRPr>
            </a:lvl2pPr>
            <a:lvl3pPr marL="456697" indent="0">
              <a:buNone/>
              <a:defRPr/>
            </a:lvl3pPr>
            <a:lvl4pPr marL="685046" indent="0">
              <a:buNone/>
              <a:defRPr/>
            </a:lvl4pPr>
            <a:lvl5pPr marL="913394" indent="0">
              <a:buNone/>
              <a:defRPr/>
            </a:lvl5pPr>
          </a:lstStyle>
          <a:p>
            <a:pPr lvl="0"/>
            <a:r>
              <a:rPr lang="en-US" dirty="0"/>
              <a:t>Subhead title Segoe UI Regular bold 14</a:t>
            </a:r>
          </a:p>
          <a:p>
            <a:pPr marL="285436" lvl="1" indent="-285436">
              <a:buFont typeface="Arial" panose="020B0604020202020204" pitchFamily="34" charset="0"/>
              <a:buChar char="•"/>
            </a:pPr>
            <a:r>
              <a:rPr lang="en-US" dirty="0"/>
              <a:t>Body copy Segoe Regular 14</a:t>
            </a:r>
          </a:p>
          <a:p>
            <a:pPr marL="285436" lvl="1" indent="-285436">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436" lvl="1" indent="-285436">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436" lvl="1" indent="-285436">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436" lvl="1" indent="-285436">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436" lvl="1" indent="-285436">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436" lvl="1" indent="-285436">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436" lvl="1" indent="-285436">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699"/>
              </a:spcAft>
              <a:buNone/>
              <a:defRPr sz="1398" b="1">
                <a:solidFill>
                  <a:schemeClr val="tx2"/>
                </a:solidFill>
                <a:latin typeface="+mn-lt"/>
              </a:defRPr>
            </a:lvl1pPr>
            <a:lvl2pPr marL="0" marR="0" indent="0" algn="l" defTabSz="931716" rtl="0" eaLnBrk="1" fontAlgn="auto" latinLnBrk="0" hangingPunct="1">
              <a:lnSpc>
                <a:spcPct val="100000"/>
              </a:lnSpc>
              <a:spcBef>
                <a:spcPts val="0"/>
              </a:spcBef>
              <a:spcAft>
                <a:spcPts val="699"/>
              </a:spcAft>
              <a:buClrTx/>
              <a:buSzPct val="90000"/>
              <a:buFont typeface="Arial" panose="020B0604020202020204" pitchFamily="34" charset="0"/>
              <a:buNone/>
              <a:tabLst/>
              <a:defRPr sz="1398">
                <a:solidFill>
                  <a:srgbClr val="000000"/>
                </a:solidFill>
              </a:defRPr>
            </a:lvl2pPr>
            <a:lvl3pPr marL="456697" indent="0">
              <a:buNone/>
              <a:defRPr/>
            </a:lvl3pPr>
            <a:lvl4pPr marL="685046" indent="0">
              <a:buNone/>
              <a:defRPr/>
            </a:lvl4pPr>
            <a:lvl5pPr marL="913394" indent="0">
              <a:buNone/>
              <a:defRPr/>
            </a:lvl5pPr>
          </a:lstStyle>
          <a:p>
            <a:pPr lvl="0"/>
            <a:r>
              <a:rPr lang="en-US" dirty="0"/>
              <a:t>Subhead title Segoe UI Regular bold 14</a:t>
            </a:r>
          </a:p>
          <a:p>
            <a:pPr marL="285436" lvl="1" indent="-285436">
              <a:buFont typeface="Arial" panose="020B0604020202020204" pitchFamily="34" charset="0"/>
              <a:buChar char="•"/>
            </a:pPr>
            <a:r>
              <a:rPr lang="en-US" dirty="0"/>
              <a:t>Body copy Segoe Regular 14</a:t>
            </a:r>
          </a:p>
          <a:p>
            <a:pPr marL="285436" lvl="1" indent="-285436">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5436" lvl="1" indent="-285436">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5436" lvl="1" indent="-285436">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5436" lvl="1" indent="-285436">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5436" lvl="1" indent="-285436">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5436" lvl="1" indent="-285436">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5436" lvl="1" indent="-285436">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30"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99"/>
                </a:spcAft>
              </a:pPr>
              <a:r>
                <a:rPr lang="en-US" sz="699" dirty="0">
                  <a:solidFill>
                    <a:schemeClr val="bg1">
                      <a:lumMod val="65000"/>
                    </a:schemeClr>
                  </a:solidFill>
                </a:rPr>
                <a:t>© Microsoft Corporation</a:t>
              </a:r>
              <a:endParaRPr lang="en-US" sz="799"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446"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0069530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lIns="182880"/>
          <a:lstStyle>
            <a:lvl1pPr marL="0" indent="0">
              <a:buNone/>
              <a:defRPr sz="3994">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98"/>
            </a:lvl2pPr>
            <a:lvl3pPr marL="228266" indent="0">
              <a:buNone/>
              <a:defRPr/>
            </a:lvl3pPr>
            <a:lvl4pPr marL="456531" indent="0">
              <a:buNone/>
              <a:defRPr/>
            </a:lvl4pPr>
            <a:lvl5pPr marL="6847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2"/>
          <p:cNvSpPr>
            <a:spLocks noGrp="1"/>
          </p:cNvSpPr>
          <p:nvPr>
            <p:ph type="sldNum" sz="quarter" idx="4"/>
          </p:nvPr>
        </p:nvSpPr>
        <p:spPr>
          <a:xfrm>
            <a:off x="9364664" y="6372904"/>
            <a:ext cx="2797175" cy="371475"/>
          </a:xfrm>
          <a:prstGeom prst="rect">
            <a:avLst/>
          </a:prstGeom>
        </p:spPr>
        <p:txBody>
          <a:bodyPr vert="horz" lIns="91440" tIns="45720" rIns="146304" bIns="45720" rtlCol="0" anchor="ctr"/>
          <a:lstStyle>
            <a:lvl1pPr marL="0" algn="r" defTabSz="931379" rtl="0" eaLnBrk="1" latinLnBrk="0" hangingPunct="1">
              <a:lnSpc>
                <a:spcPct val="90000"/>
              </a:lnSpc>
              <a:spcAft>
                <a:spcPts val="599"/>
              </a:spcAft>
              <a:defRPr lang="en-US" sz="1998"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‹N°›</a:t>
            </a:fld>
            <a:endParaRPr lang="en-US"/>
          </a:p>
        </p:txBody>
      </p:sp>
    </p:spTree>
    <p:extLst>
      <p:ext uri="{BB962C8B-B14F-4D97-AF65-F5344CB8AC3E}">
        <p14:creationId xmlns:p14="http://schemas.microsoft.com/office/powerpoint/2010/main" val="24594592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0048819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2561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3737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0602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722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647048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035177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5307262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7217358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41076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9" Type="http://schemas.openxmlformats.org/officeDocument/2006/relationships/slideLayout" Target="../slideLayouts/slideLayout377.xml"/><Relationship Id="rId21" Type="http://schemas.openxmlformats.org/officeDocument/2006/relationships/slideLayout" Target="../slideLayouts/slideLayout359.xml"/><Relationship Id="rId34" Type="http://schemas.openxmlformats.org/officeDocument/2006/relationships/slideLayout" Target="../slideLayouts/slideLayout372.xml"/><Relationship Id="rId42" Type="http://schemas.openxmlformats.org/officeDocument/2006/relationships/slideLayout" Target="../slideLayouts/slideLayout380.xml"/><Relationship Id="rId47" Type="http://schemas.openxmlformats.org/officeDocument/2006/relationships/slideLayout" Target="../slideLayouts/slideLayout385.xml"/><Relationship Id="rId50" Type="http://schemas.openxmlformats.org/officeDocument/2006/relationships/slideLayout" Target="../slideLayouts/slideLayout388.xml"/><Relationship Id="rId55" Type="http://schemas.openxmlformats.org/officeDocument/2006/relationships/slideLayout" Target="../slideLayouts/slideLayout393.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slideLayout" Target="../slideLayouts/slideLayout371.xml"/><Relationship Id="rId38" Type="http://schemas.openxmlformats.org/officeDocument/2006/relationships/slideLayout" Target="../slideLayouts/slideLayout376.xml"/><Relationship Id="rId46" Type="http://schemas.openxmlformats.org/officeDocument/2006/relationships/slideLayout" Target="../slideLayouts/slideLayout384.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41" Type="http://schemas.openxmlformats.org/officeDocument/2006/relationships/slideLayout" Target="../slideLayouts/slideLayout379.xml"/><Relationship Id="rId54" Type="http://schemas.openxmlformats.org/officeDocument/2006/relationships/slideLayout" Target="../slideLayouts/slideLayout392.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37" Type="http://schemas.openxmlformats.org/officeDocument/2006/relationships/slideLayout" Target="../slideLayouts/slideLayout375.xml"/><Relationship Id="rId40" Type="http://schemas.openxmlformats.org/officeDocument/2006/relationships/slideLayout" Target="../slideLayouts/slideLayout378.xml"/><Relationship Id="rId45" Type="http://schemas.openxmlformats.org/officeDocument/2006/relationships/slideLayout" Target="../slideLayouts/slideLayout383.xml"/><Relationship Id="rId53" Type="http://schemas.openxmlformats.org/officeDocument/2006/relationships/slideLayout" Target="../slideLayouts/slideLayout391.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36" Type="http://schemas.openxmlformats.org/officeDocument/2006/relationships/slideLayout" Target="../slideLayouts/slideLayout374.xml"/><Relationship Id="rId49" Type="http://schemas.openxmlformats.org/officeDocument/2006/relationships/slideLayout" Target="../slideLayouts/slideLayout387.xml"/><Relationship Id="rId57" Type="http://schemas.openxmlformats.org/officeDocument/2006/relationships/theme" Target="../theme/theme10.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4" Type="http://schemas.openxmlformats.org/officeDocument/2006/relationships/slideLayout" Target="../slideLayouts/slideLayout382.xml"/><Relationship Id="rId52" Type="http://schemas.openxmlformats.org/officeDocument/2006/relationships/slideLayout" Target="../slideLayouts/slideLayout390.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35" Type="http://schemas.openxmlformats.org/officeDocument/2006/relationships/slideLayout" Target="../slideLayouts/slideLayout373.xml"/><Relationship Id="rId43" Type="http://schemas.openxmlformats.org/officeDocument/2006/relationships/slideLayout" Target="../slideLayouts/slideLayout381.xml"/><Relationship Id="rId48" Type="http://schemas.openxmlformats.org/officeDocument/2006/relationships/slideLayout" Target="../slideLayouts/slideLayout386.xml"/><Relationship Id="rId56" Type="http://schemas.openxmlformats.org/officeDocument/2006/relationships/slideLayout" Target="../slideLayouts/slideLayout394.xml"/><Relationship Id="rId8" Type="http://schemas.openxmlformats.org/officeDocument/2006/relationships/slideLayout" Target="../slideLayouts/slideLayout346.xml"/><Relationship Id="rId51" Type="http://schemas.openxmlformats.org/officeDocument/2006/relationships/slideLayout" Target="../slideLayouts/slideLayout389.xml"/><Relationship Id="rId3" Type="http://schemas.openxmlformats.org/officeDocument/2006/relationships/slideLayout" Target="../slideLayouts/slideLayout3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41" Type="http://schemas.openxmlformats.org/officeDocument/2006/relationships/slideLayout" Target="../slideLayouts/slideLayout69.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image" Target="../media/image12.png"/><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image" Target="../media/image17.pn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theme" Target="../theme/theme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theme" Target="../theme/theme4.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image" Target="../media/image2.emf"/><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theme" Target="../theme/theme5.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image" Target="../media/image2.emf"/><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theme" Target="../theme/theme6.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50" Type="http://schemas.openxmlformats.org/officeDocument/2006/relationships/slideLayout" Target="../slideLayouts/slideLayout200.xml"/><Relationship Id="rId55" Type="http://schemas.openxmlformats.org/officeDocument/2006/relationships/slideLayout" Target="../slideLayouts/slideLayout205.xml"/><Relationship Id="rId63" Type="http://schemas.openxmlformats.org/officeDocument/2006/relationships/slideLayout" Target="../slideLayouts/slideLayout213.xml"/><Relationship Id="rId68" Type="http://schemas.openxmlformats.org/officeDocument/2006/relationships/slideLayout" Target="../slideLayouts/slideLayout218.xml"/><Relationship Id="rId76" Type="http://schemas.openxmlformats.org/officeDocument/2006/relationships/slideLayout" Target="../slideLayouts/slideLayout226.xml"/><Relationship Id="rId84" Type="http://schemas.openxmlformats.org/officeDocument/2006/relationships/slideLayout" Target="../slideLayouts/slideLayout234.xml"/><Relationship Id="rId7" Type="http://schemas.openxmlformats.org/officeDocument/2006/relationships/slideLayout" Target="../slideLayouts/slideLayout157.xml"/><Relationship Id="rId71" Type="http://schemas.openxmlformats.org/officeDocument/2006/relationships/slideLayout" Target="../slideLayouts/slideLayout221.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9" Type="http://schemas.openxmlformats.org/officeDocument/2006/relationships/slideLayout" Target="../slideLayouts/slideLayout179.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53" Type="http://schemas.openxmlformats.org/officeDocument/2006/relationships/slideLayout" Target="../slideLayouts/slideLayout203.xml"/><Relationship Id="rId58" Type="http://schemas.openxmlformats.org/officeDocument/2006/relationships/slideLayout" Target="../slideLayouts/slideLayout208.xml"/><Relationship Id="rId66" Type="http://schemas.openxmlformats.org/officeDocument/2006/relationships/slideLayout" Target="../slideLayouts/slideLayout216.xml"/><Relationship Id="rId74" Type="http://schemas.openxmlformats.org/officeDocument/2006/relationships/slideLayout" Target="../slideLayouts/slideLayout224.xml"/><Relationship Id="rId79" Type="http://schemas.openxmlformats.org/officeDocument/2006/relationships/slideLayout" Target="../slideLayouts/slideLayout229.xml"/><Relationship Id="rId87" Type="http://schemas.openxmlformats.org/officeDocument/2006/relationships/slideLayout" Target="../slideLayouts/slideLayout237.xml"/><Relationship Id="rId5" Type="http://schemas.openxmlformats.org/officeDocument/2006/relationships/slideLayout" Target="../slideLayouts/slideLayout155.xml"/><Relationship Id="rId61" Type="http://schemas.openxmlformats.org/officeDocument/2006/relationships/slideLayout" Target="../slideLayouts/slideLayout211.xml"/><Relationship Id="rId82" Type="http://schemas.openxmlformats.org/officeDocument/2006/relationships/slideLayout" Target="../slideLayouts/slideLayout232.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56" Type="http://schemas.openxmlformats.org/officeDocument/2006/relationships/slideLayout" Target="../slideLayouts/slideLayout206.xml"/><Relationship Id="rId64" Type="http://schemas.openxmlformats.org/officeDocument/2006/relationships/slideLayout" Target="../slideLayouts/slideLayout214.xml"/><Relationship Id="rId69" Type="http://schemas.openxmlformats.org/officeDocument/2006/relationships/slideLayout" Target="../slideLayouts/slideLayout219.xml"/><Relationship Id="rId77" Type="http://schemas.openxmlformats.org/officeDocument/2006/relationships/slideLayout" Target="../slideLayouts/slideLayout227.xml"/><Relationship Id="rId8" Type="http://schemas.openxmlformats.org/officeDocument/2006/relationships/slideLayout" Target="../slideLayouts/slideLayout158.xml"/><Relationship Id="rId51" Type="http://schemas.openxmlformats.org/officeDocument/2006/relationships/slideLayout" Target="../slideLayouts/slideLayout201.xml"/><Relationship Id="rId72" Type="http://schemas.openxmlformats.org/officeDocument/2006/relationships/slideLayout" Target="../slideLayouts/slideLayout222.xml"/><Relationship Id="rId80" Type="http://schemas.openxmlformats.org/officeDocument/2006/relationships/slideLayout" Target="../slideLayouts/slideLayout230.xml"/><Relationship Id="rId85" Type="http://schemas.openxmlformats.org/officeDocument/2006/relationships/slideLayout" Target="../slideLayouts/slideLayout235.xml"/><Relationship Id="rId3" Type="http://schemas.openxmlformats.org/officeDocument/2006/relationships/slideLayout" Target="../slideLayouts/slideLayout153.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46" Type="http://schemas.openxmlformats.org/officeDocument/2006/relationships/slideLayout" Target="../slideLayouts/slideLayout196.xml"/><Relationship Id="rId59" Type="http://schemas.openxmlformats.org/officeDocument/2006/relationships/slideLayout" Target="../slideLayouts/slideLayout209.xml"/><Relationship Id="rId67" Type="http://schemas.openxmlformats.org/officeDocument/2006/relationships/slideLayout" Target="../slideLayouts/slideLayout217.xml"/><Relationship Id="rId20" Type="http://schemas.openxmlformats.org/officeDocument/2006/relationships/slideLayout" Target="../slideLayouts/slideLayout170.xml"/><Relationship Id="rId41" Type="http://schemas.openxmlformats.org/officeDocument/2006/relationships/slideLayout" Target="../slideLayouts/slideLayout191.xml"/><Relationship Id="rId54" Type="http://schemas.openxmlformats.org/officeDocument/2006/relationships/slideLayout" Target="../slideLayouts/slideLayout204.xml"/><Relationship Id="rId62" Type="http://schemas.openxmlformats.org/officeDocument/2006/relationships/slideLayout" Target="../slideLayouts/slideLayout212.xml"/><Relationship Id="rId70" Type="http://schemas.openxmlformats.org/officeDocument/2006/relationships/slideLayout" Target="../slideLayouts/slideLayout220.xml"/><Relationship Id="rId75" Type="http://schemas.openxmlformats.org/officeDocument/2006/relationships/slideLayout" Target="../slideLayouts/slideLayout225.xml"/><Relationship Id="rId83" Type="http://schemas.openxmlformats.org/officeDocument/2006/relationships/slideLayout" Target="../slideLayouts/slideLayout233.xml"/><Relationship Id="rId88" Type="http://schemas.openxmlformats.org/officeDocument/2006/relationships/theme" Target="../theme/theme7.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49" Type="http://schemas.openxmlformats.org/officeDocument/2006/relationships/slideLayout" Target="../slideLayouts/slideLayout199.xml"/><Relationship Id="rId57" Type="http://schemas.openxmlformats.org/officeDocument/2006/relationships/slideLayout" Target="../slideLayouts/slideLayout207.xml"/><Relationship Id="rId10" Type="http://schemas.openxmlformats.org/officeDocument/2006/relationships/slideLayout" Target="../slideLayouts/slideLayout160.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52" Type="http://schemas.openxmlformats.org/officeDocument/2006/relationships/slideLayout" Target="../slideLayouts/slideLayout202.xml"/><Relationship Id="rId60" Type="http://schemas.openxmlformats.org/officeDocument/2006/relationships/slideLayout" Target="../slideLayouts/slideLayout210.xml"/><Relationship Id="rId65" Type="http://schemas.openxmlformats.org/officeDocument/2006/relationships/slideLayout" Target="../slideLayouts/slideLayout215.xml"/><Relationship Id="rId73" Type="http://schemas.openxmlformats.org/officeDocument/2006/relationships/slideLayout" Target="../slideLayouts/slideLayout223.xml"/><Relationship Id="rId78" Type="http://schemas.openxmlformats.org/officeDocument/2006/relationships/slideLayout" Target="../slideLayouts/slideLayout228.xml"/><Relationship Id="rId81" Type="http://schemas.openxmlformats.org/officeDocument/2006/relationships/slideLayout" Target="../slideLayouts/slideLayout231.xml"/><Relationship Id="rId86" Type="http://schemas.openxmlformats.org/officeDocument/2006/relationships/slideLayout" Target="../slideLayouts/slideLayout2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9" Type="http://schemas.openxmlformats.org/officeDocument/2006/relationships/slideLayout" Target="../slideLayouts/slideLayout276.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34" Type="http://schemas.openxmlformats.org/officeDocument/2006/relationships/slideLayout" Target="../slideLayouts/slideLayout271.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33" Type="http://schemas.openxmlformats.org/officeDocument/2006/relationships/slideLayout" Target="../slideLayouts/slideLayout270.xml"/><Relationship Id="rId38" Type="http://schemas.openxmlformats.org/officeDocument/2006/relationships/slideLayout" Target="../slideLayouts/slideLayout275.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29" Type="http://schemas.openxmlformats.org/officeDocument/2006/relationships/slideLayout" Target="../slideLayouts/slideLayout266.xml"/><Relationship Id="rId41" Type="http://schemas.openxmlformats.org/officeDocument/2006/relationships/theme" Target="../theme/theme8.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32" Type="http://schemas.openxmlformats.org/officeDocument/2006/relationships/slideLayout" Target="../slideLayouts/slideLayout269.xml"/><Relationship Id="rId37" Type="http://schemas.openxmlformats.org/officeDocument/2006/relationships/slideLayout" Target="../slideLayouts/slideLayout274.xml"/><Relationship Id="rId40" Type="http://schemas.openxmlformats.org/officeDocument/2006/relationships/slideLayout" Target="../slideLayouts/slideLayout277.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slideLayout" Target="../slideLayouts/slideLayout265.xml"/><Relationship Id="rId36" Type="http://schemas.openxmlformats.org/officeDocument/2006/relationships/slideLayout" Target="../slideLayouts/slideLayout273.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31" Type="http://schemas.openxmlformats.org/officeDocument/2006/relationships/slideLayout" Target="../slideLayouts/slideLayout268.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 Id="rId30" Type="http://schemas.openxmlformats.org/officeDocument/2006/relationships/slideLayout" Target="../slideLayouts/slideLayout267.xml"/><Relationship Id="rId35" Type="http://schemas.openxmlformats.org/officeDocument/2006/relationships/slideLayout" Target="../slideLayouts/slideLayout27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9" Type="http://schemas.openxmlformats.org/officeDocument/2006/relationships/slideLayout" Target="../slideLayouts/slideLayout316.xml"/><Relationship Id="rId21" Type="http://schemas.openxmlformats.org/officeDocument/2006/relationships/slideLayout" Target="../slideLayouts/slideLayout298.xml"/><Relationship Id="rId34" Type="http://schemas.openxmlformats.org/officeDocument/2006/relationships/slideLayout" Target="../slideLayouts/slideLayout311.xml"/><Relationship Id="rId42" Type="http://schemas.openxmlformats.org/officeDocument/2006/relationships/slideLayout" Target="../slideLayouts/slideLayout319.xml"/><Relationship Id="rId47" Type="http://schemas.openxmlformats.org/officeDocument/2006/relationships/slideLayout" Target="../slideLayouts/slideLayout324.xml"/><Relationship Id="rId50" Type="http://schemas.openxmlformats.org/officeDocument/2006/relationships/slideLayout" Target="../slideLayouts/slideLayout327.xml"/><Relationship Id="rId55" Type="http://schemas.openxmlformats.org/officeDocument/2006/relationships/slideLayout" Target="../slideLayouts/slideLayout332.xml"/><Relationship Id="rId7" Type="http://schemas.openxmlformats.org/officeDocument/2006/relationships/slideLayout" Target="../slideLayouts/slideLayout284.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41" Type="http://schemas.openxmlformats.org/officeDocument/2006/relationships/slideLayout" Target="../slideLayouts/slideLayout318.xml"/><Relationship Id="rId54" Type="http://schemas.openxmlformats.org/officeDocument/2006/relationships/slideLayout" Target="../slideLayouts/slideLayout331.xml"/><Relationship Id="rId62" Type="http://schemas.openxmlformats.org/officeDocument/2006/relationships/theme" Target="../theme/theme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37" Type="http://schemas.openxmlformats.org/officeDocument/2006/relationships/slideLayout" Target="../slideLayouts/slideLayout314.xml"/><Relationship Id="rId40" Type="http://schemas.openxmlformats.org/officeDocument/2006/relationships/slideLayout" Target="../slideLayouts/slideLayout317.xml"/><Relationship Id="rId45" Type="http://schemas.openxmlformats.org/officeDocument/2006/relationships/slideLayout" Target="../slideLayouts/slideLayout322.xml"/><Relationship Id="rId53" Type="http://schemas.openxmlformats.org/officeDocument/2006/relationships/slideLayout" Target="../slideLayouts/slideLayout330.xml"/><Relationship Id="rId58" Type="http://schemas.openxmlformats.org/officeDocument/2006/relationships/slideLayout" Target="../slideLayouts/slideLayout335.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slideLayout" Target="../slideLayouts/slideLayout313.xml"/><Relationship Id="rId49" Type="http://schemas.openxmlformats.org/officeDocument/2006/relationships/slideLayout" Target="../slideLayouts/slideLayout326.xml"/><Relationship Id="rId57" Type="http://schemas.openxmlformats.org/officeDocument/2006/relationships/slideLayout" Target="../slideLayouts/slideLayout334.xml"/><Relationship Id="rId61" Type="http://schemas.openxmlformats.org/officeDocument/2006/relationships/slideLayout" Target="../slideLayouts/slideLayout338.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4" Type="http://schemas.openxmlformats.org/officeDocument/2006/relationships/slideLayout" Target="../slideLayouts/slideLayout321.xml"/><Relationship Id="rId52" Type="http://schemas.openxmlformats.org/officeDocument/2006/relationships/slideLayout" Target="../slideLayouts/slideLayout329.xml"/><Relationship Id="rId60" Type="http://schemas.openxmlformats.org/officeDocument/2006/relationships/slideLayout" Target="../slideLayouts/slideLayout337.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slideLayout" Target="../slideLayouts/slideLayout312.xml"/><Relationship Id="rId43" Type="http://schemas.openxmlformats.org/officeDocument/2006/relationships/slideLayout" Target="../slideLayouts/slideLayout320.xml"/><Relationship Id="rId48" Type="http://schemas.openxmlformats.org/officeDocument/2006/relationships/slideLayout" Target="../slideLayouts/slideLayout325.xml"/><Relationship Id="rId56" Type="http://schemas.openxmlformats.org/officeDocument/2006/relationships/slideLayout" Target="../slideLayouts/slideLayout333.xml"/><Relationship Id="rId8" Type="http://schemas.openxmlformats.org/officeDocument/2006/relationships/slideLayout" Target="../slideLayouts/slideLayout285.xml"/><Relationship Id="rId51" Type="http://schemas.openxmlformats.org/officeDocument/2006/relationships/slideLayout" Target="../slideLayouts/slideLayout328.xml"/><Relationship Id="rId3" Type="http://schemas.openxmlformats.org/officeDocument/2006/relationships/slideLayout" Target="../slideLayouts/slideLayout280.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38" Type="http://schemas.openxmlformats.org/officeDocument/2006/relationships/slideLayout" Target="../slideLayouts/slideLayout315.xml"/><Relationship Id="rId46" Type="http://schemas.openxmlformats.org/officeDocument/2006/relationships/slideLayout" Target="../slideLayouts/slideLayout323.xml"/><Relationship Id="rId59" Type="http://schemas.openxmlformats.org/officeDocument/2006/relationships/slideLayout" Target="../slideLayouts/slideLayout3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1" r:id="rId26"/>
    <p:sldLayoutId id="2147483903" r:id="rId27"/>
    <p:sldLayoutId id="2147484282"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378511"/>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075748"/>
      </p:ext>
    </p:extLst>
  </p:cSld>
  <p:clrMap bg1="lt1" tx1="dk1" bg2="lt2" tx2="dk2" accent1="accent1" accent2="accent2" accent3="accent3" accent4="accent4" accent5="accent5" accent6="accent6" hlink="hlink" folHlink="folHlink"/>
  <p:sldLayoutIdLst>
    <p:sldLayoutId id="2147484223"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 id="2147484240" r:id="rId18"/>
    <p:sldLayoutId id="2147484241" r:id="rId19"/>
    <p:sldLayoutId id="2147484242" r:id="rId20"/>
    <p:sldLayoutId id="2147484243" r:id="rId21"/>
    <p:sldLayoutId id="2147484244" r:id="rId22"/>
    <p:sldLayoutId id="2147484245" r:id="rId23"/>
    <p:sldLayoutId id="2147484246" r:id="rId24"/>
    <p:sldLayoutId id="2147484247" r:id="rId25"/>
    <p:sldLayoutId id="2147484248" r:id="rId26"/>
    <p:sldLayoutId id="2147484249" r:id="rId27"/>
    <p:sldLayoutId id="2147484250" r:id="rId28"/>
    <p:sldLayoutId id="2147484251" r:id="rId29"/>
    <p:sldLayoutId id="2147484252" r:id="rId30"/>
    <p:sldLayoutId id="2147484253" r:id="rId31"/>
    <p:sldLayoutId id="2147484254" r:id="rId32"/>
    <p:sldLayoutId id="2147484255" r:id="rId33"/>
    <p:sldLayoutId id="2147484256" r:id="rId34"/>
    <p:sldLayoutId id="2147484257" r:id="rId35"/>
    <p:sldLayoutId id="2147484258" r:id="rId36"/>
    <p:sldLayoutId id="2147484259" r:id="rId37"/>
    <p:sldLayoutId id="2147484260" r:id="rId38"/>
    <p:sldLayoutId id="2147484261" r:id="rId39"/>
    <p:sldLayoutId id="2147484262" r:id="rId40"/>
    <p:sldLayoutId id="2147484263" r:id="rId41"/>
    <p:sldLayoutId id="2147484264" r:id="rId42"/>
    <p:sldLayoutId id="2147484265" r:id="rId43"/>
    <p:sldLayoutId id="2147484266" r:id="rId44"/>
    <p:sldLayoutId id="2147484267" r:id="rId45"/>
    <p:sldLayoutId id="2147484268" r:id="rId46"/>
    <p:sldLayoutId id="2147484269" r:id="rId47"/>
    <p:sldLayoutId id="2147484270" r:id="rId48"/>
    <p:sldLayoutId id="2147484271" r:id="rId49"/>
    <p:sldLayoutId id="2147484272" r:id="rId50"/>
    <p:sldLayoutId id="2147484273" r:id="rId51"/>
    <p:sldLayoutId id="2147484274" r:id="rId52"/>
    <p:sldLayoutId id="2147484275" r:id="rId53"/>
    <p:sldLayoutId id="2147484276" r:id="rId54"/>
    <p:sldLayoutId id="2147484277" r:id="rId55"/>
    <p:sldLayoutId id="2147484279" r:id="rId56"/>
  </p:sldLayoutIdLst>
  <p:transition>
    <p:fade/>
  </p:transition>
  <p:txStyles>
    <p:titleStyle>
      <a:lvl1pPr algn="l" defTabSz="932742" rtl="0" eaLnBrk="1" latinLnBrk="0" hangingPunct="1">
        <a:lnSpc>
          <a:spcPct val="90000"/>
        </a:lnSpc>
        <a:spcBef>
          <a:spcPct val="0"/>
        </a:spcBef>
        <a:buNone/>
        <a:defRPr lang="en-US" sz="3200" b="0" kern="1200" cap="none" spc="-150" baseline="0" dirty="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5"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3519961073"/>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 id="2147483937" r:id="rId33"/>
    <p:sldLayoutId id="2147483938" r:id="rId34"/>
    <p:sldLayoutId id="2147483939" r:id="rId35"/>
    <p:sldLayoutId id="2147483940" r:id="rId36"/>
    <p:sldLayoutId id="2147483941" r:id="rId37"/>
    <p:sldLayoutId id="2147483942" r:id="rId38"/>
    <p:sldLayoutId id="2147483943" r:id="rId39"/>
    <p:sldLayoutId id="2147483944" r:id="rId40"/>
    <p:sldLayoutId id="2147483945" r:id="rId41"/>
    <p:sldLayoutId id="2147483946" r:id="rId42"/>
    <p:sldLayoutId id="2147483947" r:id="rId43"/>
  </p:sldLayoutIdLst>
  <p:txStyles>
    <p:title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1"/>
          <a:stretch>
            <a:fillRect/>
          </a:stretch>
        </p:blipFill>
        <p:spPr>
          <a:xfrm rot="5400000">
            <a:off x="9393900" y="3050514"/>
            <a:ext cx="6995161" cy="894134"/>
          </a:xfrm>
          <a:prstGeom prst="rect">
            <a:avLst/>
          </a:prstGeom>
        </p:spPr>
      </p:pic>
    </p:spTree>
    <p:extLst>
      <p:ext uri="{BB962C8B-B14F-4D97-AF65-F5344CB8AC3E}">
        <p14:creationId xmlns:p14="http://schemas.microsoft.com/office/powerpoint/2010/main" val="2229020556"/>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4281" r:id="rId19"/>
  </p:sldLayoutIdLst>
  <p:transition>
    <p:fade/>
  </p:transition>
  <p:txStyles>
    <p:titleStyle>
      <a:lvl1pPr algn="l" defTabSz="931557" rtl="0" eaLnBrk="1" latinLnBrk="0" hangingPunct="1">
        <a:lnSpc>
          <a:spcPct val="90000"/>
        </a:lnSpc>
        <a:spcBef>
          <a:spcPct val="0"/>
        </a:spcBef>
        <a:buNone/>
        <a:defRPr lang="en-US" sz="4793"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465" marR="0" indent="-342465" algn="l" defTabSz="931557" rtl="0" eaLnBrk="1" fontAlgn="auto" latinLnBrk="0" hangingPunct="1">
        <a:lnSpc>
          <a:spcPct val="90000"/>
        </a:lnSpc>
        <a:spcBef>
          <a:spcPct val="20000"/>
        </a:spcBef>
        <a:spcAft>
          <a:spcPts val="0"/>
        </a:spcAft>
        <a:buClrTx/>
        <a:buSzPct val="90000"/>
        <a:buFont typeface="Arial" pitchFamily="34" charset="0"/>
        <a:buChar char="•"/>
        <a:tabLst/>
        <a:defRPr sz="3995" kern="1200" spc="0" baseline="0">
          <a:gradFill>
            <a:gsLst>
              <a:gs pos="1250">
                <a:schemeClr val="tx1"/>
              </a:gs>
              <a:gs pos="100000">
                <a:schemeClr val="tx1"/>
              </a:gs>
            </a:gsLst>
            <a:lin ang="5400000" scaled="0"/>
          </a:gradFill>
          <a:latin typeface="+mj-lt"/>
          <a:ea typeface="+mn-ea"/>
          <a:cs typeface="+mn-cs"/>
        </a:defRPr>
      </a:lvl1pPr>
      <a:lvl2pPr marL="583458" marR="0" indent="-240993" algn="l" defTabSz="931557" rtl="0" eaLnBrk="1" fontAlgn="auto" latinLnBrk="0" hangingPunct="1">
        <a:lnSpc>
          <a:spcPct val="90000"/>
        </a:lnSpc>
        <a:spcBef>
          <a:spcPct val="20000"/>
        </a:spcBef>
        <a:spcAft>
          <a:spcPts val="0"/>
        </a:spcAft>
        <a:buClrTx/>
        <a:buSzPct val="90000"/>
        <a:buFont typeface="Arial" pitchFamily="34" charset="0"/>
        <a:buChar char="•"/>
        <a:tabLst/>
        <a:defRPr sz="2397" kern="1200" spc="0" baseline="0">
          <a:gradFill>
            <a:gsLst>
              <a:gs pos="1250">
                <a:schemeClr val="tx1"/>
              </a:gs>
              <a:gs pos="100000">
                <a:schemeClr val="tx1"/>
              </a:gs>
            </a:gsLst>
            <a:lin ang="5400000" scaled="0"/>
          </a:gradFill>
          <a:latin typeface="+mn-lt"/>
          <a:ea typeface="+mn-ea"/>
          <a:cs typeface="+mn-cs"/>
        </a:defRPr>
      </a:lvl2pPr>
      <a:lvl3pPr marL="79908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394"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5703" marR="0" indent="-228310" algn="l" defTabSz="931557"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1782"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561"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340"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119" indent="-232890" algn="l" defTabSz="931557"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557" rtl="0" eaLnBrk="1" latinLnBrk="0" hangingPunct="1">
        <a:defRPr sz="1798" kern="1200">
          <a:solidFill>
            <a:schemeClr val="tx1"/>
          </a:solidFill>
          <a:latin typeface="+mn-lt"/>
          <a:ea typeface="+mn-ea"/>
          <a:cs typeface="+mn-cs"/>
        </a:defRPr>
      </a:lvl1pPr>
      <a:lvl2pPr marL="465778" algn="l" defTabSz="931557" rtl="0" eaLnBrk="1" latinLnBrk="0" hangingPunct="1">
        <a:defRPr sz="1798" kern="1200">
          <a:solidFill>
            <a:schemeClr val="tx1"/>
          </a:solidFill>
          <a:latin typeface="+mn-lt"/>
          <a:ea typeface="+mn-ea"/>
          <a:cs typeface="+mn-cs"/>
        </a:defRPr>
      </a:lvl2pPr>
      <a:lvl3pPr marL="931557" algn="l" defTabSz="931557" rtl="0" eaLnBrk="1" latinLnBrk="0" hangingPunct="1">
        <a:defRPr sz="1798" kern="1200">
          <a:solidFill>
            <a:schemeClr val="tx1"/>
          </a:solidFill>
          <a:latin typeface="+mn-lt"/>
          <a:ea typeface="+mn-ea"/>
          <a:cs typeface="+mn-cs"/>
        </a:defRPr>
      </a:lvl3pPr>
      <a:lvl4pPr marL="1397335" algn="l" defTabSz="931557" rtl="0" eaLnBrk="1" latinLnBrk="0" hangingPunct="1">
        <a:defRPr sz="1798" kern="1200">
          <a:solidFill>
            <a:schemeClr val="tx1"/>
          </a:solidFill>
          <a:latin typeface="+mn-lt"/>
          <a:ea typeface="+mn-ea"/>
          <a:cs typeface="+mn-cs"/>
        </a:defRPr>
      </a:lvl4pPr>
      <a:lvl5pPr marL="1863114" algn="l" defTabSz="931557" rtl="0" eaLnBrk="1" latinLnBrk="0" hangingPunct="1">
        <a:defRPr sz="1798" kern="1200">
          <a:solidFill>
            <a:schemeClr val="tx1"/>
          </a:solidFill>
          <a:latin typeface="+mn-lt"/>
          <a:ea typeface="+mn-ea"/>
          <a:cs typeface="+mn-cs"/>
        </a:defRPr>
      </a:lvl5pPr>
      <a:lvl6pPr marL="2328893" algn="l" defTabSz="931557" rtl="0" eaLnBrk="1" latinLnBrk="0" hangingPunct="1">
        <a:defRPr sz="1798" kern="1200">
          <a:solidFill>
            <a:schemeClr val="tx1"/>
          </a:solidFill>
          <a:latin typeface="+mn-lt"/>
          <a:ea typeface="+mn-ea"/>
          <a:cs typeface="+mn-cs"/>
        </a:defRPr>
      </a:lvl6pPr>
      <a:lvl7pPr marL="2794671" algn="l" defTabSz="931557" rtl="0" eaLnBrk="1" latinLnBrk="0" hangingPunct="1">
        <a:defRPr sz="1798" kern="1200">
          <a:solidFill>
            <a:schemeClr val="tx1"/>
          </a:solidFill>
          <a:latin typeface="+mn-lt"/>
          <a:ea typeface="+mn-ea"/>
          <a:cs typeface="+mn-cs"/>
        </a:defRPr>
      </a:lvl7pPr>
      <a:lvl8pPr marL="3260449" algn="l" defTabSz="931557" rtl="0" eaLnBrk="1" latinLnBrk="0" hangingPunct="1">
        <a:defRPr sz="1798" kern="1200">
          <a:solidFill>
            <a:schemeClr val="tx1"/>
          </a:solidFill>
          <a:latin typeface="+mn-lt"/>
          <a:ea typeface="+mn-ea"/>
          <a:cs typeface="+mn-cs"/>
        </a:defRPr>
      </a:lvl8pPr>
      <a:lvl9pPr marL="3726229" algn="l" defTabSz="931557"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1373606574"/>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 id="2147483992" r:id="rId2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
        <p:nvSpPr>
          <p:cNvPr id="3" name="Slide Number Placeholder 2">
            <a:extLst>
              <a:ext uri="{FF2B5EF4-FFF2-40B4-BE49-F238E27FC236}">
                <a16:creationId xmlns:a16="http://schemas.microsoft.com/office/drawing/2014/main" id="{651D7D4D-E9CB-4D6D-9BCF-E435B0851750}"/>
              </a:ext>
            </a:extLst>
          </p:cNvPr>
          <p:cNvSpPr>
            <a:spLocks noGrp="1"/>
          </p:cNvSpPr>
          <p:nvPr>
            <p:ph type="sldNum" sz="quarter" idx="4"/>
          </p:nvPr>
        </p:nvSpPr>
        <p:spPr>
          <a:xfrm>
            <a:off x="10234183" y="6678804"/>
            <a:ext cx="1735925" cy="282513"/>
          </a:xfrm>
          <a:prstGeom prst="rect">
            <a:avLst/>
          </a:prstGeom>
        </p:spPr>
        <p:txBody>
          <a:bodyPr vert="horz" wrap="square" lIns="0" tIns="45720" rIns="0" bIns="45720" rtlCol="0" anchor="ctr">
            <a:spAutoFit/>
          </a:bodyPr>
          <a:lstStyle>
            <a:lvl1pPr algn="r">
              <a:defRPr sz="1224">
                <a:solidFill>
                  <a:schemeClr val="tx1">
                    <a:tint val="75000"/>
                  </a:schemeClr>
                </a:solidFill>
              </a:defRPr>
            </a:lvl1pPr>
          </a:lstStyle>
          <a:p>
            <a:fld id="{29ADE2E7-8A49-464B-BE66-876BB031F457}" type="slidenum">
              <a:rPr lang="en-US" smtClean="0"/>
              <a:pPr/>
              <a:t>‹N°›</a:t>
            </a:fld>
            <a:endParaRPr lang="en-US"/>
          </a:p>
        </p:txBody>
      </p:sp>
    </p:spTree>
    <p:extLst>
      <p:ext uri="{BB962C8B-B14F-4D97-AF65-F5344CB8AC3E}">
        <p14:creationId xmlns:p14="http://schemas.microsoft.com/office/powerpoint/2010/main" val="2082490555"/>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Lst>
  <p:transition>
    <p:fade/>
  </p:transition>
  <p:hf sldNum="0" hdr="0" ftr="0" dt="0"/>
  <p:txStyles>
    <p:titleStyle>
      <a:lvl1pPr algn="l" defTabSz="932563" rtl="0" eaLnBrk="1" latinLnBrk="0" hangingPunct="1">
        <a:lnSpc>
          <a:spcPct val="90000"/>
        </a:lnSpc>
        <a:spcBef>
          <a:spcPct val="0"/>
        </a:spcBef>
        <a:buNone/>
        <a:defRPr lang="en-US" sz="4896" b="0" kern="1200" cap="none" spc="-102" baseline="0" dirty="0" smtClean="0">
          <a:ln w="3175">
            <a:noFill/>
          </a:ln>
          <a:solidFill>
            <a:schemeClr val="tx1"/>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solidFill>
            <a:schemeClr val="tx1"/>
          </a:soli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99357"/>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280" r:id="rId18"/>
  </p:sldLayoutIdLst>
  <p:transition>
    <p:fade/>
  </p:transition>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3/1/2019</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‹N°›</a:t>
            </a:fld>
            <a:endParaRPr lang="en-US"/>
          </a:p>
        </p:txBody>
      </p:sp>
    </p:spTree>
    <p:extLst>
      <p:ext uri="{BB962C8B-B14F-4D97-AF65-F5344CB8AC3E}">
        <p14:creationId xmlns:p14="http://schemas.microsoft.com/office/powerpoint/2010/main" val="768627523"/>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4070" r:id="rId40"/>
    <p:sldLayoutId id="2147484071" r:id="rId41"/>
    <p:sldLayoutId id="2147484072" r:id="rId42"/>
    <p:sldLayoutId id="2147484073" r:id="rId43"/>
    <p:sldLayoutId id="2147484074" r:id="rId44"/>
    <p:sldLayoutId id="2147484075" r:id="rId45"/>
    <p:sldLayoutId id="2147484076" r:id="rId46"/>
    <p:sldLayoutId id="2147484077" r:id="rId47"/>
    <p:sldLayoutId id="2147484078" r:id="rId48"/>
    <p:sldLayoutId id="2147484079" r:id="rId49"/>
    <p:sldLayoutId id="2147484080" r:id="rId50"/>
    <p:sldLayoutId id="2147484081" r:id="rId51"/>
    <p:sldLayoutId id="2147484082" r:id="rId52"/>
    <p:sldLayoutId id="2147484083" r:id="rId53"/>
    <p:sldLayoutId id="2147484084" r:id="rId54"/>
    <p:sldLayoutId id="2147484085" r:id="rId55"/>
    <p:sldLayoutId id="2147484086" r:id="rId56"/>
    <p:sldLayoutId id="2147484087" r:id="rId57"/>
    <p:sldLayoutId id="2147484088" r:id="rId58"/>
    <p:sldLayoutId id="2147484089" r:id="rId59"/>
    <p:sldLayoutId id="2147484090" r:id="rId60"/>
    <p:sldLayoutId id="2147484091" r:id="rId61"/>
    <p:sldLayoutId id="2147484092" r:id="rId62"/>
    <p:sldLayoutId id="2147484093" r:id="rId63"/>
    <p:sldLayoutId id="2147484094" r:id="rId64"/>
    <p:sldLayoutId id="2147484095" r:id="rId65"/>
    <p:sldLayoutId id="2147484096" r:id="rId66"/>
    <p:sldLayoutId id="2147484097" r:id="rId67"/>
    <p:sldLayoutId id="2147484098" r:id="rId68"/>
    <p:sldLayoutId id="2147484099" r:id="rId69"/>
    <p:sldLayoutId id="2147484100" r:id="rId70"/>
    <p:sldLayoutId id="2147484101" r:id="rId71"/>
    <p:sldLayoutId id="2147484102" r:id="rId72"/>
    <p:sldLayoutId id="2147484103" r:id="rId73"/>
    <p:sldLayoutId id="2147484104" r:id="rId74"/>
    <p:sldLayoutId id="2147484105" r:id="rId75"/>
    <p:sldLayoutId id="2147484106" r:id="rId76"/>
    <p:sldLayoutId id="2147484107" r:id="rId77"/>
    <p:sldLayoutId id="2147484108" r:id="rId78"/>
    <p:sldLayoutId id="2147484109" r:id="rId79"/>
    <p:sldLayoutId id="2147484110" r:id="rId80"/>
    <p:sldLayoutId id="2147484111" r:id="rId81"/>
    <p:sldLayoutId id="2147484112" r:id="rId82"/>
    <p:sldLayoutId id="2147484113" r:id="rId83"/>
    <p:sldLayoutId id="2147484114" r:id="rId84"/>
    <p:sldLayoutId id="2147484115" r:id="rId85"/>
    <p:sldLayoutId id="2147484116" r:id="rId86"/>
    <p:sldLayoutId id="2147484117" r:id="rId8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320999"/>
      </p:ext>
    </p:extLst>
  </p:cSld>
  <p:clrMap bg1="lt1" tx1="dk1" bg2="lt2" tx2="dk2" accent1="accent1" accent2="accent2" accent3="accent3" accent4="accent4" accent5="accent5" accent6="accent6" hlink="hlink" folHlink="folHlink"/>
  <p:sldLayoutIdLst>
    <p:sldLayoutId id="2147484119"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 id="2147484130" r:id="rId12"/>
    <p:sldLayoutId id="2147484131" r:id="rId13"/>
    <p:sldLayoutId id="2147484132" r:id="rId14"/>
    <p:sldLayoutId id="2147484133" r:id="rId15"/>
    <p:sldLayoutId id="2147484134" r:id="rId16"/>
    <p:sldLayoutId id="2147484135" r:id="rId17"/>
    <p:sldLayoutId id="2147484136" r:id="rId18"/>
    <p:sldLayoutId id="2147484137" r:id="rId19"/>
    <p:sldLayoutId id="2147484138" r:id="rId20"/>
    <p:sldLayoutId id="2147484139" r:id="rId21"/>
    <p:sldLayoutId id="2147484140" r:id="rId22"/>
    <p:sldLayoutId id="2147484141" r:id="rId23"/>
    <p:sldLayoutId id="2147484142" r:id="rId24"/>
    <p:sldLayoutId id="2147484143" r:id="rId25"/>
    <p:sldLayoutId id="2147484144" r:id="rId26"/>
    <p:sldLayoutId id="2147484145" r:id="rId27"/>
    <p:sldLayoutId id="2147484146" r:id="rId28"/>
    <p:sldLayoutId id="2147484147" r:id="rId29"/>
    <p:sldLayoutId id="2147484148" r:id="rId30"/>
    <p:sldLayoutId id="2147484149" r:id="rId31"/>
    <p:sldLayoutId id="2147484150" r:id="rId32"/>
    <p:sldLayoutId id="2147484151" r:id="rId33"/>
    <p:sldLayoutId id="2147484152" r:id="rId34"/>
    <p:sldLayoutId id="2147484153" r:id="rId35"/>
    <p:sldLayoutId id="2147484154" r:id="rId36"/>
    <p:sldLayoutId id="2147484155" r:id="rId37"/>
    <p:sldLayoutId id="2147484156" r:id="rId38"/>
    <p:sldLayoutId id="2147484157" r:id="rId39"/>
    <p:sldLayoutId id="2147484158" r:id="rId40"/>
  </p:sldLayoutIdLst>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6621034"/>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 id="2147484189" r:id="rId30"/>
    <p:sldLayoutId id="2147484190" r:id="rId31"/>
    <p:sldLayoutId id="2147484191" r:id="rId32"/>
    <p:sldLayoutId id="2147484192" r:id="rId33"/>
    <p:sldLayoutId id="2147484193" r:id="rId34"/>
    <p:sldLayoutId id="2147484194" r:id="rId35"/>
    <p:sldLayoutId id="2147484195" r:id="rId36"/>
    <p:sldLayoutId id="2147484196" r:id="rId37"/>
    <p:sldLayoutId id="2147484197" r:id="rId38"/>
    <p:sldLayoutId id="2147484198" r:id="rId39"/>
    <p:sldLayoutId id="2147484199" r:id="rId40"/>
    <p:sldLayoutId id="2147484200" r:id="rId41"/>
    <p:sldLayoutId id="2147484201" r:id="rId42"/>
    <p:sldLayoutId id="2147484202" r:id="rId43"/>
    <p:sldLayoutId id="2147484203" r:id="rId44"/>
    <p:sldLayoutId id="2147484204" r:id="rId45"/>
    <p:sldLayoutId id="2147484205" r:id="rId46"/>
    <p:sldLayoutId id="2147484206" r:id="rId47"/>
    <p:sldLayoutId id="2147484207" r:id="rId48"/>
    <p:sldLayoutId id="2147484208" r:id="rId49"/>
    <p:sldLayoutId id="2147484209" r:id="rId50"/>
    <p:sldLayoutId id="2147484210" r:id="rId51"/>
    <p:sldLayoutId id="2147484211" r:id="rId52"/>
    <p:sldLayoutId id="2147484212" r:id="rId53"/>
    <p:sldLayoutId id="2147484214" r:id="rId54"/>
    <p:sldLayoutId id="2147484215" r:id="rId55"/>
    <p:sldLayoutId id="2147484216" r:id="rId56"/>
    <p:sldLayoutId id="2147484217" r:id="rId57"/>
    <p:sldLayoutId id="2147484218" r:id="rId58"/>
    <p:sldLayoutId id="2147484219" r:id="rId59"/>
    <p:sldLayoutId id="2147484220" r:id="rId60"/>
    <p:sldLayoutId id="2147484221" r:id="rId6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9.xml"/><Relationship Id="rId1" Type="http://schemas.openxmlformats.org/officeDocument/2006/relationships/slideLayout" Target="../slideLayouts/slideLayout79.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11.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62.png"/><Relationship Id="rId18" Type="http://schemas.openxmlformats.org/officeDocument/2006/relationships/image" Target="../media/image166.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svg"/><Relationship Id="rId17" Type="http://schemas.openxmlformats.org/officeDocument/2006/relationships/image" Target="../media/image165.png"/><Relationship Id="rId2" Type="http://schemas.openxmlformats.org/officeDocument/2006/relationships/notesSlide" Target="../notesSlides/notesSlide10.xml"/><Relationship Id="rId16" Type="http://schemas.openxmlformats.org/officeDocument/2006/relationships/image" Target="../media/image107.png"/><Relationship Id="rId1" Type="http://schemas.openxmlformats.org/officeDocument/2006/relationships/slideLayout" Target="../slideLayouts/slideLayout90.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svg"/><Relationship Id="rId19" Type="http://schemas.openxmlformats.org/officeDocument/2006/relationships/image" Target="../media/image167.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1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171.png"/><Relationship Id="rId5" Type="http://schemas.openxmlformats.org/officeDocument/2006/relationships/image" Target="../media/image170.sv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s>
</file>

<file path=ppt/slides/_rels/slide1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68.png"/><Relationship Id="rId7" Type="http://schemas.openxmlformats.org/officeDocument/2006/relationships/image" Target="../media/image179.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78.png"/><Relationship Id="rId5" Type="http://schemas.openxmlformats.org/officeDocument/2006/relationships/image" Target="../media/image177.sv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svg"/></Relationships>
</file>

<file path=ppt/slides/_rels/slide14.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svg"/><Relationship Id="rId12" Type="http://schemas.openxmlformats.org/officeDocument/2006/relationships/image" Target="../media/image192.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86.png"/><Relationship Id="rId11" Type="http://schemas.openxmlformats.org/officeDocument/2006/relationships/image" Target="../media/image191.svg"/><Relationship Id="rId5" Type="http://schemas.openxmlformats.org/officeDocument/2006/relationships/image" Target="../media/image185.sv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svg"/></Relationships>
</file>

<file path=ppt/slides/_rels/slide1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68.png"/><Relationship Id="rId7" Type="http://schemas.openxmlformats.org/officeDocument/2006/relationships/image" Target="../media/image196.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95.png"/><Relationship Id="rId5" Type="http://schemas.openxmlformats.org/officeDocument/2006/relationships/image" Target="../media/image194.sv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svg"/></Relationships>
</file>

<file path=ppt/slides/_rels/slide16.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68.png"/><Relationship Id="rId7" Type="http://schemas.openxmlformats.org/officeDocument/2006/relationships/image" Target="../media/image203.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02.png"/><Relationship Id="rId5" Type="http://schemas.openxmlformats.org/officeDocument/2006/relationships/image" Target="../media/image201.sv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svg"/></Relationships>
</file>

<file path=ppt/slides/_rels/slide1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208.png"/></Relationships>
</file>

<file path=ppt/slides/_rels/slide18.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12.svg"/><Relationship Id="rId5" Type="http://schemas.openxmlformats.org/officeDocument/2006/relationships/image" Target="../media/image211.png"/><Relationship Id="rId4" Type="http://schemas.openxmlformats.org/officeDocument/2006/relationships/image" Target="../media/image21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16.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5.xml"/></Relationships>
</file>

<file path=ppt/slides/_rels/slide23.xml.rels><?xml version="1.0" encoding="UTF-8" standalone="yes"?>
<Relationships xmlns="http://schemas.openxmlformats.org/package/2006/relationships"><Relationship Id="rId8" Type="http://schemas.openxmlformats.org/officeDocument/2006/relationships/image" Target="../media/image224.sv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21.xml"/><Relationship Id="rId1" Type="http://schemas.openxmlformats.org/officeDocument/2006/relationships/slideLayout" Target="../slideLayouts/slideLayout334.xml"/><Relationship Id="rId6" Type="http://schemas.openxmlformats.org/officeDocument/2006/relationships/image" Target="../media/image222.svg"/><Relationship Id="rId5" Type="http://schemas.openxmlformats.org/officeDocument/2006/relationships/image" Target="../media/image221.png"/><Relationship Id="rId4" Type="http://schemas.openxmlformats.org/officeDocument/2006/relationships/image" Target="../media/image220.svg"/></Relationships>
</file>

<file path=ppt/slides/_rels/slide24.xml.rels><?xml version="1.0" encoding="UTF-8" standalone="yes"?>
<Relationships xmlns="http://schemas.openxmlformats.org/package/2006/relationships"><Relationship Id="rId8" Type="http://schemas.openxmlformats.org/officeDocument/2006/relationships/image" Target="../media/image230.sv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22.xml"/><Relationship Id="rId1" Type="http://schemas.openxmlformats.org/officeDocument/2006/relationships/slideLayout" Target="../slideLayouts/slideLayout336.xml"/><Relationship Id="rId6" Type="http://schemas.openxmlformats.org/officeDocument/2006/relationships/image" Target="../media/image228.svg"/><Relationship Id="rId5" Type="http://schemas.openxmlformats.org/officeDocument/2006/relationships/image" Target="../media/image227.png"/><Relationship Id="rId4" Type="http://schemas.openxmlformats.org/officeDocument/2006/relationships/image" Target="../media/image226.svg"/></Relationships>
</file>

<file path=ppt/slides/_rels/slide25.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9.png"/><Relationship Id="rId7" Type="http://schemas.openxmlformats.org/officeDocument/2006/relationships/image" Target="../media/image231.png"/><Relationship Id="rId2" Type="http://schemas.openxmlformats.org/officeDocument/2006/relationships/notesSlide" Target="../notesSlides/notesSlide23.xml"/><Relationship Id="rId1" Type="http://schemas.openxmlformats.org/officeDocument/2006/relationships/slideLayout" Target="../slideLayouts/slideLayout337.xml"/><Relationship Id="rId6" Type="http://schemas.openxmlformats.org/officeDocument/2006/relationships/image" Target="../media/image226.svg"/><Relationship Id="rId5" Type="http://schemas.openxmlformats.org/officeDocument/2006/relationships/image" Target="../media/image225.png"/><Relationship Id="rId10" Type="http://schemas.openxmlformats.org/officeDocument/2006/relationships/image" Target="../media/image228.svg"/><Relationship Id="rId4" Type="http://schemas.openxmlformats.org/officeDocument/2006/relationships/image" Target="../media/image230.svg"/><Relationship Id="rId9"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4.xml"/><Relationship Id="rId1" Type="http://schemas.openxmlformats.org/officeDocument/2006/relationships/slideLayout" Target="../slideLayouts/slideLayout338.xml"/><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sv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75.emf"/><Relationship Id="rId5" Type="http://schemas.openxmlformats.org/officeDocument/2006/relationships/oleObject" Target="../embeddings/oleObject3.bin"/><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9.xml"/></Relationships>
</file>

<file path=ppt/slides/_rels/slide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xml"/><Relationship Id="rId1" Type="http://schemas.openxmlformats.org/officeDocument/2006/relationships/slideLayout" Target="../slideLayouts/slideLayout103.xml"/><Relationship Id="rId4" Type="http://schemas.openxmlformats.org/officeDocument/2006/relationships/image" Target="../media/image101.png"/></Relationships>
</file>

<file path=ppt/slides/_rels/slide30.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28.xml"/><Relationship Id="rId1" Type="http://schemas.openxmlformats.org/officeDocument/2006/relationships/slideLayout" Target="../slideLayouts/slideLayout344.xml"/><Relationship Id="rId5" Type="http://schemas.openxmlformats.org/officeDocument/2006/relationships/image" Target="../media/image239.jpg"/><Relationship Id="rId4" Type="http://schemas.openxmlformats.org/officeDocument/2006/relationships/image" Target="../media/image238.jp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1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245.emf"/><Relationship Id="rId13" Type="http://schemas.openxmlformats.org/officeDocument/2006/relationships/image" Target="../media/image248.png"/><Relationship Id="rId3" Type="http://schemas.openxmlformats.org/officeDocument/2006/relationships/image" Target="../media/image240.png"/><Relationship Id="rId7" Type="http://schemas.openxmlformats.org/officeDocument/2006/relationships/image" Target="../media/image244.png"/><Relationship Id="rId12" Type="http://schemas.openxmlformats.org/officeDocument/2006/relationships/image" Target="../media/image247.png"/><Relationship Id="rId2" Type="http://schemas.openxmlformats.org/officeDocument/2006/relationships/notesSlide" Target="../notesSlides/notesSlide30.xml"/><Relationship Id="rId16" Type="http://schemas.openxmlformats.org/officeDocument/2006/relationships/image" Target="../media/image251.svg"/><Relationship Id="rId1" Type="http://schemas.openxmlformats.org/officeDocument/2006/relationships/slideLayout" Target="../slideLayouts/slideLayout341.xml"/><Relationship Id="rId6" Type="http://schemas.openxmlformats.org/officeDocument/2006/relationships/image" Target="../media/image243.emf"/><Relationship Id="rId11" Type="http://schemas.openxmlformats.org/officeDocument/2006/relationships/image" Target="../media/image246.png"/><Relationship Id="rId5" Type="http://schemas.openxmlformats.org/officeDocument/2006/relationships/image" Target="../media/image242.png"/><Relationship Id="rId15" Type="http://schemas.openxmlformats.org/officeDocument/2006/relationships/image" Target="../media/image250.png"/><Relationship Id="rId10" Type="http://schemas.openxmlformats.org/officeDocument/2006/relationships/image" Target="../media/image98.png"/><Relationship Id="rId4" Type="http://schemas.openxmlformats.org/officeDocument/2006/relationships/image" Target="../media/image241.png"/><Relationship Id="rId9" Type="http://schemas.openxmlformats.org/officeDocument/2006/relationships/customXml" Target="../ink/ink1.xml"/><Relationship Id="rId14" Type="http://schemas.openxmlformats.org/officeDocument/2006/relationships/image" Target="../media/image249.svg"/></Relationships>
</file>

<file path=ppt/slides/_rels/slide33.xml.rels><?xml version="1.0" encoding="UTF-8" standalone="yes"?>
<Relationships xmlns="http://schemas.openxmlformats.org/package/2006/relationships"><Relationship Id="rId8" Type="http://schemas.openxmlformats.org/officeDocument/2006/relationships/image" Target="../media/image257.sv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31.xml"/><Relationship Id="rId1" Type="http://schemas.openxmlformats.org/officeDocument/2006/relationships/slideLayout" Target="../slideLayouts/slideLayout150.xml"/><Relationship Id="rId6" Type="http://schemas.openxmlformats.org/officeDocument/2006/relationships/image" Target="../media/image255.svg"/><Relationship Id="rId5" Type="http://schemas.openxmlformats.org/officeDocument/2006/relationships/image" Target="../media/image254.png"/><Relationship Id="rId10" Type="http://schemas.openxmlformats.org/officeDocument/2006/relationships/image" Target="../media/image259.svg"/><Relationship Id="rId4" Type="http://schemas.openxmlformats.org/officeDocument/2006/relationships/image" Target="../media/image253.svg"/><Relationship Id="rId9" Type="http://schemas.openxmlformats.org/officeDocument/2006/relationships/image" Target="../media/image258.png"/></Relationships>
</file>

<file path=ppt/slides/_rels/slide3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2.xml"/><Relationship Id="rId1" Type="http://schemas.openxmlformats.org/officeDocument/2006/relationships/slideLayout" Target="../slideLayouts/slideLayout149.xml"/><Relationship Id="rId5" Type="http://schemas.openxmlformats.org/officeDocument/2006/relationships/image" Target="../media/image262.png"/><Relationship Id="rId4" Type="http://schemas.openxmlformats.org/officeDocument/2006/relationships/image" Target="../media/image261.svg"/></Relationships>
</file>

<file path=ppt/slides/_rels/slide3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33.xml"/><Relationship Id="rId1" Type="http://schemas.openxmlformats.org/officeDocument/2006/relationships/slideLayout" Target="../slideLayouts/slideLayout385.xml"/><Relationship Id="rId6" Type="http://schemas.openxmlformats.org/officeDocument/2006/relationships/image" Target="../media/image266.svg"/><Relationship Id="rId5" Type="http://schemas.openxmlformats.org/officeDocument/2006/relationships/image" Target="../media/image265.png"/><Relationship Id="rId4" Type="http://schemas.openxmlformats.org/officeDocument/2006/relationships/image" Target="../media/image264.svg"/></Relationships>
</file>

<file path=ppt/slides/_rels/slide3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4.xml"/><Relationship Id="rId1" Type="http://schemas.openxmlformats.org/officeDocument/2006/relationships/slideLayout" Target="../slideLayouts/slideLayout17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7.xml"/></Relationships>
</file>

<file path=ppt/slides/_rels/slide38.xml.rels><?xml version="1.0" encoding="UTF-8" standalone="yes"?>
<Relationships xmlns="http://schemas.openxmlformats.org/package/2006/relationships"><Relationship Id="rId8" Type="http://schemas.openxmlformats.org/officeDocument/2006/relationships/image" Target="../media/image273.jpeg"/><Relationship Id="rId13" Type="http://schemas.openxmlformats.org/officeDocument/2006/relationships/image" Target="../media/image278.png"/><Relationship Id="rId18" Type="http://schemas.openxmlformats.org/officeDocument/2006/relationships/image" Target="../media/image283.png"/><Relationship Id="rId26" Type="http://schemas.openxmlformats.org/officeDocument/2006/relationships/image" Target="../media/image291.png"/><Relationship Id="rId3" Type="http://schemas.openxmlformats.org/officeDocument/2006/relationships/image" Target="../media/image268.png"/><Relationship Id="rId21" Type="http://schemas.openxmlformats.org/officeDocument/2006/relationships/image" Target="../media/image286.png"/><Relationship Id="rId7" Type="http://schemas.openxmlformats.org/officeDocument/2006/relationships/image" Target="../media/image272.png"/><Relationship Id="rId12" Type="http://schemas.openxmlformats.org/officeDocument/2006/relationships/image" Target="../media/image277.png"/><Relationship Id="rId17" Type="http://schemas.openxmlformats.org/officeDocument/2006/relationships/image" Target="../media/image282.gif"/><Relationship Id="rId25" Type="http://schemas.openxmlformats.org/officeDocument/2006/relationships/image" Target="../media/image290.png"/><Relationship Id="rId33" Type="http://schemas.openxmlformats.org/officeDocument/2006/relationships/image" Target="../media/image298.png"/><Relationship Id="rId2" Type="http://schemas.openxmlformats.org/officeDocument/2006/relationships/notesSlide" Target="../notesSlides/notesSlide36.xml"/><Relationship Id="rId16" Type="http://schemas.openxmlformats.org/officeDocument/2006/relationships/image" Target="../media/image281.png"/><Relationship Id="rId20" Type="http://schemas.openxmlformats.org/officeDocument/2006/relationships/image" Target="../media/image285.png"/><Relationship Id="rId29" Type="http://schemas.openxmlformats.org/officeDocument/2006/relationships/image" Target="../media/image294.png"/><Relationship Id="rId1" Type="http://schemas.openxmlformats.org/officeDocument/2006/relationships/slideLayout" Target="../slideLayouts/slideLayout139.xml"/><Relationship Id="rId6" Type="http://schemas.openxmlformats.org/officeDocument/2006/relationships/image" Target="../media/image271.svg"/><Relationship Id="rId11" Type="http://schemas.openxmlformats.org/officeDocument/2006/relationships/image" Target="../media/image276.png"/><Relationship Id="rId24" Type="http://schemas.openxmlformats.org/officeDocument/2006/relationships/image" Target="../media/image289.png"/><Relationship Id="rId32" Type="http://schemas.openxmlformats.org/officeDocument/2006/relationships/image" Target="../media/image297.png"/><Relationship Id="rId5" Type="http://schemas.openxmlformats.org/officeDocument/2006/relationships/image" Target="../media/image270.png"/><Relationship Id="rId15" Type="http://schemas.openxmlformats.org/officeDocument/2006/relationships/image" Target="../media/image280.png"/><Relationship Id="rId23" Type="http://schemas.openxmlformats.org/officeDocument/2006/relationships/image" Target="../media/image288.png"/><Relationship Id="rId28" Type="http://schemas.openxmlformats.org/officeDocument/2006/relationships/image" Target="../media/image293.png"/><Relationship Id="rId10" Type="http://schemas.openxmlformats.org/officeDocument/2006/relationships/image" Target="../media/image275.png"/><Relationship Id="rId19" Type="http://schemas.openxmlformats.org/officeDocument/2006/relationships/image" Target="../media/image284.png"/><Relationship Id="rId31" Type="http://schemas.openxmlformats.org/officeDocument/2006/relationships/image" Target="../media/image296.png"/><Relationship Id="rId4" Type="http://schemas.openxmlformats.org/officeDocument/2006/relationships/image" Target="../media/image269.png"/><Relationship Id="rId9" Type="http://schemas.openxmlformats.org/officeDocument/2006/relationships/image" Target="../media/image274.png"/><Relationship Id="rId14" Type="http://schemas.openxmlformats.org/officeDocument/2006/relationships/image" Target="../media/image279.png"/><Relationship Id="rId22" Type="http://schemas.openxmlformats.org/officeDocument/2006/relationships/image" Target="../media/image287.png"/><Relationship Id="rId27" Type="http://schemas.openxmlformats.org/officeDocument/2006/relationships/image" Target="../media/image292.png"/><Relationship Id="rId30" Type="http://schemas.openxmlformats.org/officeDocument/2006/relationships/image" Target="../media/image295.png"/></Relationships>
</file>

<file path=ppt/slides/_rels/slide3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37.xml"/><Relationship Id="rId1" Type="http://schemas.openxmlformats.org/officeDocument/2006/relationships/slideLayout" Target="../slideLayouts/slideLayout143.xml"/><Relationship Id="rId4" Type="http://schemas.openxmlformats.org/officeDocument/2006/relationships/image" Target="../media/image30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8.xml"/></Relationships>
</file>

<file path=ppt/slides/_rels/slide40.xml.rels><?xml version="1.0" encoding="UTF-8" standalone="yes"?>
<Relationships xmlns="http://schemas.openxmlformats.org/package/2006/relationships"><Relationship Id="rId8" Type="http://schemas.openxmlformats.org/officeDocument/2006/relationships/hyperlink" Target="https://microsoft.sharepoint.com/teams/BrandCentral/Guidelines/CE_brand_guidelines.pdf" TargetMode="External"/><Relationship Id="rId3" Type="http://schemas.openxmlformats.org/officeDocument/2006/relationships/hyperlink" Target="https://microsoft.sharepoint.com/teams/BrandCentral/Pages/Bundles/CloudEnterprise_Platform_template_03_12_14.aspx" TargetMode="External"/><Relationship Id="rId7" Type="http://schemas.openxmlformats.org/officeDocument/2006/relationships/hyperlink" Target="https://microsoft.sharepoint.com/teams/BrandCentral"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hyperlink" Target="https://www.microsoft.com/en-us/download/details.aspx?id=41937" TargetMode="External"/><Relationship Id="rId11" Type="http://schemas.openxmlformats.org/officeDocument/2006/relationships/hyperlink" Target="https://dev.azure.com/mseng/VSOnline/_wiki/wikis/VSOnline.wiki?wikiVersion=GBwikiMaster&amp;pagePath=/Standards,%20Practices%20and%20Tools/Azure%20DevOps%20Branding%20%26%20Design%20Guide" TargetMode="External"/><Relationship Id="rId5" Type="http://schemas.openxmlformats.org/officeDocument/2006/relationships/hyperlink" Target="https://microsoft.sharepoint.com/:p:/t/CloudDevAdvocacy/EcQXD_1rzXtAtasVVTri8MIBknzCPuosw3QQG5_goz6_xA?e=7RnRUU" TargetMode="External"/><Relationship Id="rId10" Type="http://schemas.openxmlformats.org/officeDocument/2006/relationships/hyperlink" Target="https://aka.ms/cloudstyle" TargetMode="External"/><Relationship Id="rId4" Type="http://schemas.openxmlformats.org/officeDocument/2006/relationships/hyperlink" Target="https://microsoft.sharepoint.com/teams/BrandCentral/Pages/Bundles/Azure_PowerPoint_template.aspx" TargetMode="External"/><Relationship Id="rId9" Type="http://schemas.openxmlformats.org/officeDocument/2006/relationships/hyperlink" Target="https://microsoft.sharepoint.com/teams/BrandCentral/Guidelines/Brand%20architecture%20at%20Microsoft.pdf"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306.png"/><Relationship Id="rId13" Type="http://schemas.openxmlformats.org/officeDocument/2006/relationships/image" Target="../media/image132.jpg"/><Relationship Id="rId18" Type="http://schemas.openxmlformats.org/officeDocument/2006/relationships/image" Target="../media/image103.png"/><Relationship Id="rId3" Type="http://schemas.openxmlformats.org/officeDocument/2006/relationships/image" Target="../media/image301.png"/><Relationship Id="rId21" Type="http://schemas.openxmlformats.org/officeDocument/2006/relationships/image" Target="../media/image106.png"/><Relationship Id="rId7" Type="http://schemas.openxmlformats.org/officeDocument/2006/relationships/image" Target="../media/image305.png"/><Relationship Id="rId12" Type="http://schemas.openxmlformats.org/officeDocument/2006/relationships/image" Target="../media/image310.png"/><Relationship Id="rId17" Type="http://schemas.openxmlformats.org/officeDocument/2006/relationships/image" Target="../media/image102.png"/><Relationship Id="rId2" Type="http://schemas.openxmlformats.org/officeDocument/2006/relationships/notesSlide" Target="../notesSlides/notesSlide39.xml"/><Relationship Id="rId16" Type="http://schemas.openxmlformats.org/officeDocument/2006/relationships/image" Target="../media/image312.svg"/><Relationship Id="rId20" Type="http://schemas.openxmlformats.org/officeDocument/2006/relationships/image" Target="../media/image105.png"/><Relationship Id="rId1" Type="http://schemas.openxmlformats.org/officeDocument/2006/relationships/slideLayout" Target="../slideLayouts/slideLayout8.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5" Type="http://schemas.openxmlformats.org/officeDocument/2006/relationships/image" Target="../media/image311.png"/><Relationship Id="rId10" Type="http://schemas.openxmlformats.org/officeDocument/2006/relationships/image" Target="../media/image308.png"/><Relationship Id="rId19" Type="http://schemas.openxmlformats.org/officeDocument/2006/relationships/image" Target="../media/image104.png"/><Relationship Id="rId4" Type="http://schemas.openxmlformats.org/officeDocument/2006/relationships/image" Target="../media/image302.png"/><Relationship Id="rId9" Type="http://schemas.openxmlformats.org/officeDocument/2006/relationships/image" Target="../media/image307.png"/><Relationship Id="rId14" Type="http://schemas.openxmlformats.org/officeDocument/2006/relationships/image" Target="../media/image135.png"/></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8" Type="http://schemas.openxmlformats.org/officeDocument/2006/relationships/image" Target="../media/image317.png"/><Relationship Id="rId13" Type="http://schemas.openxmlformats.org/officeDocument/2006/relationships/image" Target="../media/image319.png"/><Relationship Id="rId18" Type="http://schemas.openxmlformats.org/officeDocument/2006/relationships/image" Target="../media/image324.png"/><Relationship Id="rId3" Type="http://schemas.openxmlformats.org/officeDocument/2006/relationships/image" Target="../media/image104.png"/><Relationship Id="rId21" Type="http://schemas.openxmlformats.org/officeDocument/2006/relationships/image" Target="../media/image327.png"/><Relationship Id="rId7" Type="http://schemas.openxmlformats.org/officeDocument/2006/relationships/image" Target="../media/image316.png"/><Relationship Id="rId12" Type="http://schemas.openxmlformats.org/officeDocument/2006/relationships/image" Target="../media/image318.png"/><Relationship Id="rId17" Type="http://schemas.openxmlformats.org/officeDocument/2006/relationships/image" Target="../media/image323.png"/><Relationship Id="rId2" Type="http://schemas.openxmlformats.org/officeDocument/2006/relationships/image" Target="../media/image313.png"/><Relationship Id="rId16" Type="http://schemas.openxmlformats.org/officeDocument/2006/relationships/image" Target="../media/image322.png"/><Relationship Id="rId20" Type="http://schemas.openxmlformats.org/officeDocument/2006/relationships/image" Target="../media/image326.png"/><Relationship Id="rId1" Type="http://schemas.openxmlformats.org/officeDocument/2006/relationships/slideLayout" Target="../slideLayouts/slideLayout25.xml"/><Relationship Id="rId6" Type="http://schemas.openxmlformats.org/officeDocument/2006/relationships/image" Target="../media/image315.png"/><Relationship Id="rId11" Type="http://schemas.openxmlformats.org/officeDocument/2006/relationships/image" Target="../media/image106.png"/><Relationship Id="rId5" Type="http://schemas.openxmlformats.org/officeDocument/2006/relationships/image" Target="../media/image314.png"/><Relationship Id="rId15" Type="http://schemas.openxmlformats.org/officeDocument/2006/relationships/image" Target="../media/image321.png"/><Relationship Id="rId10" Type="http://schemas.openxmlformats.org/officeDocument/2006/relationships/image" Target="../media/image105.png"/><Relationship Id="rId19" Type="http://schemas.openxmlformats.org/officeDocument/2006/relationships/image" Target="../media/image325.png"/><Relationship Id="rId4" Type="http://schemas.openxmlformats.org/officeDocument/2006/relationships/image" Target="../media/image102.png"/><Relationship Id="rId9" Type="http://schemas.openxmlformats.org/officeDocument/2006/relationships/image" Target="../media/image103.png"/><Relationship Id="rId14" Type="http://schemas.openxmlformats.org/officeDocument/2006/relationships/image" Target="../media/image320.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7.xml"/><Relationship Id="rId13" Type="http://schemas.openxmlformats.org/officeDocument/2006/relationships/diagramQuickStyle" Target="../diagrams/quickStyle8.xml"/><Relationship Id="rId3" Type="http://schemas.openxmlformats.org/officeDocument/2006/relationships/image" Target="../media/image329.svg"/><Relationship Id="rId7" Type="http://schemas.openxmlformats.org/officeDocument/2006/relationships/diagramLayout" Target="../diagrams/layout7.xml"/><Relationship Id="rId12" Type="http://schemas.openxmlformats.org/officeDocument/2006/relationships/diagramLayout" Target="../diagrams/layout8.xml"/><Relationship Id="rId2" Type="http://schemas.openxmlformats.org/officeDocument/2006/relationships/image" Target="../media/image328.png"/><Relationship Id="rId1" Type="http://schemas.openxmlformats.org/officeDocument/2006/relationships/slideLayout" Target="../slideLayouts/slideLayout8.xml"/><Relationship Id="rId6" Type="http://schemas.openxmlformats.org/officeDocument/2006/relationships/diagramData" Target="../diagrams/data7.xml"/><Relationship Id="rId11" Type="http://schemas.openxmlformats.org/officeDocument/2006/relationships/diagramData" Target="../diagrams/data8.xml"/><Relationship Id="rId5" Type="http://schemas.openxmlformats.org/officeDocument/2006/relationships/image" Target="../media/image331.svg"/><Relationship Id="rId15" Type="http://schemas.microsoft.com/office/2007/relationships/diagramDrawing" Target="../diagrams/drawing8.xml"/><Relationship Id="rId10" Type="http://schemas.microsoft.com/office/2007/relationships/diagramDrawing" Target="../diagrams/drawing7.xml"/><Relationship Id="rId4" Type="http://schemas.openxmlformats.org/officeDocument/2006/relationships/image" Target="../media/image330.png"/><Relationship Id="rId9" Type="http://schemas.openxmlformats.org/officeDocument/2006/relationships/diagramColors" Target="../diagrams/colors7.xml"/><Relationship Id="rId14" Type="http://schemas.openxmlformats.org/officeDocument/2006/relationships/diagramColors" Target="../diagrams/colors8.xml"/></Relationships>
</file>

<file path=ppt/slides/_rels/slide46.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33.emf"/><Relationship Id="rId7" Type="http://schemas.openxmlformats.org/officeDocument/2006/relationships/image" Target="../media/image337.png"/><Relationship Id="rId2" Type="http://schemas.openxmlformats.org/officeDocument/2006/relationships/notesSlide" Target="../notesSlides/notesSlide41.xml"/><Relationship Id="rId1" Type="http://schemas.openxmlformats.org/officeDocument/2006/relationships/slideLayout" Target="../slideLayouts/slideLayout41.xml"/><Relationship Id="rId6" Type="http://schemas.openxmlformats.org/officeDocument/2006/relationships/image" Target="../media/image336.png"/><Relationship Id="rId5" Type="http://schemas.openxmlformats.org/officeDocument/2006/relationships/image" Target="../media/image335.png"/><Relationship Id="rId4" Type="http://schemas.openxmlformats.org/officeDocument/2006/relationships/image" Target="../media/image334.emf"/><Relationship Id="rId9" Type="http://schemas.openxmlformats.org/officeDocument/2006/relationships/image" Target="../media/image3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marketplace.visualstudio.com/items?itemName=ms.vss-testmanager-web"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hyperlink" Target="https://marketplace.visualstudio.com/items?itemName=ms.feed#overview"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marketplace.visualstudio.com/items?itemName=ms.build-release-hosted-pipelines"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342.png"/></Relationships>
</file>

<file path=ppt/slides/_rels/slide54.xml.rels><?xml version="1.0" encoding="UTF-8" standalone="yes"?>
<Relationships xmlns="http://schemas.openxmlformats.org/package/2006/relationships"><Relationship Id="rId3" Type="http://schemas.openxmlformats.org/officeDocument/2006/relationships/hyperlink" Target="https://marketplace.visualstudio.com/items?itemName=ms.build-release-private-pipelines"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342.png"/></Relationships>
</file>

<file path=ppt/slides/_rels/slide5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azure.microsoft.com/en-us/pricing/calculator/?service=azure-devops"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hyperlink" Target="https://docs.microsoft.com/en-us/azure/devops/pipelines/licensing/concurrent-jobs-vsts?view=vsts" TargetMode="External"/><Relationship Id="rId5" Type="http://schemas.openxmlformats.org/officeDocument/2006/relationships/hyperlink" Target="https://azure.microsoft.com/en-us/pricing/details/devops/azure-devops-services/" TargetMode="External"/><Relationship Id="rId4" Type="http://schemas.openxmlformats.org/officeDocument/2006/relationships/hyperlink" Target="https://azure.microsoft.com/en-us/services/devops/compare-feature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image" Target="../media/image208.png"/></Relationships>
</file>

<file path=ppt/slides/_rels/slide61.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53.xml"/><Relationship Id="rId1" Type="http://schemas.openxmlformats.org/officeDocument/2006/relationships/slideLayout" Target="../slideLayouts/slideLayout25.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2.jpg"/><Relationship Id="rId9" Type="http://schemas.openxmlformats.org/officeDocument/2006/relationships/image" Target="../media/image208.png"/></Relationships>
</file>

<file path=ppt/slides/_rels/slide6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54.xml"/><Relationship Id="rId1" Type="http://schemas.openxmlformats.org/officeDocument/2006/relationships/slideLayout" Target="../slideLayouts/slideLayout25.xml"/><Relationship Id="rId5" Type="http://schemas.openxmlformats.org/officeDocument/2006/relationships/image" Target="../media/image208.png"/><Relationship Id="rId4" Type="http://schemas.openxmlformats.org/officeDocument/2006/relationships/image" Target="../media/image349.png"/></Relationships>
</file>

<file path=ppt/slides/_rels/slide63.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353.svg"/><Relationship Id="rId5" Type="http://schemas.openxmlformats.org/officeDocument/2006/relationships/image" Target="../media/image352.png"/><Relationship Id="rId4" Type="http://schemas.openxmlformats.org/officeDocument/2006/relationships/image" Target="../media/image351.png"/></Relationships>
</file>

<file path=ppt/slides/_rels/slide6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353.svg"/><Relationship Id="rId4" Type="http://schemas.openxmlformats.org/officeDocument/2006/relationships/image" Target="../media/image352.png"/></Relationships>
</file>

<file path=ppt/slides/_rels/slide65.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183.png"/><Relationship Id="rId1" Type="http://schemas.openxmlformats.org/officeDocument/2006/relationships/slideLayout" Target="../slideLayouts/slideLayout13.xml"/><Relationship Id="rId4" Type="http://schemas.openxmlformats.org/officeDocument/2006/relationships/image" Target="../media/image356.png"/></Relationships>
</file>

<file path=ppt/slides/_rels/slide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03.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8.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jpg"/><Relationship Id="rId3" Type="http://schemas.openxmlformats.org/officeDocument/2006/relationships/image" Target="../media/image109.png"/><Relationship Id="rId21" Type="http://schemas.openxmlformats.org/officeDocument/2006/relationships/image" Target="../media/image126.png"/><Relationship Id="rId34" Type="http://schemas.openxmlformats.org/officeDocument/2006/relationships/image" Target="../media/image139.png"/><Relationship Id="rId7" Type="http://schemas.openxmlformats.org/officeDocument/2006/relationships/image" Target="../media/image113.png"/><Relationship Id="rId12" Type="http://schemas.openxmlformats.org/officeDocument/2006/relationships/image" Target="../media/image117.jpg"/><Relationship Id="rId17" Type="http://schemas.openxmlformats.org/officeDocument/2006/relationships/image" Target="../media/image122.jpg"/><Relationship Id="rId25" Type="http://schemas.openxmlformats.org/officeDocument/2006/relationships/image" Target="../media/image130.png"/><Relationship Id="rId33" Type="http://schemas.openxmlformats.org/officeDocument/2006/relationships/image" Target="../media/image138.png"/><Relationship Id="rId2" Type="http://schemas.openxmlformats.org/officeDocument/2006/relationships/notesSlide" Target="../notesSlides/notesSlide8.xml"/><Relationship Id="rId16" Type="http://schemas.openxmlformats.org/officeDocument/2006/relationships/image" Target="../media/image121.png"/><Relationship Id="rId20" Type="http://schemas.openxmlformats.org/officeDocument/2006/relationships/image" Target="../media/image125.png"/><Relationship Id="rId29" Type="http://schemas.openxmlformats.org/officeDocument/2006/relationships/image" Target="../media/image134.png"/><Relationship Id="rId1" Type="http://schemas.openxmlformats.org/officeDocument/2006/relationships/slideLayout" Target="../slideLayouts/slideLayout75.xml"/><Relationship Id="rId6" Type="http://schemas.openxmlformats.org/officeDocument/2006/relationships/image" Target="../media/image112.png"/><Relationship Id="rId11" Type="http://schemas.openxmlformats.org/officeDocument/2006/relationships/image" Target="../media/image116.png"/><Relationship Id="rId24" Type="http://schemas.openxmlformats.org/officeDocument/2006/relationships/image" Target="../media/image129.png"/><Relationship Id="rId32" Type="http://schemas.openxmlformats.org/officeDocument/2006/relationships/image" Target="../media/image137.jpg"/><Relationship Id="rId5" Type="http://schemas.openxmlformats.org/officeDocument/2006/relationships/image" Target="../media/image111.png"/><Relationship Id="rId15" Type="http://schemas.openxmlformats.org/officeDocument/2006/relationships/image" Target="../media/image120.jp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png"/><Relationship Id="rId19" Type="http://schemas.openxmlformats.org/officeDocument/2006/relationships/image" Target="../media/image124.png"/><Relationship Id="rId31" Type="http://schemas.openxmlformats.org/officeDocument/2006/relationships/image" Target="../media/image136.jpeg"/><Relationship Id="rId4" Type="http://schemas.openxmlformats.org/officeDocument/2006/relationships/image" Target="../media/image110.png"/><Relationship Id="rId9" Type="http://schemas.openxmlformats.org/officeDocument/2006/relationships/image" Target="../media/image114.png"/><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jpg"/><Relationship Id="rId30"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a:xfrm>
            <a:off x="251323" y="5535877"/>
            <a:ext cx="9590081" cy="690197"/>
          </a:xfrm>
        </p:spPr>
        <p:txBody>
          <a:bodyPr/>
          <a:lstStyle/>
          <a:p>
            <a:r>
              <a:rPr lang="en-US" b="1" dirty="0"/>
              <a:t>Jivane Rajabaly -  </a:t>
            </a:r>
            <a:r>
              <a:rPr lang="en-US" b="1" dirty="0" err="1"/>
              <a:t>PreSales</a:t>
            </a:r>
            <a:r>
              <a:rPr lang="en-US" b="1" dirty="0"/>
              <a:t> Engineer</a:t>
            </a:r>
          </a:p>
          <a:p>
            <a:r>
              <a:rPr lang="en-US" b="1" dirty="0"/>
              <a:t>Francois-Xavier - Kim </a:t>
            </a:r>
            <a:r>
              <a:rPr lang="en-US" b="1" dirty="0" err="1"/>
              <a:t>PreSales</a:t>
            </a:r>
            <a:r>
              <a:rPr lang="en-US" b="1" dirty="0"/>
              <a:t> Engineer</a:t>
            </a:r>
          </a:p>
          <a:p>
            <a:endParaRPr lang="en-US" b="1" dirty="0"/>
          </a:p>
          <a:p>
            <a:r>
              <a:rPr lang="en-US" dirty="0"/>
              <a:t>2019</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865" y="45068"/>
            <a:ext cx="3734168" cy="1689612"/>
          </a:xfrm>
          <a:prstGeom prst="rect">
            <a:avLst/>
          </a:prstGeom>
        </p:spPr>
      </p:pic>
      <p:pic>
        <p:nvPicPr>
          <p:cNvPr id="4" name="Picture 3"/>
          <p:cNvPicPr>
            <a:picLocks noChangeAspect="1"/>
          </p:cNvPicPr>
          <p:nvPr/>
        </p:nvPicPr>
        <p:blipFill>
          <a:blip r:embed="rId4"/>
          <a:stretch>
            <a:fillRect/>
          </a:stretch>
        </p:blipFill>
        <p:spPr>
          <a:xfrm>
            <a:off x="15867" y="1771322"/>
            <a:ext cx="3734169" cy="2535458"/>
          </a:xfrm>
          <a:prstGeom prst="rect">
            <a:avLst/>
          </a:prstGeom>
        </p:spPr>
      </p:pic>
      <p:pic>
        <p:nvPicPr>
          <p:cNvPr id="5" name="Picture 4"/>
          <p:cNvPicPr>
            <a:picLocks noChangeAspect="1"/>
          </p:cNvPicPr>
          <p:nvPr/>
        </p:nvPicPr>
        <p:blipFill>
          <a:blip r:embed="rId5"/>
          <a:stretch>
            <a:fillRect/>
          </a:stretch>
        </p:blipFill>
        <p:spPr>
          <a:xfrm>
            <a:off x="24166" y="4380061"/>
            <a:ext cx="3725868" cy="2534245"/>
          </a:xfrm>
          <a:prstGeom prst="rect">
            <a:avLst/>
          </a:prstGeom>
        </p:spPr>
      </p:pic>
      <p:pic>
        <p:nvPicPr>
          <p:cNvPr id="6" name="Picture 5"/>
          <p:cNvPicPr>
            <a:picLocks noChangeAspect="1"/>
          </p:cNvPicPr>
          <p:nvPr/>
        </p:nvPicPr>
        <p:blipFill>
          <a:blip r:embed="rId6"/>
          <a:stretch>
            <a:fillRect/>
          </a:stretch>
        </p:blipFill>
        <p:spPr>
          <a:xfrm>
            <a:off x="3750035" y="45068"/>
            <a:ext cx="3826043" cy="2576004"/>
          </a:xfrm>
          <a:prstGeom prst="rect">
            <a:avLst/>
          </a:prstGeom>
        </p:spPr>
      </p:pic>
      <p:pic>
        <p:nvPicPr>
          <p:cNvPr id="7" name="Picture 6"/>
          <p:cNvPicPr>
            <a:picLocks noChangeAspect="1"/>
          </p:cNvPicPr>
          <p:nvPr/>
        </p:nvPicPr>
        <p:blipFill>
          <a:blip r:embed="rId7"/>
          <a:stretch>
            <a:fillRect/>
          </a:stretch>
        </p:blipFill>
        <p:spPr>
          <a:xfrm>
            <a:off x="3750035" y="2621074"/>
            <a:ext cx="3826043" cy="2586621"/>
          </a:xfrm>
          <a:prstGeom prst="rect">
            <a:avLst/>
          </a:prstGeom>
        </p:spPr>
      </p:pic>
      <p:pic>
        <p:nvPicPr>
          <p:cNvPr id="8" name="Picture 7"/>
          <p:cNvPicPr>
            <a:picLocks noChangeAspect="1"/>
          </p:cNvPicPr>
          <p:nvPr/>
        </p:nvPicPr>
        <p:blipFill>
          <a:blip r:embed="rId8"/>
          <a:stretch>
            <a:fillRect/>
          </a:stretch>
        </p:blipFill>
        <p:spPr>
          <a:xfrm>
            <a:off x="7576077" y="8431"/>
            <a:ext cx="3820718" cy="2607231"/>
          </a:xfrm>
          <a:prstGeom prst="rect">
            <a:avLst/>
          </a:prstGeom>
        </p:spPr>
      </p:pic>
      <p:pic>
        <p:nvPicPr>
          <p:cNvPr id="9" name="Picture 8"/>
          <p:cNvPicPr>
            <a:picLocks noChangeAspect="1"/>
          </p:cNvPicPr>
          <p:nvPr/>
        </p:nvPicPr>
        <p:blipFill>
          <a:blip r:embed="rId9"/>
          <a:stretch>
            <a:fillRect/>
          </a:stretch>
        </p:blipFill>
        <p:spPr>
          <a:xfrm>
            <a:off x="7576076" y="2608644"/>
            <a:ext cx="3820718" cy="2583020"/>
          </a:xfrm>
          <a:prstGeom prst="rect">
            <a:avLst/>
          </a:prstGeom>
        </p:spPr>
      </p:pic>
      <p:pic>
        <p:nvPicPr>
          <p:cNvPr id="10" name="Picture 9"/>
          <p:cNvPicPr>
            <a:picLocks noChangeAspect="1"/>
          </p:cNvPicPr>
          <p:nvPr/>
        </p:nvPicPr>
        <p:blipFill rotWithShape="1">
          <a:blip r:embed="rId10"/>
          <a:srcRect b="33885"/>
          <a:stretch/>
        </p:blipFill>
        <p:spPr>
          <a:xfrm>
            <a:off x="3750033" y="5220121"/>
            <a:ext cx="3784746" cy="1711321"/>
          </a:xfrm>
          <a:prstGeom prst="rect">
            <a:avLst/>
          </a:prstGeom>
        </p:spPr>
      </p:pic>
      <p:pic>
        <p:nvPicPr>
          <p:cNvPr id="11" name="Picture 10"/>
          <p:cNvPicPr>
            <a:picLocks noChangeAspect="1"/>
          </p:cNvPicPr>
          <p:nvPr/>
        </p:nvPicPr>
        <p:blipFill rotWithShape="1">
          <a:blip r:embed="rId11"/>
          <a:srcRect b="33671"/>
          <a:stretch/>
        </p:blipFill>
        <p:spPr>
          <a:xfrm>
            <a:off x="7571611" y="5220121"/>
            <a:ext cx="3825182" cy="1729336"/>
          </a:xfrm>
          <a:prstGeom prst="rect">
            <a:avLst/>
          </a:prstGeom>
        </p:spPr>
      </p:pic>
      <p:pic>
        <p:nvPicPr>
          <p:cNvPr id="20" name="Picture 19"/>
          <p:cNvPicPr>
            <a:picLocks noChangeAspect="1"/>
          </p:cNvPicPr>
          <p:nvPr/>
        </p:nvPicPr>
        <p:blipFill rotWithShape="1">
          <a:blip r:embed="rId12"/>
          <a:srcRect r="72826"/>
          <a:stretch/>
        </p:blipFill>
        <p:spPr>
          <a:xfrm>
            <a:off x="11396793" y="28809"/>
            <a:ext cx="1023817" cy="2559458"/>
          </a:xfrm>
          <a:prstGeom prst="rect">
            <a:avLst/>
          </a:prstGeom>
        </p:spPr>
      </p:pic>
      <p:pic>
        <p:nvPicPr>
          <p:cNvPr id="21" name="Picture 20"/>
          <p:cNvPicPr>
            <a:picLocks noChangeAspect="1"/>
          </p:cNvPicPr>
          <p:nvPr/>
        </p:nvPicPr>
        <p:blipFill rotWithShape="1">
          <a:blip r:embed="rId13"/>
          <a:srcRect r="73041"/>
          <a:stretch/>
        </p:blipFill>
        <p:spPr>
          <a:xfrm>
            <a:off x="11396793" y="2600694"/>
            <a:ext cx="1023817" cy="2578542"/>
          </a:xfrm>
          <a:prstGeom prst="rect">
            <a:avLst/>
          </a:prstGeom>
        </p:spPr>
      </p:pic>
      <p:pic>
        <p:nvPicPr>
          <p:cNvPr id="22" name="Picture 21"/>
          <p:cNvPicPr>
            <a:picLocks noChangeAspect="1"/>
          </p:cNvPicPr>
          <p:nvPr/>
        </p:nvPicPr>
        <p:blipFill rotWithShape="1">
          <a:blip r:embed="rId14"/>
          <a:srcRect r="74733" b="32681"/>
          <a:stretch/>
        </p:blipFill>
        <p:spPr>
          <a:xfrm>
            <a:off x="11433626" y="5188885"/>
            <a:ext cx="994913" cy="1797212"/>
          </a:xfrm>
          <a:prstGeom prst="rect">
            <a:avLst/>
          </a:prstGeom>
        </p:spPr>
      </p:pic>
      <p:sp>
        <p:nvSpPr>
          <p:cNvPr id="15" name="Rectangle 14">
            <a:extLst>
              <a:ext uri="{FF2B5EF4-FFF2-40B4-BE49-F238E27FC236}">
                <a16:creationId xmlns:a16="http://schemas.microsoft.com/office/drawing/2014/main" id="{7CBEB15F-F399-41A8-9509-358CC6D9F600}"/>
              </a:ext>
            </a:extLst>
          </p:cNvPr>
          <p:cNvSpPr/>
          <p:nvPr/>
        </p:nvSpPr>
        <p:spPr bwMode="auto">
          <a:xfrm>
            <a:off x="7940" y="2559810"/>
            <a:ext cx="12420599" cy="1820250"/>
          </a:xfrm>
          <a:prstGeom prst="rect">
            <a:avLst/>
          </a:prstGeom>
          <a:solidFill>
            <a:srgbClr val="5C2D91"/>
          </a:solidFill>
          <a:ln w="10795" cap="flat" cmpd="sng" algn="ctr">
            <a:noFill/>
            <a:prstDash val="solid"/>
            <a:headEnd type="none" w="med" len="med"/>
            <a:tailEnd type="none" w="med" len="med"/>
          </a:ln>
          <a:effectLst/>
        </p:spPr>
        <p:txBody>
          <a:bodyPr vert="horz" wrap="square" lIns="93031" tIns="179771" rIns="186072" bIns="0" numCol="1" rtlCol="0" anchor="t" anchorCtr="0" compatLnSpc="1">
            <a:prstTxWarp prst="textNoShape">
              <a:avLst/>
            </a:prstTxWarp>
          </a:bodyPr>
          <a:lstStyle/>
          <a:p>
            <a:pPr algn="ctr" defTabSz="930101" fontAlgn="base">
              <a:lnSpc>
                <a:spcPct val="90000"/>
              </a:lnSpc>
              <a:spcBef>
                <a:spcPct val="0"/>
              </a:spcBef>
              <a:spcAft>
                <a:spcPct val="0"/>
              </a:spcAft>
              <a:defRPr/>
            </a:pPr>
            <a:r>
              <a:rPr lang="en-US" sz="4793" kern="0" spc="-51">
                <a:gradFill>
                  <a:gsLst>
                    <a:gs pos="0">
                      <a:srgbClr val="FFFFFF"/>
                    </a:gs>
                    <a:gs pos="100000">
                      <a:srgbClr val="FFFFFF"/>
                    </a:gs>
                  </a:gsLst>
                  <a:lin ang="5400000" scaled="0"/>
                </a:gradFill>
                <a:latin typeface="Segoe UI Light"/>
                <a:cs typeface="Segoe UI Semilight" panose="020B0402040204020203" pitchFamily="34" charset="0"/>
              </a:rPr>
              <a:t>Extensions</a:t>
            </a:r>
          </a:p>
        </p:txBody>
      </p:sp>
      <p:sp>
        <p:nvSpPr>
          <p:cNvPr id="16" name="TextBox 15">
            <a:extLst>
              <a:ext uri="{FF2B5EF4-FFF2-40B4-BE49-F238E27FC236}">
                <a16:creationId xmlns:a16="http://schemas.microsoft.com/office/drawing/2014/main" id="{D57587B3-08EA-455F-8D30-AD57E68F9805}"/>
              </a:ext>
            </a:extLst>
          </p:cNvPr>
          <p:cNvSpPr txBox="1"/>
          <p:nvPr/>
        </p:nvSpPr>
        <p:spPr>
          <a:xfrm>
            <a:off x="1028584" y="3267463"/>
            <a:ext cx="10882691" cy="1309806"/>
          </a:xfrm>
          <a:prstGeom prst="rect">
            <a:avLst/>
          </a:prstGeom>
          <a:noFill/>
        </p:spPr>
        <p:txBody>
          <a:bodyPr wrap="square" lIns="182647" tIns="146117" rIns="182647" bIns="146117" rtlCol="0">
            <a:spAutoFit/>
          </a:bodyPr>
          <a:lstStyle/>
          <a:p>
            <a:pPr algn="ctr" defTabSz="931033">
              <a:lnSpc>
                <a:spcPct val="90000"/>
              </a:lnSpc>
              <a:spcAft>
                <a:spcPts val="599"/>
              </a:spcAft>
              <a:defRPr/>
            </a:pPr>
            <a:r>
              <a:rPr lang="en-GB" sz="2397" dirty="0">
                <a:gradFill>
                  <a:gsLst>
                    <a:gs pos="2917">
                      <a:srgbClr val="FFFFFF"/>
                    </a:gs>
                    <a:gs pos="30000">
                      <a:srgbClr val="FFFFFF"/>
                    </a:gs>
                  </a:gsLst>
                  <a:lin ang="5400000" scaled="0"/>
                </a:gradFill>
                <a:latin typeface="Segoe UI"/>
              </a:rPr>
              <a:t>Over 500 extensions for Azure DevOps ad TFS covering all elements of the project lifecycle and integrations with popular commercial and open source tooling</a:t>
            </a:r>
            <a:endParaRPr lang="en-US" sz="2397" dirty="0">
              <a:gradFill>
                <a:gsLst>
                  <a:gs pos="2917">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204933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3E991838-0292-475E-BE6E-7DC25E750F50}"/>
              </a:ext>
            </a:extLst>
          </p:cNvPr>
          <p:cNvSpPr/>
          <p:nvPr/>
        </p:nvSpPr>
        <p:spPr>
          <a:xfrm>
            <a:off x="10054898" y="2036035"/>
            <a:ext cx="903128"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Monitor</a:t>
            </a:r>
          </a:p>
        </p:txBody>
      </p:sp>
      <p:sp>
        <p:nvSpPr>
          <p:cNvPr id="144" name="Rectangle 143">
            <a:extLst>
              <a:ext uri="{FF2B5EF4-FFF2-40B4-BE49-F238E27FC236}">
                <a16:creationId xmlns:a16="http://schemas.microsoft.com/office/drawing/2014/main" id="{2D1D68FC-A62F-4778-A883-AAE7751C4302}"/>
              </a:ext>
            </a:extLst>
          </p:cNvPr>
          <p:cNvSpPr/>
          <p:nvPr/>
        </p:nvSpPr>
        <p:spPr>
          <a:xfrm>
            <a:off x="8471830" y="2033591"/>
            <a:ext cx="906398"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Operate</a:t>
            </a:r>
          </a:p>
        </p:txBody>
      </p:sp>
      <p:sp>
        <p:nvSpPr>
          <p:cNvPr id="145" name="Rectangle 144">
            <a:extLst>
              <a:ext uri="{FF2B5EF4-FFF2-40B4-BE49-F238E27FC236}">
                <a16:creationId xmlns:a16="http://schemas.microsoft.com/office/drawing/2014/main" id="{B70D6ABA-4203-4617-9F8A-09CE1249F5F3}"/>
              </a:ext>
            </a:extLst>
          </p:cNvPr>
          <p:cNvSpPr/>
          <p:nvPr/>
        </p:nvSpPr>
        <p:spPr>
          <a:xfrm>
            <a:off x="4889246" y="2033591"/>
            <a:ext cx="1410387" cy="338426"/>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Build and test</a:t>
            </a:r>
          </a:p>
        </p:txBody>
      </p:sp>
      <p:sp>
        <p:nvSpPr>
          <p:cNvPr id="146" name="Rectangle 145">
            <a:extLst>
              <a:ext uri="{FF2B5EF4-FFF2-40B4-BE49-F238E27FC236}">
                <a16:creationId xmlns:a16="http://schemas.microsoft.com/office/drawing/2014/main" id="{D5C899AB-6676-4076-85CF-AF2C1A150D14}"/>
              </a:ext>
            </a:extLst>
          </p:cNvPr>
          <p:cNvSpPr/>
          <p:nvPr/>
        </p:nvSpPr>
        <p:spPr>
          <a:xfrm>
            <a:off x="1285259" y="2033591"/>
            <a:ext cx="1454885" cy="338426"/>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dirty="0">
                <a:ln>
                  <a:noFill/>
                </a:ln>
                <a:solidFill>
                  <a:schemeClr val="tx2"/>
                </a:solidFill>
                <a:effectLst/>
                <a:uLnTx/>
                <a:uFillTx/>
                <a:latin typeface="+mj-lt"/>
                <a:ea typeface="+mn-ea"/>
                <a:cs typeface="Segoe UI" panose="020B0502040204020203" pitchFamily="34" charset="0"/>
              </a:rPr>
              <a:t>Plan and track</a:t>
            </a:r>
          </a:p>
        </p:txBody>
      </p:sp>
      <p:sp>
        <p:nvSpPr>
          <p:cNvPr id="147" name="Rectangle 146">
            <a:extLst>
              <a:ext uri="{FF2B5EF4-FFF2-40B4-BE49-F238E27FC236}">
                <a16:creationId xmlns:a16="http://schemas.microsoft.com/office/drawing/2014/main" id="{2A1F2E97-4F18-47D0-93E8-ED3AB15C7B63}"/>
              </a:ext>
            </a:extLst>
          </p:cNvPr>
          <p:cNvSpPr/>
          <p:nvPr/>
        </p:nvSpPr>
        <p:spPr>
          <a:xfrm>
            <a:off x="6966393" y="2033591"/>
            <a:ext cx="818765"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Deploy</a:t>
            </a:r>
          </a:p>
        </p:txBody>
      </p:sp>
      <p:sp>
        <p:nvSpPr>
          <p:cNvPr id="153" name="Rectangle 152">
            <a:extLst>
              <a:ext uri="{FF2B5EF4-FFF2-40B4-BE49-F238E27FC236}">
                <a16:creationId xmlns:a16="http://schemas.microsoft.com/office/drawing/2014/main" id="{ABC5C16C-679E-4BB5-A971-AA28B4D3DF54}"/>
              </a:ext>
            </a:extLst>
          </p:cNvPr>
          <p:cNvSpPr/>
          <p:nvPr/>
        </p:nvSpPr>
        <p:spPr>
          <a:xfrm>
            <a:off x="3440425" y="2036035"/>
            <a:ext cx="656583" cy="345163"/>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30" normalizeH="0" baseline="0" noProof="0">
                <a:ln>
                  <a:noFill/>
                </a:ln>
                <a:solidFill>
                  <a:schemeClr val="tx2"/>
                </a:solidFill>
                <a:effectLst/>
                <a:uLnTx/>
                <a:uFillTx/>
                <a:latin typeface="+mj-lt"/>
                <a:ea typeface="+mn-ea"/>
                <a:cs typeface="Segoe UI" panose="020B0502040204020203" pitchFamily="34" charset="0"/>
              </a:rPr>
              <a:t>Code</a:t>
            </a:r>
            <a:endParaRPr kumimoji="0" lang="en-US" sz="1599" b="0" i="0" u="none" strike="noStrike" kern="1200" cap="none" spc="0" normalizeH="0" baseline="0" noProof="0">
              <a:ln>
                <a:noFill/>
              </a:ln>
              <a:solidFill>
                <a:schemeClr val="tx2"/>
              </a:solidFill>
              <a:effectLst/>
              <a:uLnTx/>
              <a:uFillTx/>
              <a:latin typeface="+mj-lt"/>
              <a:ea typeface="+mn-ea"/>
              <a:cs typeface="Segoe UI" panose="020B0502040204020203" pitchFamily="34" charset="0"/>
            </a:endParaRPr>
          </a:p>
        </p:txBody>
      </p:sp>
      <p:pic>
        <p:nvPicPr>
          <p:cNvPr id="123" name="Picture 122">
            <a:extLst>
              <a:ext uri="{FF2B5EF4-FFF2-40B4-BE49-F238E27FC236}">
                <a16:creationId xmlns:a16="http://schemas.microsoft.com/office/drawing/2014/main" id="{C005D428-646A-48A5-9B98-0E58B3740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413" y="4659739"/>
            <a:ext cx="368574" cy="368574"/>
          </a:xfrm>
          <a:prstGeom prst="rect">
            <a:avLst/>
          </a:prstGeom>
        </p:spPr>
      </p:pic>
      <p:pic>
        <p:nvPicPr>
          <p:cNvPr id="124" name="Picture 6" descr="Image result for jenkins">
            <a:extLst>
              <a:ext uri="{FF2B5EF4-FFF2-40B4-BE49-F238E27FC236}">
                <a16:creationId xmlns:a16="http://schemas.microsoft.com/office/drawing/2014/main" id="{BE18A440-1457-43D2-8275-8D2DF8DAA5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5653" y="4557133"/>
            <a:ext cx="414652" cy="573788"/>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32" descr="Image result for terraform hashicorp">
            <a:extLst>
              <a:ext uri="{FF2B5EF4-FFF2-40B4-BE49-F238E27FC236}">
                <a16:creationId xmlns:a16="http://schemas.microsoft.com/office/drawing/2014/main" id="{1FD0752B-1E42-4B1F-BD48-E0003DFDB5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9777" y="4618030"/>
            <a:ext cx="451994" cy="45199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A picture containing clipart&#10;&#10;Description generated with very high confidence">
            <a:extLst>
              <a:ext uri="{FF2B5EF4-FFF2-40B4-BE49-F238E27FC236}">
                <a16:creationId xmlns:a16="http://schemas.microsoft.com/office/drawing/2014/main" id="{08C6395A-2D7D-4A6D-89E3-5527C88E04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0502" y="4595619"/>
            <a:ext cx="496815" cy="496815"/>
          </a:xfrm>
          <a:prstGeom prst="rect">
            <a:avLst/>
          </a:prstGeom>
        </p:spPr>
      </p:pic>
      <p:cxnSp>
        <p:nvCxnSpPr>
          <p:cNvPr id="121" name="Straight Arrow Connector 120">
            <a:extLst>
              <a:ext uri="{FF2B5EF4-FFF2-40B4-BE49-F238E27FC236}">
                <a16:creationId xmlns:a16="http://schemas.microsoft.com/office/drawing/2014/main" id="{71679A01-E2FC-4EB4-929E-4146AE58A82C}"/>
              </a:ext>
            </a:extLst>
          </p:cNvPr>
          <p:cNvCxnSpPr>
            <a:cxnSpLocks/>
          </p:cNvCxnSpPr>
          <p:nvPr/>
        </p:nvCxnSpPr>
        <p:spPr>
          <a:xfrm flipV="1">
            <a:off x="2670823"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C4FB374-A532-4FCD-B126-707D0B205F12}"/>
              </a:ext>
            </a:extLst>
          </p:cNvPr>
          <p:cNvCxnSpPr>
            <a:cxnSpLocks/>
          </p:cNvCxnSpPr>
          <p:nvPr/>
        </p:nvCxnSpPr>
        <p:spPr>
          <a:xfrm flipV="1">
            <a:off x="4473459"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B100B4B-4013-4220-9A4E-D2DD3BB662DE}"/>
              </a:ext>
            </a:extLst>
          </p:cNvPr>
          <p:cNvCxnSpPr>
            <a:cxnSpLocks/>
          </p:cNvCxnSpPr>
          <p:nvPr/>
        </p:nvCxnSpPr>
        <p:spPr>
          <a:xfrm flipV="1">
            <a:off x="6266174"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D7848B3-BE94-4FAC-A274-1742DD283474}"/>
              </a:ext>
            </a:extLst>
          </p:cNvPr>
          <p:cNvCxnSpPr>
            <a:cxnSpLocks/>
          </p:cNvCxnSpPr>
          <p:nvPr/>
        </p:nvCxnSpPr>
        <p:spPr>
          <a:xfrm flipV="1">
            <a:off x="7933102"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BF8A22-6EC4-46E5-A8DF-2BF1D2EBB9D4}"/>
              </a:ext>
            </a:extLst>
          </p:cNvPr>
          <p:cNvCxnSpPr>
            <a:cxnSpLocks/>
          </p:cNvCxnSpPr>
          <p:nvPr/>
        </p:nvCxnSpPr>
        <p:spPr>
          <a:xfrm flipV="1">
            <a:off x="9482461" y="3238670"/>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C00DA3ED-324D-4031-95CC-E8D5990E5A26}"/>
              </a:ext>
            </a:extLst>
          </p:cNvPr>
          <p:cNvCxnSpPr>
            <a:cxnSpLocks/>
          </p:cNvCxnSpPr>
          <p:nvPr/>
        </p:nvCxnSpPr>
        <p:spPr>
          <a:xfrm rot="10800000">
            <a:off x="1354818" y="2616770"/>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1BE36B55-616C-43AD-9701-8446E51D8106}"/>
              </a:ext>
            </a:extLst>
          </p:cNvPr>
          <p:cNvCxnSpPr>
            <a:cxnSpLocks/>
          </p:cNvCxnSpPr>
          <p:nvPr/>
        </p:nvCxnSpPr>
        <p:spPr>
          <a:xfrm>
            <a:off x="1340375" y="3238670"/>
            <a:ext cx="289252"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B7B923F-1F70-48B2-AE31-051D47EF55CF}"/>
              </a:ext>
            </a:extLst>
          </p:cNvPr>
          <p:cNvCxnSpPr>
            <a:cxnSpLocks/>
          </p:cNvCxnSpPr>
          <p:nvPr/>
        </p:nvCxnSpPr>
        <p:spPr>
          <a:xfrm flipV="1">
            <a:off x="1340374" y="2616770"/>
            <a:ext cx="0" cy="621901"/>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CF4FF3DC-6062-49ED-BF18-DE352DEC0343}"/>
              </a:ext>
            </a:extLst>
          </p:cNvPr>
          <p:cNvCxnSpPr>
            <a:cxnSpLocks/>
          </p:cNvCxnSpPr>
          <p:nvPr/>
        </p:nvCxnSpPr>
        <p:spPr>
          <a:xfrm>
            <a:off x="2670823"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A9F7B1B-9BE0-4265-8031-078575EB4308}"/>
              </a:ext>
            </a:extLst>
          </p:cNvPr>
          <p:cNvCxnSpPr>
            <a:cxnSpLocks/>
          </p:cNvCxnSpPr>
          <p:nvPr/>
        </p:nvCxnSpPr>
        <p:spPr>
          <a:xfrm>
            <a:off x="4473459"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DFE01D7-0346-4E6A-9C29-F7BF8F025639}"/>
              </a:ext>
            </a:extLst>
          </p:cNvPr>
          <p:cNvCxnSpPr>
            <a:cxnSpLocks/>
          </p:cNvCxnSpPr>
          <p:nvPr/>
        </p:nvCxnSpPr>
        <p:spPr>
          <a:xfrm>
            <a:off x="6266174"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4B6CD0F-009A-494C-83ED-6DF8E6A7A9FE}"/>
              </a:ext>
            </a:extLst>
          </p:cNvPr>
          <p:cNvCxnSpPr>
            <a:cxnSpLocks/>
          </p:cNvCxnSpPr>
          <p:nvPr/>
        </p:nvCxnSpPr>
        <p:spPr>
          <a:xfrm>
            <a:off x="7933102"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49BD17C-5DD5-416B-83B4-5C39AD570E8A}"/>
              </a:ext>
            </a:extLst>
          </p:cNvPr>
          <p:cNvCxnSpPr>
            <a:cxnSpLocks/>
          </p:cNvCxnSpPr>
          <p:nvPr/>
        </p:nvCxnSpPr>
        <p:spPr>
          <a:xfrm>
            <a:off x="9482461" y="4840484"/>
            <a:ext cx="410881"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AAAF1828-43E4-4041-A642-5D4140F13F07}"/>
              </a:ext>
            </a:extLst>
          </p:cNvPr>
          <p:cNvCxnSpPr>
            <a:cxnSpLocks/>
          </p:cNvCxnSpPr>
          <p:nvPr/>
        </p:nvCxnSpPr>
        <p:spPr>
          <a:xfrm rot="10800000" flipV="1">
            <a:off x="1354818" y="5046822"/>
            <a:ext cx="9561811" cy="606134"/>
          </a:xfrm>
          <a:prstGeom prst="bentConnector3">
            <a:avLst>
              <a:gd name="adj1" fmla="val -2646"/>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FB0D6F72-A645-496E-8AA9-3F055EFAEA73}"/>
              </a:ext>
            </a:extLst>
          </p:cNvPr>
          <p:cNvCxnSpPr>
            <a:cxnSpLocks/>
          </p:cNvCxnSpPr>
          <p:nvPr/>
        </p:nvCxnSpPr>
        <p:spPr>
          <a:xfrm>
            <a:off x="1351553" y="4840484"/>
            <a:ext cx="278074" cy="0"/>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D119AF6-15F0-48D8-92AC-7025FC686502}"/>
              </a:ext>
            </a:extLst>
          </p:cNvPr>
          <p:cNvCxnSpPr>
            <a:cxnSpLocks/>
          </p:cNvCxnSpPr>
          <p:nvPr/>
        </p:nvCxnSpPr>
        <p:spPr>
          <a:xfrm>
            <a:off x="1340374" y="4840485"/>
            <a:ext cx="0" cy="812472"/>
          </a:xfrm>
          <a:prstGeom prst="line">
            <a:avLst/>
          </a:prstGeom>
          <a:ln w="19050" cap="rnd">
            <a:solidFill>
              <a:schemeClr val="bg1">
                <a:lumMod val="75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1F4526A-079E-4646-A904-BDAB0514B349}"/>
              </a:ext>
            </a:extLst>
          </p:cNvPr>
          <p:cNvGrpSpPr/>
          <p:nvPr/>
        </p:nvGrpSpPr>
        <p:grpSpPr>
          <a:xfrm>
            <a:off x="10043242" y="4645817"/>
            <a:ext cx="873389" cy="396418"/>
            <a:chOff x="5661878" y="6248307"/>
            <a:chExt cx="775216" cy="351859"/>
          </a:xfrm>
        </p:grpSpPr>
        <p:pic>
          <p:nvPicPr>
            <p:cNvPr id="4" name="Graphic 3">
              <a:extLst>
                <a:ext uri="{FF2B5EF4-FFF2-40B4-BE49-F238E27FC236}">
                  <a16:creationId xmlns:a16="http://schemas.microsoft.com/office/drawing/2014/main" id="{88787A58-A2D6-4A4D-8646-CD0F5C8148F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61878" y="6270261"/>
              <a:ext cx="307947" cy="307947"/>
            </a:xfrm>
            <a:prstGeom prst="rect">
              <a:avLst/>
            </a:prstGeom>
          </p:spPr>
        </p:pic>
        <p:pic>
          <p:nvPicPr>
            <p:cNvPr id="5" name="Graphic 4">
              <a:extLst>
                <a:ext uri="{FF2B5EF4-FFF2-40B4-BE49-F238E27FC236}">
                  <a16:creationId xmlns:a16="http://schemas.microsoft.com/office/drawing/2014/main" id="{22CB02C2-A738-4702-8E53-D7A1DC7BCC5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6377" y="6248307"/>
              <a:ext cx="351859" cy="351859"/>
            </a:xfrm>
            <a:prstGeom prst="rect">
              <a:avLst/>
            </a:prstGeom>
          </p:spPr>
        </p:pic>
        <p:pic>
          <p:nvPicPr>
            <p:cNvPr id="7" name="Graphic 6">
              <a:extLst>
                <a:ext uri="{FF2B5EF4-FFF2-40B4-BE49-F238E27FC236}">
                  <a16:creationId xmlns:a16="http://schemas.microsoft.com/office/drawing/2014/main" id="{1FCE7DB4-0237-474C-A6B7-43C492035AE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5235" y="6248307"/>
              <a:ext cx="351859" cy="351859"/>
            </a:xfrm>
            <a:prstGeom prst="rect">
              <a:avLst/>
            </a:prstGeom>
          </p:spPr>
        </p:pic>
      </p:grpSp>
      <p:cxnSp>
        <p:nvCxnSpPr>
          <p:cNvPr id="168" name="Straight Arrow Connector 167">
            <a:extLst>
              <a:ext uri="{FF2B5EF4-FFF2-40B4-BE49-F238E27FC236}">
                <a16:creationId xmlns:a16="http://schemas.microsoft.com/office/drawing/2014/main" id="{ECBBA78D-C8BF-4322-9040-AA0F300DB6DE}"/>
              </a:ext>
            </a:extLst>
          </p:cNvPr>
          <p:cNvCxnSpPr>
            <a:cxnSpLocks/>
          </p:cNvCxnSpPr>
          <p:nvPr/>
        </p:nvCxnSpPr>
        <p:spPr>
          <a:xfrm>
            <a:off x="5540137" y="3821478"/>
            <a:ext cx="0" cy="657062"/>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0D4E9CDD-C997-42AD-B01A-8AAAEA5D8EA4}"/>
              </a:ext>
            </a:extLst>
          </p:cNvPr>
          <p:cNvCxnSpPr>
            <a:cxnSpLocks/>
          </p:cNvCxnSpPr>
          <p:nvPr/>
        </p:nvCxnSpPr>
        <p:spPr>
          <a:xfrm flipV="1">
            <a:off x="5726956" y="3821477"/>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27B7014-5F08-40E7-A5C1-F653B5E0A614}"/>
              </a:ext>
            </a:extLst>
          </p:cNvPr>
          <p:cNvCxnSpPr>
            <a:cxnSpLocks/>
          </p:cNvCxnSpPr>
          <p:nvPr/>
        </p:nvCxnSpPr>
        <p:spPr>
          <a:xfrm>
            <a:off x="7292488" y="3821478"/>
            <a:ext cx="0" cy="657062"/>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665CA9D-68D2-4827-8116-BCD4DAFA60E4}"/>
              </a:ext>
            </a:extLst>
          </p:cNvPr>
          <p:cNvCxnSpPr>
            <a:cxnSpLocks/>
          </p:cNvCxnSpPr>
          <p:nvPr/>
        </p:nvCxnSpPr>
        <p:spPr>
          <a:xfrm flipV="1">
            <a:off x="7479307" y="3821477"/>
            <a:ext cx="0" cy="657063"/>
          </a:xfrm>
          <a:prstGeom prst="straightConnector1">
            <a:avLst/>
          </a:prstGeom>
          <a:ln w="19050" cap="rnd">
            <a:solidFill>
              <a:schemeClr val="bg1">
                <a:lumMod val="75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A963DAD-2BC4-4E71-AF46-57A36E2ECE1D}"/>
              </a:ext>
            </a:extLst>
          </p:cNvPr>
          <p:cNvGrpSpPr/>
          <p:nvPr/>
        </p:nvGrpSpPr>
        <p:grpSpPr>
          <a:xfrm>
            <a:off x="1433859" y="2996403"/>
            <a:ext cx="1157689" cy="840522"/>
            <a:chOff x="1405008" y="2937917"/>
            <a:chExt cx="1135093" cy="824116"/>
          </a:xfrm>
        </p:grpSpPr>
        <p:pic>
          <p:nvPicPr>
            <p:cNvPr id="71" name="Picture 70">
              <a:extLst>
                <a:ext uri="{FF2B5EF4-FFF2-40B4-BE49-F238E27FC236}">
                  <a16:creationId xmlns:a16="http://schemas.microsoft.com/office/drawing/2014/main" id="{5B62F894-27A2-4655-8F1A-9C389CCC0A8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68775" y="2937917"/>
              <a:ext cx="407551" cy="404852"/>
            </a:xfrm>
            <a:prstGeom prst="rect">
              <a:avLst/>
            </a:prstGeom>
          </p:spPr>
        </p:pic>
        <p:sp>
          <p:nvSpPr>
            <p:cNvPr id="63" name="Rectangle 62">
              <a:extLst>
                <a:ext uri="{FF2B5EF4-FFF2-40B4-BE49-F238E27FC236}">
                  <a16:creationId xmlns:a16="http://schemas.microsoft.com/office/drawing/2014/main" id="{E05229D1-5139-4E5A-8C88-6A9B4B21354E}"/>
                </a:ext>
              </a:extLst>
            </p:cNvPr>
            <p:cNvSpPr/>
            <p:nvPr/>
          </p:nvSpPr>
          <p:spPr>
            <a:xfrm>
              <a:off x="1405008" y="3339556"/>
              <a:ext cx="1135093" cy="422477"/>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Boards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(Azure DevOps)</a:t>
              </a:r>
            </a:p>
          </p:txBody>
        </p:sp>
      </p:grpSp>
      <p:grpSp>
        <p:nvGrpSpPr>
          <p:cNvPr id="10" name="Group 9">
            <a:extLst>
              <a:ext uri="{FF2B5EF4-FFF2-40B4-BE49-F238E27FC236}">
                <a16:creationId xmlns:a16="http://schemas.microsoft.com/office/drawing/2014/main" id="{BC3E929E-6D3B-4BC1-95B2-816AB529D3D8}"/>
              </a:ext>
            </a:extLst>
          </p:cNvPr>
          <p:cNvGrpSpPr/>
          <p:nvPr/>
        </p:nvGrpSpPr>
        <p:grpSpPr>
          <a:xfrm>
            <a:off x="3189870" y="2996403"/>
            <a:ext cx="1157689" cy="840522"/>
            <a:chOff x="3126744" y="2937917"/>
            <a:chExt cx="1135093" cy="824116"/>
          </a:xfrm>
        </p:grpSpPr>
        <p:pic>
          <p:nvPicPr>
            <p:cNvPr id="70" name="Picture 69">
              <a:extLst>
                <a:ext uri="{FF2B5EF4-FFF2-40B4-BE49-F238E27FC236}">
                  <a16:creationId xmlns:a16="http://schemas.microsoft.com/office/drawing/2014/main" id="{040D5AF4-9C81-496C-ADE7-F172098731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05607" y="2937917"/>
              <a:ext cx="377361" cy="404852"/>
            </a:xfrm>
            <a:prstGeom prst="rect">
              <a:avLst/>
            </a:prstGeom>
          </p:spPr>
        </p:pic>
        <p:sp>
          <p:nvSpPr>
            <p:cNvPr id="64" name="Rectangle 63">
              <a:extLst>
                <a:ext uri="{FF2B5EF4-FFF2-40B4-BE49-F238E27FC236}">
                  <a16:creationId xmlns:a16="http://schemas.microsoft.com/office/drawing/2014/main" id="{F10443FF-A44C-426A-9B78-53C0538ABAC2}"/>
                </a:ext>
              </a:extLst>
            </p:cNvPr>
            <p:cNvSpPr/>
            <p:nvPr/>
          </p:nvSpPr>
          <p:spPr>
            <a:xfrm>
              <a:off x="3126744" y="3339556"/>
              <a:ext cx="1135093" cy="422477"/>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Repos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(Azure DevOps)</a:t>
              </a:r>
            </a:p>
          </p:txBody>
        </p:sp>
      </p:grpSp>
      <p:sp>
        <p:nvSpPr>
          <p:cNvPr id="65" name="Rectangle 64">
            <a:extLst>
              <a:ext uri="{FF2B5EF4-FFF2-40B4-BE49-F238E27FC236}">
                <a16:creationId xmlns:a16="http://schemas.microsoft.com/office/drawing/2014/main" id="{83078CAD-54FF-4BA4-B420-D7462A547AE3}"/>
              </a:ext>
            </a:extLst>
          </p:cNvPr>
          <p:cNvSpPr/>
          <p:nvPr/>
        </p:nvSpPr>
        <p:spPr>
          <a:xfrm>
            <a:off x="1741393" y="5095440"/>
            <a:ext cx="532518"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Trello</a:t>
            </a:r>
          </a:p>
        </p:txBody>
      </p:sp>
      <p:grpSp>
        <p:nvGrpSpPr>
          <p:cNvPr id="3" name="Group 2">
            <a:extLst>
              <a:ext uri="{FF2B5EF4-FFF2-40B4-BE49-F238E27FC236}">
                <a16:creationId xmlns:a16="http://schemas.microsoft.com/office/drawing/2014/main" id="{B49E6438-4DC0-4B76-82A5-136DE3D1315D}"/>
              </a:ext>
            </a:extLst>
          </p:cNvPr>
          <p:cNvGrpSpPr/>
          <p:nvPr/>
        </p:nvGrpSpPr>
        <p:grpSpPr>
          <a:xfrm>
            <a:off x="3455970" y="4634057"/>
            <a:ext cx="625492" cy="722992"/>
            <a:chOff x="3387648" y="4543607"/>
            <a:chExt cx="613283" cy="708880"/>
          </a:xfrm>
        </p:grpSpPr>
        <p:pic>
          <p:nvPicPr>
            <p:cNvPr id="125" name="Picture 124">
              <a:extLst>
                <a:ext uri="{FF2B5EF4-FFF2-40B4-BE49-F238E27FC236}">
                  <a16:creationId xmlns:a16="http://schemas.microsoft.com/office/drawing/2014/main" id="{3371CD20-4032-4CF7-BE09-D17A8D008BA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68" name="Rectangle 67">
              <a:extLst>
                <a:ext uri="{FF2B5EF4-FFF2-40B4-BE49-F238E27FC236}">
                  <a16:creationId xmlns:a16="http://schemas.microsoft.com/office/drawing/2014/main" id="{8D6190C1-8F0F-4FC2-A466-E6477194025F}"/>
                </a:ext>
              </a:extLst>
            </p:cNvPr>
            <p:cNvSpPr/>
            <p:nvPr/>
          </p:nvSpPr>
          <p:spPr>
            <a:xfrm>
              <a:off x="3387648" y="4995983"/>
              <a:ext cx="613283" cy="256504"/>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GitHub</a:t>
              </a:r>
            </a:p>
          </p:txBody>
        </p:sp>
      </p:grpSp>
      <p:sp>
        <p:nvSpPr>
          <p:cNvPr id="69" name="Rectangle 68">
            <a:extLst>
              <a:ext uri="{FF2B5EF4-FFF2-40B4-BE49-F238E27FC236}">
                <a16:creationId xmlns:a16="http://schemas.microsoft.com/office/drawing/2014/main" id="{6B0DE0EC-8836-4F7E-B771-D5C1E9AE4A9E}"/>
              </a:ext>
            </a:extLst>
          </p:cNvPr>
          <p:cNvSpPr/>
          <p:nvPr/>
        </p:nvSpPr>
        <p:spPr>
          <a:xfrm>
            <a:off x="5302359" y="5095440"/>
            <a:ext cx="631904"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Jenkins</a:t>
            </a:r>
          </a:p>
        </p:txBody>
      </p:sp>
      <p:sp>
        <p:nvSpPr>
          <p:cNvPr id="72" name="Rectangle 71">
            <a:extLst>
              <a:ext uri="{FF2B5EF4-FFF2-40B4-BE49-F238E27FC236}">
                <a16:creationId xmlns:a16="http://schemas.microsoft.com/office/drawing/2014/main" id="{D65B2B71-05FB-446C-9B86-D0EA89422BDE}"/>
              </a:ext>
            </a:extLst>
          </p:cNvPr>
          <p:cNvSpPr/>
          <p:nvPr/>
        </p:nvSpPr>
        <p:spPr>
          <a:xfrm>
            <a:off x="6998134" y="5095440"/>
            <a:ext cx="803426"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Terraform</a:t>
            </a:r>
          </a:p>
        </p:txBody>
      </p:sp>
      <p:sp>
        <p:nvSpPr>
          <p:cNvPr id="73" name="Rectangle 72">
            <a:extLst>
              <a:ext uri="{FF2B5EF4-FFF2-40B4-BE49-F238E27FC236}">
                <a16:creationId xmlns:a16="http://schemas.microsoft.com/office/drawing/2014/main" id="{57CF890A-2062-40C2-9FF3-0403599BE569}"/>
              </a:ext>
            </a:extLst>
          </p:cNvPr>
          <p:cNvSpPr/>
          <p:nvPr/>
        </p:nvSpPr>
        <p:spPr>
          <a:xfrm>
            <a:off x="8621031" y="5095440"/>
            <a:ext cx="639920"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Ansible</a:t>
            </a:r>
          </a:p>
        </p:txBody>
      </p:sp>
      <p:sp>
        <p:nvSpPr>
          <p:cNvPr id="74" name="Rectangle 73">
            <a:extLst>
              <a:ext uri="{FF2B5EF4-FFF2-40B4-BE49-F238E27FC236}">
                <a16:creationId xmlns:a16="http://schemas.microsoft.com/office/drawing/2014/main" id="{F7641EFB-39FB-4529-BFA5-DE080DF9793E}"/>
              </a:ext>
            </a:extLst>
          </p:cNvPr>
          <p:cNvSpPr/>
          <p:nvPr/>
        </p:nvSpPr>
        <p:spPr>
          <a:xfrm>
            <a:off x="10083632" y="5095440"/>
            <a:ext cx="774571" cy="261610"/>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panose="020B0502040204020203" pitchFamily="34" charset="0"/>
                <a:ea typeface="+mn-ea"/>
                <a:cs typeface="Segoe UI" panose="020B0502040204020203" pitchFamily="34" charset="0"/>
              </a:rPr>
              <a:t>ELK Stack</a:t>
            </a:r>
          </a:p>
        </p:txBody>
      </p:sp>
      <p:grpSp>
        <p:nvGrpSpPr>
          <p:cNvPr id="19" name="Group 18">
            <a:extLst>
              <a:ext uri="{FF2B5EF4-FFF2-40B4-BE49-F238E27FC236}">
                <a16:creationId xmlns:a16="http://schemas.microsoft.com/office/drawing/2014/main" id="{53E081FA-0217-42BB-83D5-1801E6893A43}"/>
              </a:ext>
            </a:extLst>
          </p:cNvPr>
          <p:cNvGrpSpPr/>
          <p:nvPr/>
        </p:nvGrpSpPr>
        <p:grpSpPr>
          <a:xfrm>
            <a:off x="10059871" y="2973531"/>
            <a:ext cx="893193" cy="863393"/>
            <a:chOff x="10060410" y="2973457"/>
            <a:chExt cx="893320" cy="863516"/>
          </a:xfrm>
        </p:grpSpPr>
        <p:pic>
          <p:nvPicPr>
            <p:cNvPr id="192" name="Picture 4" descr="Image result for app insights logo azure png">
              <a:extLst>
                <a:ext uri="{FF2B5EF4-FFF2-40B4-BE49-F238E27FC236}">
                  <a16:creationId xmlns:a16="http://schemas.microsoft.com/office/drawing/2014/main" id="{C36AD062-1010-4F21-9484-36242607C01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277710" y="2973457"/>
              <a:ext cx="458721" cy="458721"/>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0C1632F-90DB-4C4A-B45E-DA69E2874E9F}"/>
                </a:ext>
              </a:extLst>
            </p:cNvPr>
            <p:cNvSpPr/>
            <p:nvPr/>
          </p:nvSpPr>
          <p:spPr>
            <a:xfrm>
              <a:off x="10060410" y="3406025"/>
              <a:ext cx="893320" cy="430948"/>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Application</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Insights</a:t>
              </a:r>
            </a:p>
          </p:txBody>
        </p:sp>
      </p:grpSp>
      <p:grpSp>
        <p:nvGrpSpPr>
          <p:cNvPr id="16" name="Group 15">
            <a:extLst>
              <a:ext uri="{FF2B5EF4-FFF2-40B4-BE49-F238E27FC236}">
                <a16:creationId xmlns:a16="http://schemas.microsoft.com/office/drawing/2014/main" id="{74F90CFF-8C0F-41E1-97FD-AEBA8B190701}"/>
              </a:ext>
            </a:extLst>
          </p:cNvPr>
          <p:cNvGrpSpPr/>
          <p:nvPr/>
        </p:nvGrpSpPr>
        <p:grpSpPr>
          <a:xfrm>
            <a:off x="4826877" y="2996404"/>
            <a:ext cx="1540806" cy="840522"/>
            <a:chOff x="4826674" y="2996332"/>
            <a:chExt cx="1541023" cy="840641"/>
          </a:xfrm>
        </p:grpSpPr>
        <p:pic>
          <p:nvPicPr>
            <p:cNvPr id="67" name="Picture 66">
              <a:extLst>
                <a:ext uri="{FF2B5EF4-FFF2-40B4-BE49-F238E27FC236}">
                  <a16:creationId xmlns:a16="http://schemas.microsoft.com/office/drawing/2014/main" id="{5610A875-9642-4C16-B54A-51F04779F3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87864" y="2996332"/>
              <a:ext cx="412970" cy="412970"/>
            </a:xfrm>
            <a:prstGeom prst="rect">
              <a:avLst/>
            </a:prstGeom>
          </p:spPr>
        </p:pic>
        <p:sp>
          <p:nvSpPr>
            <p:cNvPr id="79" name="Rectangle 78">
              <a:extLst>
                <a:ext uri="{FF2B5EF4-FFF2-40B4-BE49-F238E27FC236}">
                  <a16:creationId xmlns:a16="http://schemas.microsoft.com/office/drawing/2014/main" id="{B076DB3E-ED70-4524-AD33-7982D24FF37D}"/>
                </a:ext>
              </a:extLst>
            </p:cNvPr>
            <p:cNvSpPr/>
            <p:nvPr/>
          </p:nvSpPr>
          <p:spPr>
            <a:xfrm>
              <a:off x="4826674" y="3406025"/>
              <a:ext cx="1541023" cy="430948"/>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Pipelines &amp; Test Plans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(Azure DevOps)</a:t>
              </a:r>
            </a:p>
          </p:txBody>
        </p:sp>
      </p:grpSp>
      <p:grpSp>
        <p:nvGrpSpPr>
          <p:cNvPr id="17" name="Group 16">
            <a:extLst>
              <a:ext uri="{FF2B5EF4-FFF2-40B4-BE49-F238E27FC236}">
                <a16:creationId xmlns:a16="http://schemas.microsoft.com/office/drawing/2014/main" id="{4654A472-0E47-4915-9A8E-9CC01FD80666}"/>
              </a:ext>
            </a:extLst>
          </p:cNvPr>
          <p:cNvGrpSpPr/>
          <p:nvPr/>
        </p:nvGrpSpPr>
        <p:grpSpPr>
          <a:xfrm>
            <a:off x="6677062" y="2996404"/>
            <a:ext cx="1436612" cy="840522"/>
            <a:chOff x="6677110" y="2996332"/>
            <a:chExt cx="1436811" cy="840641"/>
          </a:xfrm>
        </p:grpSpPr>
        <p:pic>
          <p:nvPicPr>
            <p:cNvPr id="66" name="Picture 65">
              <a:extLst>
                <a:ext uri="{FF2B5EF4-FFF2-40B4-BE49-F238E27FC236}">
                  <a16:creationId xmlns:a16="http://schemas.microsoft.com/office/drawing/2014/main" id="{BCC8CAD9-2834-4DB8-ABCF-E64AC22E88C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166701" y="2996332"/>
              <a:ext cx="418475" cy="412970"/>
            </a:xfrm>
            <a:prstGeom prst="rect">
              <a:avLst/>
            </a:prstGeom>
          </p:spPr>
        </p:pic>
        <p:sp>
          <p:nvSpPr>
            <p:cNvPr id="83" name="Rectangle 82">
              <a:extLst>
                <a:ext uri="{FF2B5EF4-FFF2-40B4-BE49-F238E27FC236}">
                  <a16:creationId xmlns:a16="http://schemas.microsoft.com/office/drawing/2014/main" id="{5D58013E-EB0B-4C51-8B04-03BD2799504A}"/>
                </a:ext>
              </a:extLst>
            </p:cNvPr>
            <p:cNvSpPr/>
            <p:nvPr/>
          </p:nvSpPr>
          <p:spPr>
            <a:xfrm>
              <a:off x="6677110" y="3406025"/>
              <a:ext cx="1436811" cy="430948"/>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Artifacts &amp; Pipelines</a:t>
              </a:r>
            </a:p>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(Azure DevOps)</a:t>
              </a:r>
            </a:p>
          </p:txBody>
        </p:sp>
      </p:grpSp>
      <p:grpSp>
        <p:nvGrpSpPr>
          <p:cNvPr id="6" name="Group 5">
            <a:extLst>
              <a:ext uri="{FF2B5EF4-FFF2-40B4-BE49-F238E27FC236}">
                <a16:creationId xmlns:a16="http://schemas.microsoft.com/office/drawing/2014/main" id="{38131CD5-D25C-4DB1-A2D1-7813BB599E87}"/>
              </a:ext>
            </a:extLst>
          </p:cNvPr>
          <p:cNvGrpSpPr/>
          <p:nvPr/>
        </p:nvGrpSpPr>
        <p:grpSpPr>
          <a:xfrm>
            <a:off x="8650758" y="2985091"/>
            <a:ext cx="548548" cy="682558"/>
            <a:chOff x="8481039" y="2926826"/>
            <a:chExt cx="537841" cy="669235"/>
          </a:xfrm>
        </p:grpSpPr>
        <p:sp>
          <p:nvSpPr>
            <p:cNvPr id="76" name="Rectangle 75">
              <a:extLst>
                <a:ext uri="{FF2B5EF4-FFF2-40B4-BE49-F238E27FC236}">
                  <a16:creationId xmlns:a16="http://schemas.microsoft.com/office/drawing/2014/main" id="{89B032E7-8BCA-4A3B-8E74-99E809844083}"/>
                </a:ext>
              </a:extLst>
            </p:cNvPr>
            <p:cNvSpPr/>
            <p:nvPr/>
          </p:nvSpPr>
          <p:spPr>
            <a:xfrm>
              <a:off x="8481039" y="3339557"/>
              <a:ext cx="537841" cy="256504"/>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Policy</a:t>
              </a:r>
            </a:p>
          </p:txBody>
        </p:sp>
        <p:pic>
          <p:nvPicPr>
            <p:cNvPr id="78" name="Picture 77">
              <a:extLst>
                <a:ext uri="{FF2B5EF4-FFF2-40B4-BE49-F238E27FC236}">
                  <a16:creationId xmlns:a16="http://schemas.microsoft.com/office/drawing/2014/main" id="{ADF568B6-1F90-4E79-898A-1293840B13B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46846" y="2926826"/>
              <a:ext cx="427034" cy="427034"/>
            </a:xfrm>
            <a:prstGeom prst="rect">
              <a:avLst/>
            </a:prstGeom>
          </p:spPr>
        </p:pic>
      </p:grpSp>
      <p:grpSp>
        <p:nvGrpSpPr>
          <p:cNvPr id="77" name="Group 76">
            <a:extLst>
              <a:ext uri="{FF2B5EF4-FFF2-40B4-BE49-F238E27FC236}">
                <a16:creationId xmlns:a16="http://schemas.microsoft.com/office/drawing/2014/main" id="{CE070759-AE6A-4DDB-B680-C93469577E92}"/>
              </a:ext>
            </a:extLst>
          </p:cNvPr>
          <p:cNvGrpSpPr/>
          <p:nvPr/>
        </p:nvGrpSpPr>
        <p:grpSpPr>
          <a:xfrm>
            <a:off x="3452246" y="2999148"/>
            <a:ext cx="625492" cy="722992"/>
            <a:chOff x="3387649" y="4543607"/>
            <a:chExt cx="613283" cy="708880"/>
          </a:xfrm>
        </p:grpSpPr>
        <p:pic>
          <p:nvPicPr>
            <p:cNvPr id="82" name="Picture 81">
              <a:extLst>
                <a:ext uri="{FF2B5EF4-FFF2-40B4-BE49-F238E27FC236}">
                  <a16:creationId xmlns:a16="http://schemas.microsoft.com/office/drawing/2014/main" id="{99EA0E11-AF1F-4D0A-B9B3-906A1074B39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88416" y="4543607"/>
              <a:ext cx="411742" cy="411741"/>
            </a:xfrm>
            <a:prstGeom prst="rect">
              <a:avLst/>
            </a:prstGeom>
          </p:spPr>
        </p:pic>
        <p:sp>
          <p:nvSpPr>
            <p:cNvPr id="84" name="Rectangle 83">
              <a:extLst>
                <a:ext uri="{FF2B5EF4-FFF2-40B4-BE49-F238E27FC236}">
                  <a16:creationId xmlns:a16="http://schemas.microsoft.com/office/drawing/2014/main" id="{FFCBCD33-741B-4116-9E18-102B7447C0C4}"/>
                </a:ext>
              </a:extLst>
            </p:cNvPr>
            <p:cNvSpPr/>
            <p:nvPr/>
          </p:nvSpPr>
          <p:spPr>
            <a:xfrm>
              <a:off x="3387649" y="4995983"/>
              <a:ext cx="613283" cy="256504"/>
            </a:xfrm>
            <a:prstGeom prst="rect">
              <a:avLst/>
            </a:prstGeom>
          </p:spPr>
          <p:txBody>
            <a:bodyPr wrap="none">
              <a:spAutoFit/>
            </a:bodyPr>
            <a:lstStyle/>
            <a:p>
              <a:pPr marL="0" marR="0" lvl="0" indent="0" algn="ctr" defTabSz="913493" rtl="0" eaLnBrk="1" fontAlgn="auto"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effectLst/>
                  <a:uLnTx/>
                  <a:uFillTx/>
                  <a:latin typeface="Segoe UI" panose="020B0502040204020203" pitchFamily="34" charset="0"/>
                  <a:ea typeface="+mn-ea"/>
                  <a:cs typeface="Segoe UI" panose="020B0502040204020203" pitchFamily="34" charset="0"/>
                </a:rPr>
                <a:t>GitHub</a:t>
              </a:r>
            </a:p>
          </p:txBody>
        </p:sp>
      </p:grpSp>
      <p:sp>
        <p:nvSpPr>
          <p:cNvPr id="2" name="Title 1">
            <a:extLst>
              <a:ext uri="{FF2B5EF4-FFF2-40B4-BE49-F238E27FC236}">
                <a16:creationId xmlns:a16="http://schemas.microsoft.com/office/drawing/2014/main" id="{DEAD2FCF-FE12-4CBD-A986-227DE4924683}"/>
              </a:ext>
            </a:extLst>
          </p:cNvPr>
          <p:cNvSpPr>
            <a:spLocks noGrp="1"/>
          </p:cNvSpPr>
          <p:nvPr>
            <p:ph type="title"/>
          </p:nvPr>
        </p:nvSpPr>
        <p:spPr/>
        <p:txBody>
          <a:bodyPr/>
          <a:lstStyle/>
          <a:p>
            <a:r>
              <a:rPr lang="en-US"/>
              <a:t>DevOps on Azure framework</a:t>
            </a:r>
            <a:endParaRPr lang="en-US" dirty="0"/>
          </a:p>
        </p:txBody>
      </p:sp>
    </p:spTree>
    <p:extLst>
      <p:ext uri="{BB962C8B-B14F-4D97-AF65-F5344CB8AC3E}">
        <p14:creationId xmlns:p14="http://schemas.microsoft.com/office/powerpoint/2010/main" val="1541976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200"/>
                                        <p:tgtEl>
                                          <p:spTgt spid="121"/>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wipe(left)">
                                      <p:cBhvr>
                                        <p:cTn id="11" dur="200"/>
                                        <p:tgtEl>
                                          <p:spTgt spid="122"/>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wipe(left)">
                                      <p:cBhvr>
                                        <p:cTn id="15" dur="200"/>
                                        <p:tgtEl>
                                          <p:spTgt spid="133"/>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wipe(left)">
                                      <p:cBhvr>
                                        <p:cTn id="19" dur="200"/>
                                        <p:tgtEl>
                                          <p:spTgt spid="134"/>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wipe(left)">
                                      <p:cBhvr>
                                        <p:cTn id="23" dur="200"/>
                                        <p:tgtEl>
                                          <p:spTgt spid="135"/>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136"/>
                                        </p:tgtEl>
                                        <p:attrNameLst>
                                          <p:attrName>style.visibility</p:attrName>
                                        </p:attrNameLst>
                                      </p:cBhvr>
                                      <p:to>
                                        <p:strVal val="visible"/>
                                      </p:to>
                                    </p:set>
                                    <p:animEffect transition="in" filter="wipe(right)">
                                      <p:cBhvr>
                                        <p:cTn id="27" dur="1000"/>
                                        <p:tgtEl>
                                          <p:spTgt spid="136"/>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38"/>
                                        </p:tgtEl>
                                        <p:attrNameLst>
                                          <p:attrName>style.visibility</p:attrName>
                                        </p:attrNameLst>
                                      </p:cBhvr>
                                      <p:to>
                                        <p:strVal val="visible"/>
                                      </p:to>
                                    </p:set>
                                    <p:animEffect transition="in" filter="wipe(up)">
                                      <p:cBhvr>
                                        <p:cTn id="31" dur="200"/>
                                        <p:tgtEl>
                                          <p:spTgt spid="138"/>
                                        </p:tgtEl>
                                      </p:cBhvr>
                                    </p:animEffect>
                                  </p:childTnLst>
                                </p:cTn>
                              </p:par>
                            </p:childTnLst>
                          </p:cTn>
                        </p:par>
                        <p:par>
                          <p:cTn id="32" fill="hold">
                            <p:stCondLst>
                              <p:cond delay="2200"/>
                            </p:stCondLst>
                            <p:childTnLst>
                              <p:par>
                                <p:cTn id="33" presetID="22" presetClass="entr" presetSubtype="8"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wipe(left)">
                                      <p:cBhvr>
                                        <p:cTn id="35" dur="200"/>
                                        <p:tgtEl>
                                          <p:spTgt spid="13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5"/>
                                        </p:tgtEl>
                                        <p:attrNameLst>
                                          <p:attrName>style.visibility</p:attrName>
                                        </p:attrNameLst>
                                      </p:cBhvr>
                                      <p:to>
                                        <p:strVal val="visible"/>
                                      </p:to>
                                    </p:set>
                                    <p:animEffect transition="in" filter="wipe(left)">
                                      <p:cBhvr>
                                        <p:cTn id="48" dur="200"/>
                                        <p:tgtEl>
                                          <p:spTgt spid="155"/>
                                        </p:tgtEl>
                                      </p:cBhvr>
                                    </p:animEffect>
                                  </p:childTnLst>
                                </p:cTn>
                              </p:par>
                            </p:childTnLst>
                          </p:cTn>
                        </p:par>
                        <p:par>
                          <p:cTn id="49" fill="hold">
                            <p:stCondLst>
                              <p:cond delay="200"/>
                            </p:stCondLst>
                            <p:childTnLst>
                              <p:par>
                                <p:cTn id="50" presetID="22" presetClass="entr" presetSubtype="8" fill="hold" nodeType="afterEffect">
                                  <p:stCondLst>
                                    <p:cond delay="0"/>
                                  </p:stCondLst>
                                  <p:childTnLst>
                                    <p:set>
                                      <p:cBhvr>
                                        <p:cTn id="51" dur="1" fill="hold">
                                          <p:stCondLst>
                                            <p:cond delay="0"/>
                                          </p:stCondLst>
                                        </p:cTn>
                                        <p:tgtEl>
                                          <p:spTgt spid="156"/>
                                        </p:tgtEl>
                                        <p:attrNameLst>
                                          <p:attrName>style.visibility</p:attrName>
                                        </p:attrNameLst>
                                      </p:cBhvr>
                                      <p:to>
                                        <p:strVal val="visible"/>
                                      </p:to>
                                    </p:set>
                                    <p:animEffect transition="in" filter="wipe(left)">
                                      <p:cBhvr>
                                        <p:cTn id="52" dur="200"/>
                                        <p:tgtEl>
                                          <p:spTgt spid="156"/>
                                        </p:tgtEl>
                                      </p:cBhvr>
                                    </p:animEffect>
                                  </p:childTnLst>
                                </p:cTn>
                              </p:par>
                            </p:childTnLst>
                          </p:cTn>
                        </p:par>
                        <p:par>
                          <p:cTn id="53" fill="hold">
                            <p:stCondLst>
                              <p:cond delay="400"/>
                            </p:stCondLst>
                            <p:childTnLst>
                              <p:par>
                                <p:cTn id="54" presetID="22" presetClass="entr" presetSubtype="8" fill="hold" nodeType="after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wipe(left)">
                                      <p:cBhvr>
                                        <p:cTn id="56" dur="200"/>
                                        <p:tgtEl>
                                          <p:spTgt spid="157"/>
                                        </p:tgtEl>
                                      </p:cBhvr>
                                    </p:animEffect>
                                  </p:childTnLst>
                                </p:cTn>
                              </p:par>
                            </p:childTnLst>
                          </p:cTn>
                        </p:par>
                        <p:par>
                          <p:cTn id="57" fill="hold">
                            <p:stCondLst>
                              <p:cond delay="600"/>
                            </p:stCondLst>
                            <p:childTnLst>
                              <p:par>
                                <p:cTn id="58" presetID="22" presetClass="entr" presetSubtype="8" fill="hold" nodeType="afterEffect">
                                  <p:stCondLst>
                                    <p:cond delay="0"/>
                                  </p:stCondLst>
                                  <p:childTnLst>
                                    <p:set>
                                      <p:cBhvr>
                                        <p:cTn id="59" dur="1" fill="hold">
                                          <p:stCondLst>
                                            <p:cond delay="0"/>
                                          </p:stCondLst>
                                        </p:cTn>
                                        <p:tgtEl>
                                          <p:spTgt spid="158"/>
                                        </p:tgtEl>
                                        <p:attrNameLst>
                                          <p:attrName>style.visibility</p:attrName>
                                        </p:attrNameLst>
                                      </p:cBhvr>
                                      <p:to>
                                        <p:strVal val="visible"/>
                                      </p:to>
                                    </p:set>
                                    <p:animEffect transition="in" filter="wipe(left)">
                                      <p:cBhvr>
                                        <p:cTn id="60" dur="200"/>
                                        <p:tgtEl>
                                          <p:spTgt spid="158"/>
                                        </p:tgtEl>
                                      </p:cBhvr>
                                    </p:animEffect>
                                  </p:childTnLst>
                                </p:cTn>
                              </p:par>
                            </p:childTnLst>
                          </p:cTn>
                        </p:par>
                        <p:par>
                          <p:cTn id="61" fill="hold">
                            <p:stCondLst>
                              <p:cond delay="800"/>
                            </p:stCondLst>
                            <p:childTnLst>
                              <p:par>
                                <p:cTn id="62" presetID="22" presetClass="entr" presetSubtype="8" fill="hold" nodeType="afterEffect">
                                  <p:stCondLst>
                                    <p:cond delay="0"/>
                                  </p:stCondLst>
                                  <p:childTnLst>
                                    <p:set>
                                      <p:cBhvr>
                                        <p:cTn id="63" dur="1" fill="hold">
                                          <p:stCondLst>
                                            <p:cond delay="0"/>
                                          </p:stCondLst>
                                        </p:cTn>
                                        <p:tgtEl>
                                          <p:spTgt spid="159"/>
                                        </p:tgtEl>
                                        <p:attrNameLst>
                                          <p:attrName>style.visibility</p:attrName>
                                        </p:attrNameLst>
                                      </p:cBhvr>
                                      <p:to>
                                        <p:strVal val="visible"/>
                                      </p:to>
                                    </p:set>
                                    <p:animEffect transition="in" filter="wipe(left)">
                                      <p:cBhvr>
                                        <p:cTn id="64" dur="200"/>
                                        <p:tgtEl>
                                          <p:spTgt spid="159"/>
                                        </p:tgtEl>
                                      </p:cBhvr>
                                    </p:animEffect>
                                  </p:childTnLst>
                                </p:cTn>
                              </p:par>
                            </p:childTnLst>
                          </p:cTn>
                        </p:par>
                        <p:par>
                          <p:cTn id="65" fill="hold">
                            <p:stCondLst>
                              <p:cond delay="1000"/>
                            </p:stCondLst>
                            <p:childTnLst>
                              <p:par>
                                <p:cTn id="66" presetID="22" presetClass="entr" presetSubtype="2" fill="hold" nodeType="afterEffect">
                                  <p:stCondLst>
                                    <p:cond delay="0"/>
                                  </p:stCondLst>
                                  <p:childTnLst>
                                    <p:set>
                                      <p:cBhvr>
                                        <p:cTn id="67" dur="1" fill="hold">
                                          <p:stCondLst>
                                            <p:cond delay="0"/>
                                          </p:stCondLst>
                                        </p:cTn>
                                        <p:tgtEl>
                                          <p:spTgt spid="160"/>
                                        </p:tgtEl>
                                        <p:attrNameLst>
                                          <p:attrName>style.visibility</p:attrName>
                                        </p:attrNameLst>
                                      </p:cBhvr>
                                      <p:to>
                                        <p:strVal val="visible"/>
                                      </p:to>
                                    </p:set>
                                    <p:animEffect transition="in" filter="wipe(right)">
                                      <p:cBhvr>
                                        <p:cTn id="68" dur="200"/>
                                        <p:tgtEl>
                                          <p:spTgt spid="160"/>
                                        </p:tgtEl>
                                      </p:cBhvr>
                                    </p:animEffect>
                                  </p:childTnLst>
                                </p:cTn>
                              </p:par>
                            </p:childTnLst>
                          </p:cTn>
                        </p:par>
                        <p:par>
                          <p:cTn id="69" fill="hold">
                            <p:stCondLst>
                              <p:cond delay="1200"/>
                            </p:stCondLst>
                            <p:childTnLst>
                              <p:par>
                                <p:cTn id="70" presetID="22" presetClass="entr" presetSubtype="4" fill="hold" nodeType="afterEffect">
                                  <p:stCondLst>
                                    <p:cond delay="0"/>
                                  </p:stCondLst>
                                  <p:childTnLst>
                                    <p:set>
                                      <p:cBhvr>
                                        <p:cTn id="71" dur="1" fill="hold">
                                          <p:stCondLst>
                                            <p:cond delay="0"/>
                                          </p:stCondLst>
                                        </p:cTn>
                                        <p:tgtEl>
                                          <p:spTgt spid="162"/>
                                        </p:tgtEl>
                                        <p:attrNameLst>
                                          <p:attrName>style.visibility</p:attrName>
                                        </p:attrNameLst>
                                      </p:cBhvr>
                                      <p:to>
                                        <p:strVal val="visible"/>
                                      </p:to>
                                    </p:set>
                                    <p:animEffect transition="in" filter="wipe(down)">
                                      <p:cBhvr>
                                        <p:cTn id="72" dur="200"/>
                                        <p:tgtEl>
                                          <p:spTgt spid="162"/>
                                        </p:tgtEl>
                                      </p:cBhvr>
                                    </p:animEffect>
                                  </p:childTnLst>
                                </p:cTn>
                              </p:par>
                            </p:childTnLst>
                          </p:cTn>
                        </p:par>
                        <p:par>
                          <p:cTn id="73" fill="hold">
                            <p:stCondLst>
                              <p:cond delay="1400"/>
                            </p:stCondLst>
                            <p:childTnLst>
                              <p:par>
                                <p:cTn id="74" presetID="22" presetClass="entr" presetSubtype="8" fill="hold" nodeType="afterEffect">
                                  <p:stCondLst>
                                    <p:cond delay="0"/>
                                  </p:stCondLst>
                                  <p:childTnLst>
                                    <p:set>
                                      <p:cBhvr>
                                        <p:cTn id="75" dur="1" fill="hold">
                                          <p:stCondLst>
                                            <p:cond delay="0"/>
                                          </p:stCondLst>
                                        </p:cTn>
                                        <p:tgtEl>
                                          <p:spTgt spid="161"/>
                                        </p:tgtEl>
                                        <p:attrNameLst>
                                          <p:attrName>style.visibility</p:attrName>
                                        </p:attrNameLst>
                                      </p:cBhvr>
                                      <p:to>
                                        <p:strVal val="visible"/>
                                      </p:to>
                                    </p:set>
                                    <p:animEffect transition="in" filter="wipe(left)">
                                      <p:cBhvr>
                                        <p:cTn id="76" dur="200"/>
                                        <p:tgtEl>
                                          <p:spTgt spid="16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21"/>
                                        </p:tgtEl>
                                      </p:cBhvr>
                                    </p:animEffect>
                                    <p:set>
                                      <p:cBhvr>
                                        <p:cTn id="81" dur="1" fill="hold">
                                          <p:stCondLst>
                                            <p:cond delay="499"/>
                                          </p:stCondLst>
                                        </p:cTn>
                                        <p:tgtEl>
                                          <p:spTgt spid="121"/>
                                        </p:tgtEl>
                                        <p:attrNameLst>
                                          <p:attrName>style.visibility</p:attrName>
                                        </p:attrNameLst>
                                      </p:cBhvr>
                                      <p:to>
                                        <p:strVal val="hidden"/>
                                      </p:to>
                                    </p:set>
                                  </p:childTnLst>
                                </p:cTn>
                              </p:par>
                              <p:par>
                                <p:cTn id="82" presetID="10" presetClass="exit" presetSubtype="0" fill="hold" nodeType="withEffect">
                                  <p:stCondLst>
                                    <p:cond delay="200"/>
                                  </p:stCondLst>
                                  <p:childTnLst>
                                    <p:animEffect transition="out" filter="fade">
                                      <p:cBhvr>
                                        <p:cTn id="83" dur="500"/>
                                        <p:tgtEl>
                                          <p:spTgt spid="122"/>
                                        </p:tgtEl>
                                      </p:cBhvr>
                                    </p:animEffect>
                                    <p:set>
                                      <p:cBhvr>
                                        <p:cTn id="84" dur="1" fill="hold">
                                          <p:stCondLst>
                                            <p:cond delay="499"/>
                                          </p:stCondLst>
                                        </p:cTn>
                                        <p:tgtEl>
                                          <p:spTgt spid="122"/>
                                        </p:tgtEl>
                                        <p:attrNameLst>
                                          <p:attrName>style.visibility</p:attrName>
                                        </p:attrNameLst>
                                      </p:cBhvr>
                                      <p:to>
                                        <p:strVal val="hidden"/>
                                      </p:to>
                                    </p:set>
                                  </p:childTnLst>
                                </p:cTn>
                              </p:par>
                              <p:par>
                                <p:cTn id="85" presetID="10" presetClass="exit" presetSubtype="0" fill="hold" nodeType="withEffect">
                                  <p:stCondLst>
                                    <p:cond delay="200"/>
                                  </p:stCondLst>
                                  <p:childTnLst>
                                    <p:animEffect transition="out" filter="fade">
                                      <p:cBhvr>
                                        <p:cTn id="86" dur="500"/>
                                        <p:tgtEl>
                                          <p:spTgt spid="133"/>
                                        </p:tgtEl>
                                      </p:cBhvr>
                                    </p:animEffect>
                                    <p:set>
                                      <p:cBhvr>
                                        <p:cTn id="87" dur="1" fill="hold">
                                          <p:stCondLst>
                                            <p:cond delay="499"/>
                                          </p:stCondLst>
                                        </p:cTn>
                                        <p:tgtEl>
                                          <p:spTgt spid="133"/>
                                        </p:tgtEl>
                                        <p:attrNameLst>
                                          <p:attrName>style.visibility</p:attrName>
                                        </p:attrNameLst>
                                      </p:cBhvr>
                                      <p:to>
                                        <p:strVal val="hidden"/>
                                      </p:to>
                                    </p:set>
                                  </p:childTnLst>
                                </p:cTn>
                              </p:par>
                              <p:par>
                                <p:cTn id="88" presetID="10" presetClass="exit" presetSubtype="0" fill="hold" nodeType="withEffect">
                                  <p:stCondLst>
                                    <p:cond delay="200"/>
                                  </p:stCondLst>
                                  <p:childTnLst>
                                    <p:animEffect transition="out" filter="fade">
                                      <p:cBhvr>
                                        <p:cTn id="89" dur="500"/>
                                        <p:tgtEl>
                                          <p:spTgt spid="134"/>
                                        </p:tgtEl>
                                      </p:cBhvr>
                                    </p:animEffect>
                                    <p:set>
                                      <p:cBhvr>
                                        <p:cTn id="90" dur="1" fill="hold">
                                          <p:stCondLst>
                                            <p:cond delay="499"/>
                                          </p:stCondLst>
                                        </p:cTn>
                                        <p:tgtEl>
                                          <p:spTgt spid="134"/>
                                        </p:tgtEl>
                                        <p:attrNameLst>
                                          <p:attrName>style.visibility</p:attrName>
                                        </p:attrNameLst>
                                      </p:cBhvr>
                                      <p:to>
                                        <p:strVal val="hidden"/>
                                      </p:to>
                                    </p:set>
                                  </p:childTnLst>
                                </p:cTn>
                              </p:par>
                              <p:par>
                                <p:cTn id="91" presetID="10" presetClass="exit" presetSubtype="0" fill="hold" nodeType="withEffect">
                                  <p:stCondLst>
                                    <p:cond delay="200"/>
                                  </p:stCondLst>
                                  <p:childTnLst>
                                    <p:animEffect transition="out" filter="fade">
                                      <p:cBhvr>
                                        <p:cTn id="92" dur="500"/>
                                        <p:tgtEl>
                                          <p:spTgt spid="135"/>
                                        </p:tgtEl>
                                      </p:cBhvr>
                                    </p:animEffect>
                                    <p:set>
                                      <p:cBhvr>
                                        <p:cTn id="93" dur="1" fill="hold">
                                          <p:stCondLst>
                                            <p:cond delay="499"/>
                                          </p:stCondLst>
                                        </p:cTn>
                                        <p:tgtEl>
                                          <p:spTgt spid="135"/>
                                        </p:tgtEl>
                                        <p:attrNameLst>
                                          <p:attrName>style.visibility</p:attrName>
                                        </p:attrNameLst>
                                      </p:cBhvr>
                                      <p:to>
                                        <p:strVal val="hidden"/>
                                      </p:to>
                                    </p:set>
                                  </p:childTnLst>
                                </p:cTn>
                              </p:par>
                              <p:par>
                                <p:cTn id="94" presetID="10" presetClass="exit" presetSubtype="0" fill="hold" nodeType="withEffect">
                                  <p:stCondLst>
                                    <p:cond delay="200"/>
                                  </p:stCondLst>
                                  <p:childTnLst>
                                    <p:animEffect transition="out" filter="fade">
                                      <p:cBhvr>
                                        <p:cTn id="95" dur="500"/>
                                        <p:tgtEl>
                                          <p:spTgt spid="77"/>
                                        </p:tgtEl>
                                      </p:cBhvr>
                                    </p:animEffect>
                                    <p:set>
                                      <p:cBhvr>
                                        <p:cTn id="96" dur="1" fill="hold">
                                          <p:stCondLst>
                                            <p:cond delay="499"/>
                                          </p:stCondLst>
                                        </p:cTn>
                                        <p:tgtEl>
                                          <p:spTgt spid="77"/>
                                        </p:tgtEl>
                                        <p:attrNameLst>
                                          <p:attrName>style.visibility</p:attrName>
                                        </p:attrNameLst>
                                      </p:cBhvr>
                                      <p:to>
                                        <p:strVal val="hidden"/>
                                      </p:to>
                                    </p:set>
                                  </p:childTnLst>
                                </p:cTn>
                              </p:par>
                              <p:par>
                                <p:cTn id="97" presetID="10" presetClass="entr" presetSubtype="0" fill="hold" nodeType="withEffect">
                                  <p:stCondLst>
                                    <p:cond delay="20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par>
                                <p:cTn id="100" presetID="10" presetClass="exit" presetSubtype="0" fill="hold" nodeType="withEffect">
                                  <p:stCondLst>
                                    <p:cond delay="200"/>
                                  </p:stCondLst>
                                  <p:childTnLst>
                                    <p:animEffect transition="out" filter="fade">
                                      <p:cBhvr>
                                        <p:cTn id="101" dur="500"/>
                                        <p:tgtEl>
                                          <p:spTgt spid="136"/>
                                        </p:tgtEl>
                                      </p:cBhvr>
                                    </p:animEffect>
                                    <p:set>
                                      <p:cBhvr>
                                        <p:cTn id="102" dur="1" fill="hold">
                                          <p:stCondLst>
                                            <p:cond delay="499"/>
                                          </p:stCondLst>
                                        </p:cTn>
                                        <p:tgtEl>
                                          <p:spTgt spid="136"/>
                                        </p:tgtEl>
                                        <p:attrNameLst>
                                          <p:attrName>style.visibility</p:attrName>
                                        </p:attrNameLst>
                                      </p:cBhvr>
                                      <p:to>
                                        <p:strVal val="hidden"/>
                                      </p:to>
                                    </p:set>
                                  </p:childTnLst>
                                </p:cTn>
                              </p:par>
                              <p:par>
                                <p:cTn id="103" presetID="10" presetClass="exit" presetSubtype="0" fill="hold" nodeType="withEffect">
                                  <p:stCondLst>
                                    <p:cond delay="200"/>
                                  </p:stCondLst>
                                  <p:childTnLst>
                                    <p:animEffect transition="out" filter="fade">
                                      <p:cBhvr>
                                        <p:cTn id="104" dur="500"/>
                                        <p:tgtEl>
                                          <p:spTgt spid="138"/>
                                        </p:tgtEl>
                                      </p:cBhvr>
                                    </p:animEffect>
                                    <p:set>
                                      <p:cBhvr>
                                        <p:cTn id="105" dur="1" fill="hold">
                                          <p:stCondLst>
                                            <p:cond delay="499"/>
                                          </p:stCondLst>
                                        </p:cTn>
                                        <p:tgtEl>
                                          <p:spTgt spid="138"/>
                                        </p:tgtEl>
                                        <p:attrNameLst>
                                          <p:attrName>style.visibility</p:attrName>
                                        </p:attrNameLst>
                                      </p:cBhvr>
                                      <p:to>
                                        <p:strVal val="hidden"/>
                                      </p:to>
                                    </p:set>
                                  </p:childTnLst>
                                </p:cTn>
                              </p:par>
                              <p:par>
                                <p:cTn id="106" presetID="10" presetClass="exit" presetSubtype="0" fill="hold" nodeType="withEffect">
                                  <p:stCondLst>
                                    <p:cond delay="200"/>
                                  </p:stCondLst>
                                  <p:childTnLst>
                                    <p:animEffect transition="out" filter="fade">
                                      <p:cBhvr>
                                        <p:cTn id="107" dur="500"/>
                                        <p:tgtEl>
                                          <p:spTgt spid="137"/>
                                        </p:tgtEl>
                                      </p:cBhvr>
                                    </p:animEffect>
                                    <p:set>
                                      <p:cBhvr>
                                        <p:cTn id="108" dur="1" fill="hold">
                                          <p:stCondLst>
                                            <p:cond delay="499"/>
                                          </p:stCondLst>
                                        </p:cTn>
                                        <p:tgtEl>
                                          <p:spTgt spid="137"/>
                                        </p:tgtEl>
                                        <p:attrNameLst>
                                          <p:attrName>style.visibility</p:attrName>
                                        </p:attrNameLst>
                                      </p:cBhvr>
                                      <p:to>
                                        <p:strVal val="hidden"/>
                                      </p:to>
                                    </p:set>
                                  </p:childTnLst>
                                </p:cTn>
                              </p:par>
                              <p:par>
                                <p:cTn id="109" presetID="10" presetClass="exit" presetSubtype="0" fill="hold" nodeType="withEffect">
                                  <p:stCondLst>
                                    <p:cond delay="200"/>
                                  </p:stCondLst>
                                  <p:childTnLst>
                                    <p:animEffect transition="out" filter="fade">
                                      <p:cBhvr>
                                        <p:cTn id="110" dur="500"/>
                                        <p:tgtEl>
                                          <p:spTgt spid="155"/>
                                        </p:tgtEl>
                                      </p:cBhvr>
                                    </p:animEffect>
                                    <p:set>
                                      <p:cBhvr>
                                        <p:cTn id="111" dur="1" fill="hold">
                                          <p:stCondLst>
                                            <p:cond delay="499"/>
                                          </p:stCondLst>
                                        </p:cTn>
                                        <p:tgtEl>
                                          <p:spTgt spid="155"/>
                                        </p:tgtEl>
                                        <p:attrNameLst>
                                          <p:attrName>style.visibility</p:attrName>
                                        </p:attrNameLst>
                                      </p:cBhvr>
                                      <p:to>
                                        <p:strVal val="hidden"/>
                                      </p:to>
                                    </p:set>
                                  </p:childTnLst>
                                </p:cTn>
                              </p:par>
                              <p:par>
                                <p:cTn id="112" presetID="10" presetClass="exit" presetSubtype="0" fill="hold" nodeType="withEffect">
                                  <p:stCondLst>
                                    <p:cond delay="200"/>
                                  </p:stCondLst>
                                  <p:childTnLst>
                                    <p:animEffect transition="out" filter="fade">
                                      <p:cBhvr>
                                        <p:cTn id="113" dur="500"/>
                                        <p:tgtEl>
                                          <p:spTgt spid="156"/>
                                        </p:tgtEl>
                                      </p:cBhvr>
                                    </p:animEffect>
                                    <p:set>
                                      <p:cBhvr>
                                        <p:cTn id="114" dur="1" fill="hold">
                                          <p:stCondLst>
                                            <p:cond delay="499"/>
                                          </p:stCondLst>
                                        </p:cTn>
                                        <p:tgtEl>
                                          <p:spTgt spid="156"/>
                                        </p:tgtEl>
                                        <p:attrNameLst>
                                          <p:attrName>style.visibility</p:attrName>
                                        </p:attrNameLst>
                                      </p:cBhvr>
                                      <p:to>
                                        <p:strVal val="hidden"/>
                                      </p:to>
                                    </p:set>
                                  </p:childTnLst>
                                </p:cTn>
                              </p:par>
                              <p:par>
                                <p:cTn id="115" presetID="10" presetClass="exit" presetSubtype="0" fill="hold" nodeType="withEffect">
                                  <p:stCondLst>
                                    <p:cond delay="200"/>
                                  </p:stCondLst>
                                  <p:childTnLst>
                                    <p:animEffect transition="out" filter="fade">
                                      <p:cBhvr>
                                        <p:cTn id="116" dur="500"/>
                                        <p:tgtEl>
                                          <p:spTgt spid="157"/>
                                        </p:tgtEl>
                                      </p:cBhvr>
                                    </p:animEffect>
                                    <p:set>
                                      <p:cBhvr>
                                        <p:cTn id="117" dur="1" fill="hold">
                                          <p:stCondLst>
                                            <p:cond delay="499"/>
                                          </p:stCondLst>
                                        </p:cTn>
                                        <p:tgtEl>
                                          <p:spTgt spid="157"/>
                                        </p:tgtEl>
                                        <p:attrNameLst>
                                          <p:attrName>style.visibility</p:attrName>
                                        </p:attrNameLst>
                                      </p:cBhvr>
                                      <p:to>
                                        <p:strVal val="hidden"/>
                                      </p:to>
                                    </p:set>
                                  </p:childTnLst>
                                </p:cTn>
                              </p:par>
                              <p:par>
                                <p:cTn id="118" presetID="10" presetClass="exit" presetSubtype="0" fill="hold" nodeType="withEffect">
                                  <p:stCondLst>
                                    <p:cond delay="200"/>
                                  </p:stCondLst>
                                  <p:childTnLst>
                                    <p:animEffect transition="out" filter="fade">
                                      <p:cBhvr>
                                        <p:cTn id="119" dur="500"/>
                                        <p:tgtEl>
                                          <p:spTgt spid="158"/>
                                        </p:tgtEl>
                                      </p:cBhvr>
                                    </p:animEffect>
                                    <p:set>
                                      <p:cBhvr>
                                        <p:cTn id="120" dur="1" fill="hold">
                                          <p:stCondLst>
                                            <p:cond delay="499"/>
                                          </p:stCondLst>
                                        </p:cTn>
                                        <p:tgtEl>
                                          <p:spTgt spid="158"/>
                                        </p:tgtEl>
                                        <p:attrNameLst>
                                          <p:attrName>style.visibility</p:attrName>
                                        </p:attrNameLst>
                                      </p:cBhvr>
                                      <p:to>
                                        <p:strVal val="hidden"/>
                                      </p:to>
                                    </p:set>
                                  </p:childTnLst>
                                </p:cTn>
                              </p:par>
                              <p:par>
                                <p:cTn id="121" presetID="10" presetClass="exit" presetSubtype="0" fill="hold" nodeType="withEffect">
                                  <p:stCondLst>
                                    <p:cond delay="200"/>
                                  </p:stCondLst>
                                  <p:childTnLst>
                                    <p:animEffect transition="out" filter="fade">
                                      <p:cBhvr>
                                        <p:cTn id="122" dur="500"/>
                                        <p:tgtEl>
                                          <p:spTgt spid="159"/>
                                        </p:tgtEl>
                                      </p:cBhvr>
                                    </p:animEffect>
                                    <p:set>
                                      <p:cBhvr>
                                        <p:cTn id="123" dur="1" fill="hold">
                                          <p:stCondLst>
                                            <p:cond delay="499"/>
                                          </p:stCondLst>
                                        </p:cTn>
                                        <p:tgtEl>
                                          <p:spTgt spid="159"/>
                                        </p:tgtEl>
                                        <p:attrNameLst>
                                          <p:attrName>style.visibility</p:attrName>
                                        </p:attrNameLst>
                                      </p:cBhvr>
                                      <p:to>
                                        <p:strVal val="hidden"/>
                                      </p:to>
                                    </p:set>
                                  </p:childTnLst>
                                </p:cTn>
                              </p:par>
                              <p:par>
                                <p:cTn id="124" presetID="10" presetClass="exit" presetSubtype="0" fill="hold" nodeType="withEffect">
                                  <p:stCondLst>
                                    <p:cond delay="200"/>
                                  </p:stCondLst>
                                  <p:childTnLst>
                                    <p:animEffect transition="out" filter="fade">
                                      <p:cBhvr>
                                        <p:cTn id="125" dur="500"/>
                                        <p:tgtEl>
                                          <p:spTgt spid="160"/>
                                        </p:tgtEl>
                                      </p:cBhvr>
                                    </p:animEffect>
                                    <p:set>
                                      <p:cBhvr>
                                        <p:cTn id="126" dur="1" fill="hold">
                                          <p:stCondLst>
                                            <p:cond delay="499"/>
                                          </p:stCondLst>
                                        </p:cTn>
                                        <p:tgtEl>
                                          <p:spTgt spid="160"/>
                                        </p:tgtEl>
                                        <p:attrNameLst>
                                          <p:attrName>style.visibility</p:attrName>
                                        </p:attrNameLst>
                                      </p:cBhvr>
                                      <p:to>
                                        <p:strVal val="hidden"/>
                                      </p:to>
                                    </p:set>
                                  </p:childTnLst>
                                </p:cTn>
                              </p:par>
                              <p:par>
                                <p:cTn id="127" presetID="10" presetClass="exit" presetSubtype="0" fill="hold" nodeType="withEffect">
                                  <p:stCondLst>
                                    <p:cond delay="200"/>
                                  </p:stCondLst>
                                  <p:childTnLst>
                                    <p:animEffect transition="out" filter="fade">
                                      <p:cBhvr>
                                        <p:cTn id="128" dur="500"/>
                                        <p:tgtEl>
                                          <p:spTgt spid="162"/>
                                        </p:tgtEl>
                                      </p:cBhvr>
                                    </p:animEffect>
                                    <p:set>
                                      <p:cBhvr>
                                        <p:cTn id="129" dur="1" fill="hold">
                                          <p:stCondLst>
                                            <p:cond delay="499"/>
                                          </p:stCondLst>
                                        </p:cTn>
                                        <p:tgtEl>
                                          <p:spTgt spid="162"/>
                                        </p:tgtEl>
                                        <p:attrNameLst>
                                          <p:attrName>style.visibility</p:attrName>
                                        </p:attrNameLst>
                                      </p:cBhvr>
                                      <p:to>
                                        <p:strVal val="hidden"/>
                                      </p:to>
                                    </p:set>
                                  </p:childTnLst>
                                </p:cTn>
                              </p:par>
                              <p:par>
                                <p:cTn id="130" presetID="10" presetClass="exit" presetSubtype="0" fill="hold" nodeType="withEffect">
                                  <p:stCondLst>
                                    <p:cond delay="200"/>
                                  </p:stCondLst>
                                  <p:childTnLst>
                                    <p:animEffect transition="out" filter="fade">
                                      <p:cBhvr>
                                        <p:cTn id="131" dur="500"/>
                                        <p:tgtEl>
                                          <p:spTgt spid="161"/>
                                        </p:tgtEl>
                                      </p:cBhvr>
                                    </p:animEffect>
                                    <p:set>
                                      <p:cBhvr>
                                        <p:cTn id="132" dur="1" fill="hold">
                                          <p:stCondLst>
                                            <p:cond delay="499"/>
                                          </p:stCondLst>
                                        </p:cTn>
                                        <p:tgtEl>
                                          <p:spTgt spid="161"/>
                                        </p:tgtEl>
                                        <p:attrNameLst>
                                          <p:attrName>style.visibility</p:attrName>
                                        </p:attrNameLst>
                                      </p:cBhvr>
                                      <p:to>
                                        <p:strVal val="hidden"/>
                                      </p:to>
                                    </p:set>
                                  </p:childTnLst>
                                </p:cTn>
                              </p:par>
                            </p:childTnLst>
                          </p:cTn>
                        </p:par>
                        <p:par>
                          <p:cTn id="133" fill="hold">
                            <p:stCondLst>
                              <p:cond delay="700"/>
                            </p:stCondLst>
                            <p:childTnLst>
                              <p:par>
                                <p:cTn id="134" presetID="22" presetClass="entr" presetSubtype="8" fill="hold" nodeType="afterEffect">
                                  <p:stCondLst>
                                    <p:cond delay="0"/>
                                  </p:stCondLst>
                                  <p:childTnLst>
                                    <p:set>
                                      <p:cBhvr>
                                        <p:cTn id="135" dur="1" fill="hold">
                                          <p:stCondLst>
                                            <p:cond delay="0"/>
                                          </p:stCondLst>
                                        </p:cTn>
                                        <p:tgtEl>
                                          <p:spTgt spid="121"/>
                                        </p:tgtEl>
                                        <p:attrNameLst>
                                          <p:attrName>style.visibility</p:attrName>
                                        </p:attrNameLst>
                                      </p:cBhvr>
                                      <p:to>
                                        <p:strVal val="visible"/>
                                      </p:to>
                                    </p:set>
                                    <p:animEffect transition="in" filter="wipe(left)">
                                      <p:cBhvr>
                                        <p:cTn id="136" dur="200"/>
                                        <p:tgtEl>
                                          <p:spTgt spid="121"/>
                                        </p:tgtEl>
                                      </p:cBhvr>
                                    </p:animEffect>
                                  </p:childTnLst>
                                </p:cTn>
                              </p:par>
                            </p:childTnLst>
                          </p:cTn>
                        </p:par>
                        <p:par>
                          <p:cTn id="137" fill="hold">
                            <p:stCondLst>
                              <p:cond delay="900"/>
                            </p:stCondLst>
                            <p:childTnLst>
                              <p:par>
                                <p:cTn id="138" presetID="22" presetClass="entr" presetSubtype="8" fill="hold" nodeType="afterEffect">
                                  <p:stCondLst>
                                    <p:cond delay="0"/>
                                  </p:stCondLst>
                                  <p:childTnLst>
                                    <p:set>
                                      <p:cBhvr>
                                        <p:cTn id="139" dur="1" fill="hold">
                                          <p:stCondLst>
                                            <p:cond delay="0"/>
                                          </p:stCondLst>
                                        </p:cTn>
                                        <p:tgtEl>
                                          <p:spTgt spid="122"/>
                                        </p:tgtEl>
                                        <p:attrNameLst>
                                          <p:attrName>style.visibility</p:attrName>
                                        </p:attrNameLst>
                                      </p:cBhvr>
                                      <p:to>
                                        <p:strVal val="visible"/>
                                      </p:to>
                                    </p:set>
                                    <p:animEffect transition="in" filter="wipe(left)">
                                      <p:cBhvr>
                                        <p:cTn id="140" dur="200"/>
                                        <p:tgtEl>
                                          <p:spTgt spid="122"/>
                                        </p:tgtEl>
                                      </p:cBhvr>
                                    </p:animEffect>
                                  </p:childTnLst>
                                </p:cTn>
                              </p:par>
                            </p:childTnLst>
                          </p:cTn>
                        </p:par>
                        <p:par>
                          <p:cTn id="141" fill="hold">
                            <p:stCondLst>
                              <p:cond delay="1100"/>
                            </p:stCondLst>
                            <p:childTnLst>
                              <p:par>
                                <p:cTn id="142" presetID="22" presetClass="entr" presetSubtype="1" fill="hold" nodeType="afterEffect">
                                  <p:stCondLst>
                                    <p:cond delay="0"/>
                                  </p:stCondLst>
                                  <p:childTnLst>
                                    <p:set>
                                      <p:cBhvr>
                                        <p:cTn id="143" dur="1" fill="hold">
                                          <p:stCondLst>
                                            <p:cond delay="0"/>
                                          </p:stCondLst>
                                        </p:cTn>
                                        <p:tgtEl>
                                          <p:spTgt spid="168"/>
                                        </p:tgtEl>
                                        <p:attrNameLst>
                                          <p:attrName>style.visibility</p:attrName>
                                        </p:attrNameLst>
                                      </p:cBhvr>
                                      <p:to>
                                        <p:strVal val="visible"/>
                                      </p:to>
                                    </p:set>
                                    <p:animEffect transition="in" filter="wipe(up)">
                                      <p:cBhvr>
                                        <p:cTn id="144" dur="200"/>
                                        <p:tgtEl>
                                          <p:spTgt spid="168"/>
                                        </p:tgtEl>
                                      </p:cBhvr>
                                    </p:animEffect>
                                  </p:childTnLst>
                                </p:cTn>
                              </p:par>
                            </p:childTnLst>
                          </p:cTn>
                        </p:par>
                        <p:par>
                          <p:cTn id="145" fill="hold">
                            <p:stCondLst>
                              <p:cond delay="1300"/>
                            </p:stCondLst>
                            <p:childTnLst>
                              <p:par>
                                <p:cTn id="146" presetID="22" presetClass="entr" presetSubtype="4" fill="hold" nodeType="afterEffect">
                                  <p:stCondLst>
                                    <p:cond delay="0"/>
                                  </p:stCondLst>
                                  <p:childTnLst>
                                    <p:set>
                                      <p:cBhvr>
                                        <p:cTn id="147" dur="1" fill="hold">
                                          <p:stCondLst>
                                            <p:cond delay="0"/>
                                          </p:stCondLst>
                                        </p:cTn>
                                        <p:tgtEl>
                                          <p:spTgt spid="169"/>
                                        </p:tgtEl>
                                        <p:attrNameLst>
                                          <p:attrName>style.visibility</p:attrName>
                                        </p:attrNameLst>
                                      </p:cBhvr>
                                      <p:to>
                                        <p:strVal val="visible"/>
                                      </p:to>
                                    </p:set>
                                    <p:animEffect transition="in" filter="wipe(down)">
                                      <p:cBhvr>
                                        <p:cTn id="148" dur="200"/>
                                        <p:tgtEl>
                                          <p:spTgt spid="169"/>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133"/>
                                        </p:tgtEl>
                                        <p:attrNameLst>
                                          <p:attrName>style.visibility</p:attrName>
                                        </p:attrNameLst>
                                      </p:cBhvr>
                                      <p:to>
                                        <p:strVal val="visible"/>
                                      </p:to>
                                    </p:set>
                                    <p:animEffect transition="in" filter="wipe(left)">
                                      <p:cBhvr>
                                        <p:cTn id="152" dur="200"/>
                                        <p:tgtEl>
                                          <p:spTgt spid="133"/>
                                        </p:tgtEl>
                                      </p:cBhvr>
                                    </p:animEffect>
                                  </p:childTnLst>
                                </p:cTn>
                              </p:par>
                            </p:childTnLst>
                          </p:cTn>
                        </p:par>
                        <p:par>
                          <p:cTn id="153" fill="hold">
                            <p:stCondLst>
                              <p:cond delay="1700"/>
                            </p:stCondLst>
                            <p:childTnLst>
                              <p:par>
                                <p:cTn id="154" presetID="22" presetClass="entr" presetSubtype="1" fill="hold" nodeType="afterEffect">
                                  <p:stCondLst>
                                    <p:cond delay="0"/>
                                  </p:stCondLst>
                                  <p:childTnLst>
                                    <p:set>
                                      <p:cBhvr>
                                        <p:cTn id="155" dur="1" fill="hold">
                                          <p:stCondLst>
                                            <p:cond delay="0"/>
                                          </p:stCondLst>
                                        </p:cTn>
                                        <p:tgtEl>
                                          <p:spTgt spid="170"/>
                                        </p:tgtEl>
                                        <p:attrNameLst>
                                          <p:attrName>style.visibility</p:attrName>
                                        </p:attrNameLst>
                                      </p:cBhvr>
                                      <p:to>
                                        <p:strVal val="visible"/>
                                      </p:to>
                                    </p:set>
                                    <p:animEffect transition="in" filter="wipe(up)">
                                      <p:cBhvr>
                                        <p:cTn id="156" dur="200"/>
                                        <p:tgtEl>
                                          <p:spTgt spid="170"/>
                                        </p:tgtEl>
                                      </p:cBhvr>
                                    </p:animEffect>
                                  </p:childTnLst>
                                </p:cTn>
                              </p:par>
                            </p:childTnLst>
                          </p:cTn>
                        </p:par>
                        <p:par>
                          <p:cTn id="157" fill="hold">
                            <p:stCondLst>
                              <p:cond delay="1900"/>
                            </p:stCondLst>
                            <p:childTnLst>
                              <p:par>
                                <p:cTn id="158" presetID="22" presetClass="entr" presetSubtype="4" fill="hold" nodeType="afterEffect">
                                  <p:stCondLst>
                                    <p:cond delay="0"/>
                                  </p:stCondLst>
                                  <p:childTnLst>
                                    <p:set>
                                      <p:cBhvr>
                                        <p:cTn id="159" dur="1" fill="hold">
                                          <p:stCondLst>
                                            <p:cond delay="0"/>
                                          </p:stCondLst>
                                        </p:cTn>
                                        <p:tgtEl>
                                          <p:spTgt spid="171"/>
                                        </p:tgtEl>
                                        <p:attrNameLst>
                                          <p:attrName>style.visibility</p:attrName>
                                        </p:attrNameLst>
                                      </p:cBhvr>
                                      <p:to>
                                        <p:strVal val="visible"/>
                                      </p:to>
                                    </p:set>
                                    <p:animEffect transition="in" filter="wipe(down)">
                                      <p:cBhvr>
                                        <p:cTn id="160" dur="200"/>
                                        <p:tgtEl>
                                          <p:spTgt spid="171"/>
                                        </p:tgtEl>
                                      </p:cBhvr>
                                    </p:animEffect>
                                  </p:childTnLst>
                                </p:cTn>
                              </p:par>
                            </p:childTnLst>
                          </p:cTn>
                        </p:par>
                        <p:par>
                          <p:cTn id="161" fill="hold">
                            <p:stCondLst>
                              <p:cond delay="2100"/>
                            </p:stCondLst>
                            <p:childTnLst>
                              <p:par>
                                <p:cTn id="162" presetID="22" presetClass="entr" presetSubtype="8" fill="hold" nodeType="afterEffect">
                                  <p:stCondLst>
                                    <p:cond delay="0"/>
                                  </p:stCondLst>
                                  <p:childTnLst>
                                    <p:set>
                                      <p:cBhvr>
                                        <p:cTn id="163" dur="1" fill="hold">
                                          <p:stCondLst>
                                            <p:cond delay="0"/>
                                          </p:stCondLst>
                                        </p:cTn>
                                        <p:tgtEl>
                                          <p:spTgt spid="134"/>
                                        </p:tgtEl>
                                        <p:attrNameLst>
                                          <p:attrName>style.visibility</p:attrName>
                                        </p:attrNameLst>
                                      </p:cBhvr>
                                      <p:to>
                                        <p:strVal val="visible"/>
                                      </p:to>
                                    </p:set>
                                    <p:animEffect transition="in" filter="wipe(left)">
                                      <p:cBhvr>
                                        <p:cTn id="164" dur="200"/>
                                        <p:tgtEl>
                                          <p:spTgt spid="134"/>
                                        </p:tgtEl>
                                      </p:cBhvr>
                                    </p:animEffect>
                                  </p:childTnLst>
                                </p:cTn>
                              </p:par>
                            </p:childTnLst>
                          </p:cTn>
                        </p:par>
                        <p:par>
                          <p:cTn id="165" fill="hold">
                            <p:stCondLst>
                              <p:cond delay="2300"/>
                            </p:stCondLst>
                            <p:childTnLst>
                              <p:par>
                                <p:cTn id="166" presetID="22" presetClass="entr" presetSubtype="8" fill="hold" nodeType="afterEffect">
                                  <p:stCondLst>
                                    <p:cond delay="0"/>
                                  </p:stCondLst>
                                  <p:childTnLst>
                                    <p:set>
                                      <p:cBhvr>
                                        <p:cTn id="167" dur="1" fill="hold">
                                          <p:stCondLst>
                                            <p:cond delay="0"/>
                                          </p:stCondLst>
                                        </p:cTn>
                                        <p:tgtEl>
                                          <p:spTgt spid="135"/>
                                        </p:tgtEl>
                                        <p:attrNameLst>
                                          <p:attrName>style.visibility</p:attrName>
                                        </p:attrNameLst>
                                      </p:cBhvr>
                                      <p:to>
                                        <p:strVal val="visible"/>
                                      </p:to>
                                    </p:set>
                                    <p:animEffect transition="in" filter="wipe(left)">
                                      <p:cBhvr>
                                        <p:cTn id="168" dur="200"/>
                                        <p:tgtEl>
                                          <p:spTgt spid="135"/>
                                        </p:tgtEl>
                                      </p:cBhvr>
                                    </p:animEffect>
                                  </p:childTnLst>
                                </p:cTn>
                              </p:par>
                            </p:childTnLst>
                          </p:cTn>
                        </p:par>
                        <p:par>
                          <p:cTn id="169" fill="hold">
                            <p:stCondLst>
                              <p:cond delay="2500"/>
                            </p:stCondLst>
                            <p:childTnLst>
                              <p:par>
                                <p:cTn id="170" presetID="22" presetClass="entr" presetSubtype="2" fill="hold" nodeType="after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wipe(right)">
                                      <p:cBhvr>
                                        <p:cTn id="172" dur="1000"/>
                                        <p:tgtEl>
                                          <p:spTgt spid="136"/>
                                        </p:tgtEl>
                                      </p:cBhvr>
                                    </p:animEffect>
                                  </p:childTnLst>
                                </p:cTn>
                              </p:par>
                            </p:childTnLst>
                          </p:cTn>
                        </p:par>
                        <p:par>
                          <p:cTn id="173" fill="hold">
                            <p:stCondLst>
                              <p:cond delay="3500"/>
                            </p:stCondLst>
                            <p:childTnLst>
                              <p:par>
                                <p:cTn id="174" presetID="22" presetClass="entr" presetSubtype="1" fill="hold" nodeType="afterEffect">
                                  <p:stCondLst>
                                    <p:cond delay="0"/>
                                  </p:stCondLst>
                                  <p:childTnLst>
                                    <p:set>
                                      <p:cBhvr>
                                        <p:cTn id="175" dur="1" fill="hold">
                                          <p:stCondLst>
                                            <p:cond delay="0"/>
                                          </p:stCondLst>
                                        </p:cTn>
                                        <p:tgtEl>
                                          <p:spTgt spid="138"/>
                                        </p:tgtEl>
                                        <p:attrNameLst>
                                          <p:attrName>style.visibility</p:attrName>
                                        </p:attrNameLst>
                                      </p:cBhvr>
                                      <p:to>
                                        <p:strVal val="visible"/>
                                      </p:to>
                                    </p:set>
                                    <p:animEffect transition="in" filter="wipe(up)">
                                      <p:cBhvr>
                                        <p:cTn id="176" dur="200"/>
                                        <p:tgtEl>
                                          <p:spTgt spid="138"/>
                                        </p:tgtEl>
                                      </p:cBhvr>
                                    </p:animEffect>
                                  </p:childTnLst>
                                </p:cTn>
                              </p:par>
                            </p:childTnLst>
                          </p:cTn>
                        </p:par>
                        <p:par>
                          <p:cTn id="177" fill="hold">
                            <p:stCondLst>
                              <p:cond delay="3700"/>
                            </p:stCondLst>
                            <p:childTnLst>
                              <p:par>
                                <p:cTn id="178" presetID="22" presetClass="entr" presetSubtype="8" fill="hold" nodeType="afterEffect">
                                  <p:stCondLst>
                                    <p:cond delay="0"/>
                                  </p:stCondLst>
                                  <p:childTnLst>
                                    <p:set>
                                      <p:cBhvr>
                                        <p:cTn id="179" dur="1" fill="hold">
                                          <p:stCondLst>
                                            <p:cond delay="0"/>
                                          </p:stCondLst>
                                        </p:cTn>
                                        <p:tgtEl>
                                          <p:spTgt spid="137"/>
                                        </p:tgtEl>
                                        <p:attrNameLst>
                                          <p:attrName>style.visibility</p:attrName>
                                        </p:attrNameLst>
                                      </p:cBhvr>
                                      <p:to>
                                        <p:strVal val="visible"/>
                                      </p:to>
                                    </p:set>
                                    <p:animEffect transition="in" filter="wipe(left)">
                                      <p:cBhvr>
                                        <p:cTn id="180" dur="2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984320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11115" y="218529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7144" y="218529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7144" y="3295686"/>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7144" y="436204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11116" y="328417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11116" y="43620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51621" y="562584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45593" y="56258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623878" y="2152762"/>
            <a:ext cx="7319882" cy="4140962"/>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F1D4-6418-7F4A-896E-F5E17FA403C4}"/>
              </a:ext>
            </a:extLst>
          </p:cNvPr>
          <p:cNvSpPr>
            <a:spLocks noGrp="1"/>
          </p:cNvSpPr>
          <p:nvPr>
            <p:ph type="title"/>
          </p:nvPr>
        </p:nvSpPr>
        <p:spPr/>
        <p:txBody>
          <a:bodyPr>
            <a:normAutofit/>
          </a:bodyPr>
          <a:lstStyle/>
          <a:p>
            <a:r>
              <a:rPr lang="en-US" dirty="0"/>
              <a:t>Our journey to DevOps</a:t>
            </a:r>
          </a:p>
        </p:txBody>
      </p:sp>
      <p:sp>
        <p:nvSpPr>
          <p:cNvPr id="27" name="Rectangle 26">
            <a:extLst>
              <a:ext uri="{FF2B5EF4-FFF2-40B4-BE49-F238E27FC236}">
                <a16:creationId xmlns:a16="http://schemas.microsoft.com/office/drawing/2014/main" id="{2A94E23F-60CE-0345-AAC8-7B06F962C1EE}"/>
              </a:ext>
            </a:extLst>
          </p:cNvPr>
          <p:cNvSpPr/>
          <p:nvPr/>
        </p:nvSpPr>
        <p:spPr>
          <a:xfrm>
            <a:off x="8652425" y="2665714"/>
            <a:ext cx="2208596" cy="369332"/>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solidFill>
                <a:effectLst/>
                <a:uLnTx/>
                <a:uFillTx/>
                <a:latin typeface="Segoe UI Semibold"/>
                <a:ea typeface="+mn-ea"/>
                <a:cs typeface="Segoe UI Semilight" panose="020B0402040204020203" pitchFamily="34" charset="0"/>
              </a:rPr>
              <a:t>Tools</a:t>
            </a:r>
          </a:p>
        </p:txBody>
      </p:sp>
      <p:sp>
        <p:nvSpPr>
          <p:cNvPr id="31" name="Rectangle 30">
            <a:extLst>
              <a:ext uri="{FF2B5EF4-FFF2-40B4-BE49-F238E27FC236}">
                <a16:creationId xmlns:a16="http://schemas.microsoft.com/office/drawing/2014/main" id="{3A155971-13B3-2740-9BF8-5F025EEF862B}"/>
              </a:ext>
            </a:extLst>
          </p:cNvPr>
          <p:cNvSpPr/>
          <p:nvPr/>
        </p:nvSpPr>
        <p:spPr>
          <a:xfrm>
            <a:off x="1440588" y="2665714"/>
            <a:ext cx="2208596" cy="369332"/>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solidFill>
                <a:effectLst/>
                <a:uLnTx/>
                <a:uFillTx/>
                <a:latin typeface="Segoe UI Semibold"/>
                <a:ea typeface="+mn-ea"/>
                <a:cs typeface="Segoe UI Semilight" panose="020B0402040204020203" pitchFamily="34" charset="0"/>
              </a:rPr>
              <a:t>People</a:t>
            </a:r>
          </a:p>
        </p:txBody>
      </p:sp>
      <p:sp>
        <p:nvSpPr>
          <p:cNvPr id="35" name="Rectangle 34">
            <a:extLst>
              <a:ext uri="{FF2B5EF4-FFF2-40B4-BE49-F238E27FC236}">
                <a16:creationId xmlns:a16="http://schemas.microsoft.com/office/drawing/2014/main" id="{81716A58-AE9F-8F49-B10D-0F8042757FBF}"/>
              </a:ext>
            </a:extLst>
          </p:cNvPr>
          <p:cNvSpPr/>
          <p:nvPr/>
        </p:nvSpPr>
        <p:spPr>
          <a:xfrm>
            <a:off x="5046506" y="2665714"/>
            <a:ext cx="2208596" cy="369332"/>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800" cap="none" spc="0" normalizeH="0" baseline="0" noProof="0" dirty="0">
                <a:ln>
                  <a:noFill/>
                </a:ln>
                <a:solidFill>
                  <a:srgbClr val="000000"/>
                </a:solidFill>
                <a:effectLst/>
                <a:uLnTx/>
                <a:uFillTx/>
                <a:latin typeface="Segoe UI Semibold"/>
                <a:ea typeface="+mn-ea"/>
                <a:cs typeface="Segoe UI Semilight" panose="020B0402040204020203" pitchFamily="34" charset="0"/>
              </a:rPr>
              <a:t>Process</a:t>
            </a:r>
          </a:p>
        </p:txBody>
      </p:sp>
      <p:sp>
        <p:nvSpPr>
          <p:cNvPr id="37" name="Rectangle 36">
            <a:extLst>
              <a:ext uri="{FF2B5EF4-FFF2-40B4-BE49-F238E27FC236}">
                <a16:creationId xmlns:a16="http://schemas.microsoft.com/office/drawing/2014/main" id="{F6618E6B-5470-AE46-BFFB-F9FEF154FDC7}"/>
              </a:ext>
            </a:extLst>
          </p:cNvPr>
          <p:cNvSpPr/>
          <p:nvPr/>
        </p:nvSpPr>
        <p:spPr>
          <a:xfrm>
            <a:off x="1527107" y="2945493"/>
            <a:ext cx="2208596" cy="1183273"/>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PM, Dev, Test roles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Personal offices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Deep hierarchy</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31" normalizeH="0" baseline="0" noProof="0" dirty="0">
                <a:ln>
                  <a:noFill/>
                </a:ln>
                <a:solidFill>
                  <a:srgbClr val="000000"/>
                </a:solidFill>
                <a:effectLst/>
                <a:uLnTx/>
                <a:uFillTx/>
                <a:latin typeface="Segoe UI"/>
                <a:ea typeface="+mn-ea"/>
                <a:cs typeface="+mn-cs"/>
              </a:rPr>
              <a:t>20+ team sizes</a:t>
            </a:r>
          </a:p>
        </p:txBody>
      </p:sp>
      <p:sp>
        <p:nvSpPr>
          <p:cNvPr id="38" name="Rectangle 37">
            <a:extLst>
              <a:ext uri="{FF2B5EF4-FFF2-40B4-BE49-F238E27FC236}">
                <a16:creationId xmlns:a16="http://schemas.microsoft.com/office/drawing/2014/main" id="{75DDA156-BDA4-EB41-AAEE-BBE53D473BF2}"/>
              </a:ext>
            </a:extLst>
          </p:cNvPr>
          <p:cNvSpPr/>
          <p:nvPr/>
        </p:nvSpPr>
        <p:spPr>
          <a:xfrm>
            <a:off x="4193039" y="2905681"/>
            <a:ext cx="3676989" cy="1463349"/>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20" normalizeH="0" baseline="0" noProof="0" dirty="0">
                <a:ln>
                  <a:noFill/>
                </a:ln>
                <a:solidFill>
                  <a:srgbClr val="000000"/>
                </a:solidFill>
                <a:effectLst/>
                <a:uLnTx/>
                <a:uFillTx/>
                <a:latin typeface="Segoe UI"/>
                <a:ea typeface="+mn-ea"/>
                <a:cs typeface="+mn-cs"/>
              </a:rPr>
              <a:t>4-6 month milestones</a:t>
            </a:r>
            <a:endParaRPr kumimoji="0" lang="en-US" sz="1400" b="0" i="0" u="none" strike="noStrike" kern="800" cap="none" spc="-10" normalizeH="0" baseline="0" noProof="0" dirty="0">
              <a:ln>
                <a:noFill/>
              </a:ln>
              <a:solidFill>
                <a:srgbClr val="000000"/>
              </a:solidFill>
              <a:effectLst/>
              <a:uLnTx/>
              <a:uFillTx/>
              <a:latin typeface="Segoe UI"/>
              <a:ea typeface="+mn-ea"/>
              <a:cs typeface="+mn-cs"/>
            </a:endParaRP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10" normalizeH="0" baseline="0" noProof="0" dirty="0">
                <a:ln>
                  <a:noFill/>
                </a:ln>
                <a:solidFill>
                  <a:srgbClr val="000000"/>
                </a:solidFill>
                <a:effectLst/>
                <a:uLnTx/>
                <a:uFillTx/>
                <a:latin typeface="Segoe UI"/>
                <a:ea typeface="+mn-ea"/>
                <a:cs typeface="+mn-cs"/>
              </a:rPr>
              <a:t>Features shipped once a year</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Success is install numbers</a:t>
            </a:r>
            <a:br>
              <a:rPr kumimoji="0" lang="en-US" sz="1400" b="0" i="0" u="none" strike="noStrike" kern="800" cap="none" spc="0" normalizeH="0" baseline="0" noProof="0" dirty="0">
                <a:ln>
                  <a:noFill/>
                </a:ln>
                <a:solidFill>
                  <a:srgbClr val="000000"/>
                </a:solidFill>
                <a:effectLst/>
                <a:uLnTx/>
                <a:uFillTx/>
                <a:latin typeface="Segoe UI"/>
                <a:ea typeface="+mn-ea"/>
                <a:cs typeface="+mn-cs"/>
              </a:rPr>
            </a:br>
            <a:r>
              <a:rPr kumimoji="0" lang="en-US" sz="1400" b="0" i="0" u="none" strike="noStrike" kern="800" cap="none" spc="31" normalizeH="0" baseline="0" noProof="0" dirty="0">
                <a:ln>
                  <a:noFill/>
                </a:ln>
                <a:solidFill>
                  <a:srgbClr val="000000"/>
                </a:solidFill>
                <a:effectLst/>
                <a:uLnTx/>
                <a:uFillTx/>
                <a:latin typeface="Segoe UI"/>
                <a:ea typeface="+mn-ea"/>
                <a:cs typeface="+mn-cs"/>
              </a:rPr>
              <a:t>Long planning cycles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Secret roadmap</a:t>
            </a:r>
          </a:p>
        </p:txBody>
      </p:sp>
      <p:sp>
        <p:nvSpPr>
          <p:cNvPr id="39" name="Rectangle 38">
            <a:extLst>
              <a:ext uri="{FF2B5EF4-FFF2-40B4-BE49-F238E27FC236}">
                <a16:creationId xmlns:a16="http://schemas.microsoft.com/office/drawing/2014/main" id="{67E8ED31-715F-7541-A2A5-4FDD31B858F0}"/>
              </a:ext>
            </a:extLst>
          </p:cNvPr>
          <p:cNvSpPr/>
          <p:nvPr/>
        </p:nvSpPr>
        <p:spPr>
          <a:xfrm>
            <a:off x="7601887" y="2945493"/>
            <a:ext cx="3984841" cy="1183273"/>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100 page spec documents</a:t>
            </a:r>
            <a:endParaRPr kumimoji="0" lang="en-US" sz="1400" b="0" i="1" u="none" strike="noStrike" kern="800" cap="none" spc="0" normalizeH="0" baseline="0" noProof="0" dirty="0">
              <a:ln>
                <a:noFill/>
              </a:ln>
              <a:solidFill>
                <a:srgbClr val="000000"/>
              </a:solidFill>
              <a:effectLst/>
              <a:uLnTx/>
              <a:uFillTx/>
              <a:latin typeface="Segoe UI"/>
              <a:ea typeface="+mn-ea"/>
              <a:cs typeface="+mn-cs"/>
            </a:endParaRP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Proprietary SC, TFSVC</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Feature branches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Proprietary toolchain</a:t>
            </a:r>
          </a:p>
        </p:txBody>
      </p:sp>
      <p:sp>
        <p:nvSpPr>
          <p:cNvPr id="40" name="Isosceles Triangle 25">
            <a:extLst>
              <a:ext uri="{FF2B5EF4-FFF2-40B4-BE49-F238E27FC236}">
                <a16:creationId xmlns:a16="http://schemas.microsoft.com/office/drawing/2014/main" id="{8003FBF0-D7C9-0C44-91D2-7CC84F9FD62C}"/>
              </a:ext>
            </a:extLst>
          </p:cNvPr>
          <p:cNvSpPr/>
          <p:nvPr/>
        </p:nvSpPr>
        <p:spPr bwMode="auto">
          <a:xfrm rot="10800000">
            <a:off x="2011772" y="4471485"/>
            <a:ext cx="1066229" cy="451500"/>
          </a:xfrm>
          <a:prstGeom prst="triangle">
            <a:avLst/>
          </a:prstGeom>
          <a:solidFill>
            <a:srgbClr val="0078D4"/>
          </a:solidFill>
          <a:ln w="10795" cap="flat" cmpd="sng" algn="ctr">
            <a:noFill/>
            <a:prstDash val="solid"/>
          </a:ln>
          <a:effectLst/>
        </p:spPr>
        <p:txBody>
          <a:bodyPr rot="0" spcFirstLastPara="0" vertOverflow="overflow" horzOverflow="overflow" vert="horz" wrap="square" lIns="0" tIns="186521" rIns="0" bIns="47565"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gradFill>
                <a:gsLst>
                  <a:gs pos="100000">
                    <a:srgbClr val="0078D4"/>
                  </a:gs>
                  <a:gs pos="0">
                    <a:srgbClr val="0078D4"/>
                  </a:gs>
                </a:gsLst>
                <a:lin ang="5400000" scaled="0"/>
              </a:gradFill>
              <a:effectLst/>
              <a:uLnTx/>
              <a:uFillTx/>
              <a:latin typeface="Segoe UI Semibold"/>
              <a:ea typeface="+mn-ea"/>
              <a:cs typeface="+mn-cs"/>
            </a:endParaRPr>
          </a:p>
        </p:txBody>
      </p:sp>
      <p:sp>
        <p:nvSpPr>
          <p:cNvPr id="41" name="Rectangle 40">
            <a:extLst>
              <a:ext uri="{FF2B5EF4-FFF2-40B4-BE49-F238E27FC236}">
                <a16:creationId xmlns:a16="http://schemas.microsoft.com/office/drawing/2014/main" id="{D6E5A621-593C-B64F-8B2F-AF8C8876FB28}"/>
              </a:ext>
            </a:extLst>
          </p:cNvPr>
          <p:cNvSpPr/>
          <p:nvPr/>
        </p:nvSpPr>
        <p:spPr>
          <a:xfrm>
            <a:off x="947749" y="5074612"/>
            <a:ext cx="3113638" cy="1183273"/>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PM &amp; engineering roles only</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Team rooms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Flattened hierarchy</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31" normalizeH="0" baseline="0" noProof="0" dirty="0">
                <a:ln>
                  <a:noFill/>
                </a:ln>
                <a:solidFill>
                  <a:srgbClr val="000000"/>
                </a:solidFill>
                <a:effectLst/>
                <a:uLnTx/>
                <a:uFillTx/>
                <a:latin typeface="Segoe UI"/>
                <a:ea typeface="+mn-ea"/>
                <a:cs typeface="+mn-cs"/>
              </a:rPr>
              <a:t>8-12 team sizes</a:t>
            </a:r>
          </a:p>
        </p:txBody>
      </p:sp>
      <p:sp>
        <p:nvSpPr>
          <p:cNvPr id="42" name="Rectangle 41">
            <a:extLst>
              <a:ext uri="{FF2B5EF4-FFF2-40B4-BE49-F238E27FC236}">
                <a16:creationId xmlns:a16="http://schemas.microsoft.com/office/drawing/2014/main" id="{38BBF233-427E-2F42-AEC7-5B6636ACC9C8}"/>
              </a:ext>
            </a:extLst>
          </p:cNvPr>
          <p:cNvSpPr/>
          <p:nvPr/>
        </p:nvSpPr>
        <p:spPr>
          <a:xfrm>
            <a:off x="4312309" y="5038819"/>
            <a:ext cx="3676989" cy="1463349"/>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3-week Sprints</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Features shipped every Sprint</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31" normalizeH="0" baseline="0" noProof="0" dirty="0">
                <a:ln>
                  <a:noFill/>
                </a:ln>
                <a:solidFill>
                  <a:srgbClr val="000000"/>
                </a:solidFill>
                <a:effectLst/>
                <a:uLnTx/>
                <a:uFillTx/>
                <a:latin typeface="Segoe UI"/>
                <a:ea typeface="+mn-ea"/>
                <a:cs typeface="+mn-cs"/>
              </a:rPr>
              <a:t>User satisfaction determines success</a:t>
            </a:r>
            <a:br>
              <a:rPr kumimoji="0" lang="en-US" sz="1400" b="0" i="0" u="none" strike="noStrike" kern="800" cap="none" spc="0" normalizeH="0" baseline="0" noProof="0" dirty="0">
                <a:ln>
                  <a:noFill/>
                </a:ln>
                <a:solidFill>
                  <a:srgbClr val="000000"/>
                </a:solidFill>
                <a:effectLst/>
                <a:uLnTx/>
                <a:uFillTx/>
                <a:latin typeface="Segoe UI"/>
                <a:ea typeface="+mn-ea"/>
                <a:cs typeface="+mn-cs"/>
              </a:rPr>
            </a:br>
            <a:r>
              <a:rPr kumimoji="0" lang="en-US" sz="1400" b="0" i="0" u="none" strike="noStrike" kern="800" cap="none" spc="0" normalizeH="0" baseline="0" noProof="0" dirty="0">
                <a:ln>
                  <a:noFill/>
                </a:ln>
                <a:solidFill>
                  <a:srgbClr val="000000"/>
                </a:solidFill>
                <a:effectLst/>
                <a:uLnTx/>
                <a:uFillTx/>
                <a:latin typeface="Segoe UI"/>
                <a:ea typeface="+mn-ea"/>
                <a:cs typeface="+mn-cs"/>
              </a:rPr>
              <a:t>Continuous planning &amp; learning</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Publicly shared roadmap</a:t>
            </a:r>
          </a:p>
        </p:txBody>
      </p:sp>
      <p:sp>
        <p:nvSpPr>
          <p:cNvPr id="43" name="Rectangle 42">
            <a:extLst>
              <a:ext uri="{FF2B5EF4-FFF2-40B4-BE49-F238E27FC236}">
                <a16:creationId xmlns:a16="http://schemas.microsoft.com/office/drawing/2014/main" id="{E21E6A7F-65A7-3E41-A434-394E987C639A}"/>
              </a:ext>
            </a:extLst>
          </p:cNvPr>
          <p:cNvSpPr/>
          <p:nvPr/>
        </p:nvSpPr>
        <p:spPr>
          <a:xfrm>
            <a:off x="7764302" y="5074611"/>
            <a:ext cx="3984841" cy="1183273"/>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Mockups in PPT</a:t>
            </a:r>
            <a:endParaRPr kumimoji="0" lang="en-US" sz="1400" b="0" i="1" u="none" strike="noStrike" kern="800" cap="none" spc="0" normalizeH="0" baseline="0" noProof="0" dirty="0">
              <a:ln>
                <a:noFill/>
              </a:ln>
              <a:solidFill>
                <a:srgbClr val="000000"/>
              </a:solidFill>
              <a:effectLst/>
              <a:uLnTx/>
              <a:uFillTx/>
              <a:latin typeface="Segoe UI"/>
              <a:ea typeface="+mn-ea"/>
              <a:cs typeface="+mn-cs"/>
            </a:endParaRP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Git</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0" i="0" u="none" strike="noStrike" kern="800" cap="none" spc="0" normalizeH="0" baseline="0" noProof="0" dirty="0">
                <a:ln>
                  <a:noFill/>
                </a:ln>
                <a:solidFill>
                  <a:srgbClr val="000000"/>
                </a:solidFill>
                <a:effectLst/>
                <a:uLnTx/>
                <a:uFillTx/>
                <a:latin typeface="Segoe UI"/>
                <a:ea typeface="+mn-ea"/>
                <a:cs typeface="+mn-cs"/>
              </a:rPr>
              <a:t>Everyone in master</a:t>
            </a:r>
          </a:p>
          <a:p>
            <a:pPr marL="0" marR="0" lvl="0" indent="0" algn="ctr" defTabSz="932597" rtl="0" eaLnBrk="1" fontAlgn="auto" latinLnBrk="0" hangingPunct="1">
              <a:lnSpc>
                <a:spcPct val="130000"/>
              </a:lnSpc>
              <a:spcBef>
                <a:spcPts val="0"/>
              </a:spcBef>
              <a:spcAft>
                <a:spcPts val="0"/>
              </a:spcAft>
              <a:buClrTx/>
              <a:buSzTx/>
              <a:buFontTx/>
              <a:buNone/>
              <a:tabLst/>
              <a:defRPr/>
            </a:pPr>
            <a:r>
              <a:rPr kumimoji="0" lang="en-US" sz="1400" b="1" i="0" u="none" strike="noStrike" kern="800" cap="none" spc="0" normalizeH="0" baseline="0" noProof="0" dirty="0">
                <a:ln>
                  <a:noFill/>
                </a:ln>
                <a:solidFill>
                  <a:srgbClr val="000000"/>
                </a:solidFill>
                <a:effectLst/>
                <a:uLnTx/>
                <a:uFillTx/>
                <a:latin typeface="Segoe UI"/>
                <a:ea typeface="+mn-ea"/>
                <a:cs typeface="+mn-cs"/>
              </a:rPr>
              <a:t>Azure DevOps</a:t>
            </a:r>
          </a:p>
        </p:txBody>
      </p:sp>
      <p:sp>
        <p:nvSpPr>
          <p:cNvPr id="16" name="Isosceles Triangle 25">
            <a:extLst>
              <a:ext uri="{FF2B5EF4-FFF2-40B4-BE49-F238E27FC236}">
                <a16:creationId xmlns:a16="http://schemas.microsoft.com/office/drawing/2014/main" id="{F6864821-03BD-4E44-922E-713B97DC2DC2}"/>
              </a:ext>
            </a:extLst>
          </p:cNvPr>
          <p:cNvSpPr/>
          <p:nvPr/>
        </p:nvSpPr>
        <p:spPr bwMode="auto">
          <a:xfrm rot="10800000">
            <a:off x="5617690" y="4471485"/>
            <a:ext cx="1066229" cy="451500"/>
          </a:xfrm>
          <a:prstGeom prst="triangle">
            <a:avLst/>
          </a:prstGeom>
          <a:solidFill>
            <a:srgbClr val="0078D4"/>
          </a:solidFill>
          <a:ln w="10795" cap="flat" cmpd="sng" algn="ctr">
            <a:noFill/>
            <a:prstDash val="solid"/>
          </a:ln>
          <a:effectLst/>
        </p:spPr>
        <p:txBody>
          <a:bodyPr rot="0" spcFirstLastPara="0" vertOverflow="overflow" horzOverflow="overflow" vert="horz" wrap="square" lIns="0" tIns="186521" rIns="0" bIns="47565"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gradFill>
                <a:gsLst>
                  <a:gs pos="100000">
                    <a:srgbClr val="0078D4"/>
                  </a:gs>
                  <a:gs pos="0">
                    <a:srgbClr val="0078D4"/>
                  </a:gs>
                </a:gsLst>
                <a:lin ang="5400000" scaled="0"/>
              </a:gradFill>
              <a:effectLst/>
              <a:uLnTx/>
              <a:uFillTx/>
              <a:latin typeface="Segoe UI Semibold"/>
              <a:ea typeface="+mn-ea"/>
              <a:cs typeface="+mn-cs"/>
            </a:endParaRPr>
          </a:p>
        </p:txBody>
      </p:sp>
      <p:sp>
        <p:nvSpPr>
          <p:cNvPr id="17" name="Isosceles Triangle 25">
            <a:extLst>
              <a:ext uri="{FF2B5EF4-FFF2-40B4-BE49-F238E27FC236}">
                <a16:creationId xmlns:a16="http://schemas.microsoft.com/office/drawing/2014/main" id="{56E34504-0512-4D32-8EF6-BDC9D1B443BD}"/>
              </a:ext>
            </a:extLst>
          </p:cNvPr>
          <p:cNvSpPr/>
          <p:nvPr/>
        </p:nvSpPr>
        <p:spPr bwMode="auto">
          <a:xfrm rot="10800000">
            <a:off x="9223609" y="4471485"/>
            <a:ext cx="1066229" cy="451500"/>
          </a:xfrm>
          <a:prstGeom prst="triangle">
            <a:avLst/>
          </a:prstGeom>
          <a:solidFill>
            <a:srgbClr val="0078D4"/>
          </a:solidFill>
          <a:ln w="10795" cap="flat" cmpd="sng" algn="ctr">
            <a:noFill/>
            <a:prstDash val="solid"/>
          </a:ln>
          <a:effectLst/>
        </p:spPr>
        <p:txBody>
          <a:bodyPr rot="0" spcFirstLastPara="0" vertOverflow="overflow" horzOverflow="overflow" vert="horz" wrap="square" lIns="0" tIns="186521" rIns="0" bIns="47565"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gradFill>
                <a:gsLst>
                  <a:gs pos="100000">
                    <a:srgbClr val="0078D4"/>
                  </a:gs>
                  <a:gs pos="0">
                    <a:srgbClr val="0078D4"/>
                  </a:gs>
                </a:gsLst>
                <a:lin ang="5400000" scaled="0"/>
              </a:gradFill>
              <a:effectLst/>
              <a:uLnTx/>
              <a:uFillTx/>
              <a:latin typeface="Segoe UI Semibold"/>
              <a:ea typeface="+mn-ea"/>
              <a:cs typeface="+mn-cs"/>
            </a:endParaRPr>
          </a:p>
        </p:txBody>
      </p:sp>
      <p:pic>
        <p:nvPicPr>
          <p:cNvPr id="18" name="Graphic 17">
            <a:extLst>
              <a:ext uri="{FF2B5EF4-FFF2-40B4-BE49-F238E27FC236}">
                <a16:creationId xmlns:a16="http://schemas.microsoft.com/office/drawing/2014/main" id="{68B1A7B0-2DEC-491B-84AE-54FABEC11A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5345" y="1344097"/>
            <a:ext cx="1119081" cy="1119081"/>
          </a:xfrm>
          <a:prstGeom prst="rect">
            <a:avLst/>
          </a:prstGeom>
        </p:spPr>
      </p:pic>
      <p:pic>
        <p:nvPicPr>
          <p:cNvPr id="19" name="Graphic 18">
            <a:extLst>
              <a:ext uri="{FF2B5EF4-FFF2-40B4-BE49-F238E27FC236}">
                <a16:creationId xmlns:a16="http://schemas.microsoft.com/office/drawing/2014/main" id="{23F22E37-A195-4F45-BDCF-B7570ED74F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7283" y="1436137"/>
            <a:ext cx="1027042" cy="1027042"/>
          </a:xfrm>
          <a:prstGeom prst="rect">
            <a:avLst/>
          </a:prstGeom>
        </p:spPr>
      </p:pic>
      <p:pic>
        <p:nvPicPr>
          <p:cNvPr id="20" name="Graphic 19">
            <a:extLst>
              <a:ext uri="{FF2B5EF4-FFF2-40B4-BE49-F238E27FC236}">
                <a16:creationId xmlns:a16="http://schemas.microsoft.com/office/drawing/2014/main" id="{FEF859BF-C998-4784-8754-E09D6038B4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3609" y="1436136"/>
            <a:ext cx="970069" cy="970069"/>
          </a:xfrm>
          <a:prstGeom prst="rect">
            <a:avLst/>
          </a:prstGeom>
        </p:spPr>
      </p:pic>
    </p:spTree>
    <p:extLst>
      <p:ext uri="{BB962C8B-B14F-4D97-AF65-F5344CB8AC3E}">
        <p14:creationId xmlns:p14="http://schemas.microsoft.com/office/powerpoint/2010/main" val="352892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1" grpId="0"/>
      <p:bldP spid="35" grpId="0"/>
      <p:bldP spid="37" grpId="0"/>
      <p:bldP spid="38" grpId="0"/>
      <p:bldP spid="39" grpId="0"/>
      <p:bldP spid="40" grpId="0" animBg="1"/>
      <p:bldP spid="41" grpId="0"/>
      <p:bldP spid="42" grpId="0"/>
      <p:bldP spid="43" grpId="0"/>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algn="r"/>
            <a:r>
              <a:rPr lang="en-GB" sz="1050" dirty="0">
                <a:solidFill>
                  <a:schemeClr val="accent6"/>
                </a:solidFill>
              </a:rPr>
              <a:t>Data: Internal Microsoft engineering system activity, August 2018</a:t>
            </a:r>
            <a:endParaRPr lang="en-US" sz="1050"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r>
              <a:rPr lang="en-GB" sz="4800" dirty="0">
                <a:solidFill>
                  <a:schemeClr val="bg1"/>
                </a:solidFill>
                <a:latin typeface="+mj-lt"/>
              </a:rPr>
              <a:t>372k</a:t>
            </a:r>
          </a:p>
          <a:p>
            <a:r>
              <a:rPr lang="en-GB" sz="1400"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r>
              <a:rPr lang="en-GB" sz="4800" dirty="0">
                <a:solidFill>
                  <a:schemeClr val="bg1"/>
                </a:solidFill>
                <a:latin typeface="+mj-lt"/>
              </a:rPr>
              <a:t>2m </a:t>
            </a:r>
            <a:endParaRPr lang="en-GB" sz="1400" dirty="0">
              <a:solidFill>
                <a:schemeClr val="bg1"/>
              </a:solidFill>
              <a:latin typeface="+mj-lt"/>
            </a:endParaRPr>
          </a:p>
          <a:p>
            <a:r>
              <a:rPr lang="en-GB" sz="1400" dirty="0">
                <a:solidFill>
                  <a:schemeClr val="bg1"/>
                </a:solidFill>
              </a:rPr>
              <a:t>Git commits per month </a:t>
            </a:r>
          </a:p>
          <a:p>
            <a:endParaRPr lang="en-US" sz="1400"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r>
              <a:rPr lang="en-GB" sz="9600">
                <a:solidFill>
                  <a:schemeClr val="bg1"/>
                </a:solidFill>
                <a:latin typeface="+mj-lt"/>
              </a:rPr>
              <a:t>85,000</a:t>
            </a:r>
            <a:endParaRPr lang="en-GB" sz="9600" dirty="0">
              <a:solidFill>
                <a:schemeClr val="bg1"/>
              </a:solidFill>
              <a:latin typeface="+mj-lt"/>
            </a:endParaRPr>
          </a:p>
          <a:p>
            <a:r>
              <a:rPr lang="en-GB" sz="2000" dirty="0">
                <a:solidFill>
                  <a:schemeClr val="bg1"/>
                </a:solidFill>
              </a:rPr>
              <a:t>Deployments per day</a:t>
            </a:r>
            <a:endParaRPr lang="en-US" sz="480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r>
              <a:rPr lang="en-GB" sz="4800" dirty="0">
                <a:solidFill>
                  <a:schemeClr val="bg1"/>
                </a:solidFill>
                <a:latin typeface="+mj-lt"/>
              </a:rPr>
              <a:t>4.4m </a:t>
            </a:r>
            <a:endParaRPr lang="en-GB" sz="1400" dirty="0">
              <a:solidFill>
                <a:schemeClr val="bg1"/>
              </a:solidFill>
              <a:latin typeface="+mj-lt"/>
            </a:endParaRPr>
          </a:p>
          <a:p>
            <a:r>
              <a:rPr lang="en-GB" sz="1400" dirty="0">
                <a:solidFill>
                  <a:schemeClr val="bg1"/>
                </a:solidFill>
              </a:rPr>
              <a:t>Builds per month</a:t>
            </a:r>
          </a:p>
          <a:p>
            <a:r>
              <a:rPr lang="en-GB" sz="1400"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r>
              <a:rPr lang="en-GB" sz="4800">
                <a:solidFill>
                  <a:schemeClr val="bg1"/>
                </a:solidFill>
                <a:latin typeface="+mj-lt"/>
              </a:rPr>
              <a:t>500m</a:t>
            </a:r>
            <a:r>
              <a:rPr lang="en-GB" sz="4800">
                <a:solidFill>
                  <a:schemeClr val="bg1"/>
                </a:solidFill>
              </a:rPr>
              <a:t> </a:t>
            </a:r>
            <a:r>
              <a:rPr lang="en-GB" sz="1400">
                <a:solidFill>
                  <a:schemeClr val="bg1"/>
                </a:solidFill>
              </a:rPr>
              <a:t>Test executions per day </a:t>
            </a:r>
          </a:p>
          <a:p>
            <a:endParaRPr lang="en-US" sz="1400">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r>
              <a:rPr lang="en-GB" sz="4800">
                <a:solidFill>
                  <a:schemeClr val="bg1"/>
                </a:solidFill>
                <a:latin typeface="+mj-lt"/>
              </a:rPr>
              <a:t>500k</a:t>
            </a:r>
          </a:p>
          <a:p>
            <a:r>
              <a:rPr lang="en-GB" sz="1400">
                <a:solidFill>
                  <a:schemeClr val="bg1"/>
                </a:solidFill>
              </a:rPr>
              <a:t>Work items updated per day</a:t>
            </a:r>
            <a:endParaRPr lang="en-US" sz="1400">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r>
              <a:rPr lang="en-GB" sz="4800">
                <a:solidFill>
                  <a:schemeClr val="bg1"/>
                </a:solidFill>
                <a:latin typeface="+mj-lt"/>
              </a:rPr>
              <a:t>5m</a:t>
            </a:r>
          </a:p>
          <a:p>
            <a:r>
              <a:rPr lang="en-GB" sz="1400">
                <a:solidFill>
                  <a:schemeClr val="bg1"/>
                </a:solidFill>
              </a:rPr>
              <a:t>Work items viewed per day</a:t>
            </a:r>
            <a:endParaRPr lang="en-US" sz="3600">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369332"/>
          </a:xfrm>
          <a:prstGeom prst="rect">
            <a:avLst/>
          </a:prstGeom>
        </p:spPr>
        <p:txBody>
          <a:bodyPr wrap="square" lIns="0" rIns="0">
            <a:spAutoFit/>
          </a:bodyPr>
          <a:lstStyle/>
          <a:p>
            <a:r>
              <a:rPr lang="en-US" sz="1800" kern="0" dirty="0">
                <a:cs typeface="Segoe UI Semilight" panose="020B0402040204020203" pitchFamily="34" charset="0"/>
              </a:rPr>
              <a:t>Azure DevOps is the toolchain of choice for Microsoft engineering with over 90,000 internal users</a:t>
            </a:r>
            <a:endParaRPr lang="en-US" sz="1800"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571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22AD82-9D91-4CC1-A76E-A4746733908F}"/>
              </a:ext>
            </a:extLst>
          </p:cNvPr>
          <p:cNvSpPr>
            <a:spLocks noGrp="1"/>
          </p:cNvSpPr>
          <p:nvPr>
            <p:ph type="title"/>
          </p:nvPr>
        </p:nvSpPr>
        <p:spPr/>
        <p:txBody>
          <a:bodyPr/>
          <a:lstStyle/>
          <a:p>
            <a:r>
              <a:rPr lang="fr-FR" dirty="0"/>
              <a:t>Agenda</a:t>
            </a:r>
            <a:endParaRPr lang="en-US" dirty="0"/>
          </a:p>
        </p:txBody>
      </p:sp>
      <p:sp>
        <p:nvSpPr>
          <p:cNvPr id="5" name="Text Placeholder 4">
            <a:extLst>
              <a:ext uri="{FF2B5EF4-FFF2-40B4-BE49-F238E27FC236}">
                <a16:creationId xmlns:a16="http://schemas.microsoft.com/office/drawing/2014/main" id="{AED308DB-5911-4614-B82D-14A150896BA4}"/>
              </a:ext>
            </a:extLst>
          </p:cNvPr>
          <p:cNvSpPr>
            <a:spLocks noGrp="1"/>
          </p:cNvSpPr>
          <p:nvPr>
            <p:ph type="body" sz="quarter" idx="10"/>
          </p:nvPr>
        </p:nvSpPr>
        <p:spPr>
          <a:xfrm>
            <a:off x="275481" y="1212850"/>
            <a:ext cx="11885514" cy="5957144"/>
          </a:xfrm>
        </p:spPr>
        <p:txBody>
          <a:bodyPr/>
          <a:lstStyle/>
          <a:p>
            <a:pPr fontAlgn="t"/>
            <a:r>
              <a:rPr lang="en-US" sz="3264" dirty="0">
                <a:solidFill>
                  <a:srgbClr val="353535"/>
                </a:solidFill>
              </a:rPr>
              <a:t>09h00 - 09h30 :</a:t>
            </a:r>
            <a:r>
              <a:rPr lang="en-US" sz="3264" dirty="0"/>
              <a:t> </a:t>
            </a:r>
            <a:r>
              <a:rPr lang="en-US" sz="3264" dirty="0" err="1"/>
              <a:t>Accueil</a:t>
            </a:r>
            <a:r>
              <a:rPr lang="en-US" sz="3264" dirty="0"/>
              <a:t> et introduction</a:t>
            </a:r>
          </a:p>
          <a:p>
            <a:pPr fontAlgn="t"/>
            <a:r>
              <a:rPr lang="en-US" sz="3264" dirty="0">
                <a:solidFill>
                  <a:srgbClr val="353535"/>
                </a:solidFill>
              </a:rPr>
              <a:t>09h30 - 10h30 </a:t>
            </a:r>
            <a:r>
              <a:rPr lang="en-US" sz="3264" dirty="0"/>
              <a:t>: Presentation</a:t>
            </a:r>
            <a:endParaRPr lang="en-US" sz="2448" dirty="0"/>
          </a:p>
          <a:p>
            <a:pPr fontAlgn="t"/>
            <a:r>
              <a:rPr lang="en-US" sz="3264" dirty="0">
                <a:solidFill>
                  <a:srgbClr val="353535"/>
                </a:solidFill>
              </a:rPr>
              <a:t>10h45 - 11h30 </a:t>
            </a:r>
            <a:r>
              <a:rPr lang="en-US" sz="3264" dirty="0"/>
              <a:t>: </a:t>
            </a:r>
            <a:r>
              <a:rPr lang="en-US" sz="3264" dirty="0" err="1"/>
              <a:t>WhiteBoard</a:t>
            </a:r>
            <a:r>
              <a:rPr lang="en-US" sz="3264" dirty="0"/>
              <a:t> Design Session</a:t>
            </a:r>
          </a:p>
          <a:p>
            <a:pPr fontAlgn="t"/>
            <a:r>
              <a:rPr lang="en-US" sz="3264" dirty="0">
                <a:solidFill>
                  <a:srgbClr val="353535"/>
                </a:solidFill>
              </a:rPr>
              <a:t>11h30 - 12h30 </a:t>
            </a:r>
            <a:r>
              <a:rPr lang="en-US" sz="3264" dirty="0"/>
              <a:t>: Hands On Lab – Setup</a:t>
            </a:r>
          </a:p>
          <a:p>
            <a:pPr fontAlgn="t"/>
            <a:r>
              <a:rPr lang="en-US" sz="3264" dirty="0">
                <a:solidFill>
                  <a:srgbClr val="353535"/>
                </a:solidFill>
              </a:rPr>
              <a:t>12h30 - 13h30 </a:t>
            </a:r>
            <a:r>
              <a:rPr lang="en-US" sz="3264" dirty="0"/>
              <a:t>: Déjeuner</a:t>
            </a:r>
          </a:p>
          <a:p>
            <a:pPr fontAlgn="t"/>
            <a:r>
              <a:rPr lang="en-US" sz="3264" dirty="0">
                <a:solidFill>
                  <a:srgbClr val="353535"/>
                </a:solidFill>
              </a:rPr>
              <a:t>13h30 - 15h30 </a:t>
            </a:r>
            <a:r>
              <a:rPr lang="en-US" sz="3264" dirty="0"/>
              <a:t>: Hands On Lab – Part#1</a:t>
            </a:r>
          </a:p>
          <a:p>
            <a:pPr fontAlgn="t"/>
            <a:r>
              <a:rPr lang="en-US" sz="3264" dirty="0">
                <a:solidFill>
                  <a:srgbClr val="353535"/>
                </a:solidFill>
              </a:rPr>
              <a:t>15h45 - 16h45 </a:t>
            </a:r>
            <a:r>
              <a:rPr lang="en-US" sz="3264" dirty="0"/>
              <a:t>: Hands On Lab – Part #2</a:t>
            </a:r>
          </a:p>
          <a:p>
            <a:pPr fontAlgn="t"/>
            <a:r>
              <a:rPr lang="en-US" sz="3264" dirty="0">
                <a:solidFill>
                  <a:srgbClr val="353535"/>
                </a:solidFill>
              </a:rPr>
              <a:t>16h45 - 17h00 </a:t>
            </a:r>
            <a:r>
              <a:rPr lang="en-US" sz="3264" dirty="0"/>
              <a:t>: Conclusion</a:t>
            </a:r>
          </a:p>
          <a:p>
            <a:endParaRPr lang="en-US" sz="3264" dirty="0"/>
          </a:p>
        </p:txBody>
      </p:sp>
      <p:sp>
        <p:nvSpPr>
          <p:cNvPr id="6" name="Rectangle 5">
            <a:extLst>
              <a:ext uri="{FF2B5EF4-FFF2-40B4-BE49-F238E27FC236}">
                <a16:creationId xmlns:a16="http://schemas.microsoft.com/office/drawing/2014/main" id="{846F770E-5C7F-44A1-878C-6A34A9E375DF}"/>
              </a:ext>
            </a:extLst>
          </p:cNvPr>
          <p:cNvSpPr/>
          <p:nvPr/>
        </p:nvSpPr>
        <p:spPr bwMode="auto">
          <a:xfrm>
            <a:off x="11502989" y="6553228"/>
            <a:ext cx="870430" cy="676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fr-FR" sz="2448" dirty="0">
                <a:gradFill>
                  <a:gsLst>
                    <a:gs pos="0">
                      <a:srgbClr val="FFFFFF"/>
                    </a:gs>
                    <a:gs pos="100000">
                      <a:srgbClr val="FFFFFF"/>
                    </a:gs>
                  </a:gsLst>
                  <a:lin ang="5400000" scaled="0"/>
                </a:gradFill>
                <a:ea typeface="Segoe UI" pitchFamily="34" charset="0"/>
                <a:cs typeface="Segoe UI" pitchFamily="34" charset="0"/>
              </a:rPr>
              <a:t>FX</a:t>
            </a: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5299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dirty="0"/>
              <a:t>What’s DevOps allows to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01914" y="3319160"/>
            <a:ext cx="2340256" cy="933589"/>
          </a:xfrm>
          <a:prstGeom prst="rect">
            <a:avLst/>
          </a:prstGeom>
        </p:spPr>
        <p:txBody>
          <a:bodyPr wrap="none">
            <a:spAutoFit/>
          </a:bodyPr>
          <a:lstStyle/>
          <a:p>
            <a:pPr algn="ctr" defTabSz="914016">
              <a:spcBef>
                <a:spcPts val="784"/>
              </a:spcBef>
              <a:defRPr/>
            </a:pPr>
            <a:r>
              <a:rPr lang="en-US" sz="2400" b="1" spc="10" dirty="0">
                <a:ln w="3175">
                  <a:noFill/>
                </a:ln>
                <a:solidFill>
                  <a:srgbClr val="854CC7"/>
                </a:solidFill>
                <a:latin typeface="+mj-lt"/>
                <a:cs typeface="Segoe UI Semilight" panose="020B0402040204020203" pitchFamily="34" charset="0"/>
              </a:rPr>
              <a:t>Faster</a:t>
            </a:r>
          </a:p>
          <a:p>
            <a:pPr algn="ctr" defTabSz="914016">
              <a:spcBef>
                <a:spcPts val="784"/>
              </a:spcBef>
              <a:defRPr/>
            </a:pPr>
            <a:r>
              <a:rPr lang="en-US" sz="2400" b="1" spc="10" dirty="0">
                <a:ln w="3175">
                  <a:noFill/>
                </a:ln>
                <a:solidFill>
                  <a:srgbClr val="854CC7"/>
                </a:solidFill>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67145" y="3351871"/>
            <a:ext cx="1527213" cy="933589"/>
          </a:xfrm>
          <a:prstGeom prst="rect">
            <a:avLst/>
          </a:prstGeom>
        </p:spPr>
        <p:txBody>
          <a:bodyPr wrap="none">
            <a:spAutoFit/>
          </a:bodyPr>
          <a:lstStyle/>
          <a:p>
            <a:pPr algn="ctr" defTabSz="914016">
              <a:spcBef>
                <a:spcPts val="784"/>
              </a:spcBef>
              <a:defRPr/>
            </a:pPr>
            <a:r>
              <a:rPr lang="en-US" sz="2400" b="1" spc="10">
                <a:ln w="3175">
                  <a:noFill/>
                </a:ln>
                <a:solidFill>
                  <a:srgbClr val="854CC7"/>
                </a:solidFill>
                <a:latin typeface="+mj-lt"/>
                <a:cs typeface="Segoe UI Semilight" panose="020B0402040204020203" pitchFamily="34" charset="0"/>
              </a:rPr>
              <a:t>Increased</a:t>
            </a:r>
          </a:p>
          <a:p>
            <a:pPr algn="ctr" defTabSz="914016">
              <a:spcBef>
                <a:spcPts val="784"/>
              </a:spcBef>
              <a:defRPr/>
            </a:pPr>
            <a:r>
              <a:rPr lang="en-US" sz="2400" b="1" spc="10">
                <a:ln w="3175">
                  <a:noFill/>
                </a:ln>
                <a:solidFill>
                  <a:srgbClr val="854CC7"/>
                </a:solidFill>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655074" y="5207712"/>
            <a:ext cx="2945871"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2 604x Faster Mean </a:t>
            </a:r>
          </a:p>
          <a:p>
            <a:pPr algn="ctr" defTabSz="914016">
              <a:spcBef>
                <a:spcPts val="784"/>
              </a:spcBef>
              <a:defRPr/>
            </a:pPr>
            <a:r>
              <a:rPr lang="en-US" sz="2353" spc="10" dirty="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3149106" cy="816506"/>
          </a:xfrm>
          <a:prstGeom prst="rect">
            <a:avLst/>
          </a:prstGeom>
        </p:spPr>
        <p:txBody>
          <a:bodyPr wrap="square">
            <a:spAutoFit/>
          </a:bodyPr>
          <a:lstStyle/>
          <a:p>
            <a:pPr algn="ctr" defTabSz="914016">
              <a:spcBef>
                <a:spcPts val="784"/>
              </a:spcBef>
              <a:defRPr/>
            </a:pPr>
            <a:r>
              <a:rPr lang="en-US" sz="2353" spc="10" dirty="0">
                <a:ln w="3175">
                  <a:noFill/>
                </a:ln>
                <a:cs typeface="Segoe UI Semilight" panose="020B0402040204020203" pitchFamily="34" charset="0"/>
              </a:rPr>
              <a:t>2 555x Faster Lead 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dirty="0">
                <a:ln w="3175">
                  <a:noFill/>
                </a:ln>
                <a:cs typeface="Segoe UI Semilight" panose="020B0402040204020203" pitchFamily="34" charset="0"/>
              </a:rPr>
              <a:t>46x Deployment</a:t>
            </a:r>
          </a:p>
          <a:p>
            <a:pPr algn="ctr" defTabSz="914016">
              <a:spcBef>
                <a:spcPts val="784"/>
              </a:spcBef>
              <a:defRPr/>
            </a:pPr>
            <a:r>
              <a:rPr lang="en-US" sz="2353" spc="10" dirty="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34976" y="2659324"/>
            <a:ext cx="10334624" cy="1862590"/>
          </a:xfrm>
        </p:spPr>
        <p:txBody>
          <a:bodyPr/>
          <a:lstStyle/>
          <a:p>
            <a:r>
              <a:rPr lang="en-GB" dirty="0"/>
              <a:t>Azure DevOps Demo</a:t>
            </a:r>
            <a:endParaRPr lang="en-US" dirty="0"/>
          </a:p>
        </p:txBody>
      </p:sp>
      <p:sp>
        <p:nvSpPr>
          <p:cNvPr id="8" name="TextBox 7">
            <a:extLst>
              <a:ext uri="{FF2B5EF4-FFF2-40B4-BE49-F238E27FC236}">
                <a16:creationId xmlns:a16="http://schemas.microsoft.com/office/drawing/2014/main" id="{4A164FF3-6F06-41DA-B983-C002656CBED9}"/>
              </a:ext>
            </a:extLst>
          </p:cNvPr>
          <p:cNvSpPr txBox="1"/>
          <p:nvPr/>
        </p:nvSpPr>
        <p:spPr>
          <a:xfrm>
            <a:off x="10376167" y="0"/>
            <a:ext cx="2060308" cy="572464"/>
          </a:xfrm>
          <a:prstGeom prst="rect">
            <a:avLst/>
          </a:prstGeom>
          <a:noFill/>
        </p:spPr>
        <p:txBody>
          <a:bodyPr wrap="none" lIns="182880" tIns="146304" rIns="182880" bIns="146304" rtlCol="0">
            <a:spAutoFit/>
          </a:bodyPr>
          <a:lstStyle/>
          <a:p>
            <a:pPr algn="r">
              <a:lnSpc>
                <a:spcPct val="90000"/>
              </a:lnSpc>
              <a:spcAft>
                <a:spcPts val="600"/>
              </a:spcAft>
            </a:pPr>
            <a:r>
              <a:rPr lang="en-US" sz="2000"/>
              <a:t>#</a:t>
            </a:r>
            <a:r>
              <a:rPr lang="en-US" sz="2000" err="1"/>
              <a:t>AzureDevOps</a:t>
            </a:r>
            <a:endParaRPr lang="en-US" sz="2000"/>
          </a:p>
        </p:txBody>
      </p:sp>
    </p:spTree>
    <p:extLst>
      <p:ext uri="{BB962C8B-B14F-4D97-AF65-F5344CB8AC3E}">
        <p14:creationId xmlns:p14="http://schemas.microsoft.com/office/powerpoint/2010/main" val="127342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5408E-AB8E-4B43-AE1D-F056E9CBC63A}"/>
              </a:ext>
            </a:extLst>
          </p:cNvPr>
          <p:cNvSpPr>
            <a:spLocks noGrp="1"/>
          </p:cNvSpPr>
          <p:nvPr>
            <p:ph type="title"/>
          </p:nvPr>
        </p:nvSpPr>
        <p:spPr/>
        <p:txBody>
          <a:bodyPr/>
          <a:lstStyle/>
          <a:p>
            <a:r>
              <a:rPr lang="en-US" sz="4200" dirty="0"/>
              <a:t>Application Modernization</a:t>
            </a:r>
          </a:p>
        </p:txBody>
      </p:sp>
    </p:spTree>
    <p:extLst>
      <p:ext uri="{BB962C8B-B14F-4D97-AF65-F5344CB8AC3E}">
        <p14:creationId xmlns:p14="http://schemas.microsoft.com/office/powerpoint/2010/main" val="55795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E4387-6651-4F16-A31D-3188E088799D}"/>
              </a:ext>
            </a:extLst>
          </p:cNvPr>
          <p:cNvSpPr>
            <a:spLocks noGrp="1"/>
          </p:cNvSpPr>
          <p:nvPr>
            <p:ph type="title"/>
          </p:nvPr>
        </p:nvSpPr>
        <p:spPr/>
        <p:txBody>
          <a:bodyPr/>
          <a:lstStyle/>
          <a:p>
            <a:r>
              <a:rPr lang="en-US" dirty="0"/>
              <a:t>Business is powered by applications</a:t>
            </a:r>
            <a:endParaRPr lang="en-GB" dirty="0"/>
          </a:p>
        </p:txBody>
      </p:sp>
      <p:grpSp>
        <p:nvGrpSpPr>
          <p:cNvPr id="27" name="Group 26">
            <a:extLst>
              <a:ext uri="{FF2B5EF4-FFF2-40B4-BE49-F238E27FC236}">
                <a16:creationId xmlns:a16="http://schemas.microsoft.com/office/drawing/2014/main" id="{096672CB-FDC4-4FFE-85A0-D846CC3B107F}"/>
              </a:ext>
            </a:extLst>
          </p:cNvPr>
          <p:cNvGrpSpPr/>
          <p:nvPr/>
        </p:nvGrpSpPr>
        <p:grpSpPr>
          <a:xfrm>
            <a:off x="839523" y="2048231"/>
            <a:ext cx="10551055" cy="3795606"/>
            <a:chOff x="484111" y="2038706"/>
            <a:chExt cx="10551055" cy="3795606"/>
          </a:xfrm>
        </p:grpSpPr>
        <p:grpSp>
          <p:nvGrpSpPr>
            <p:cNvPr id="28" name="Group 27">
              <a:extLst>
                <a:ext uri="{FF2B5EF4-FFF2-40B4-BE49-F238E27FC236}">
                  <a16:creationId xmlns:a16="http://schemas.microsoft.com/office/drawing/2014/main" id="{855689F0-C83B-468F-9B61-772A8895111A}"/>
                </a:ext>
              </a:extLst>
            </p:cNvPr>
            <p:cNvGrpSpPr/>
            <p:nvPr/>
          </p:nvGrpSpPr>
          <p:grpSpPr>
            <a:xfrm>
              <a:off x="4376874" y="2038706"/>
              <a:ext cx="3477325" cy="3593852"/>
              <a:chOff x="3909269" y="2029375"/>
              <a:chExt cx="3266146" cy="3375596"/>
            </a:xfrm>
          </p:grpSpPr>
          <p:sp>
            <p:nvSpPr>
              <p:cNvPr id="56" name="Freeform 9">
                <a:extLst>
                  <a:ext uri="{FF2B5EF4-FFF2-40B4-BE49-F238E27FC236}">
                    <a16:creationId xmlns:a16="http://schemas.microsoft.com/office/drawing/2014/main" id="{727FD5B2-3CB1-4AB5-8836-C66D68486BE0}"/>
                  </a:ext>
                </a:extLst>
              </p:cNvPr>
              <p:cNvSpPr>
                <a:spLocks/>
              </p:cNvSpPr>
              <p:nvPr/>
            </p:nvSpPr>
            <p:spPr bwMode="auto">
              <a:xfrm rot="5825304">
                <a:off x="5628163" y="2085998"/>
                <a:ext cx="252996" cy="139750"/>
              </a:xfrm>
              <a:custGeom>
                <a:avLst/>
                <a:gdLst>
                  <a:gd name="T0" fmla="*/ 0 w 716"/>
                  <a:gd name="T1" fmla="*/ 525 h 525"/>
                  <a:gd name="T2" fmla="*/ 358 w 716"/>
                  <a:gd name="T3" fmla="*/ 0 h 525"/>
                  <a:gd name="T4" fmla="*/ 716 w 716"/>
                  <a:gd name="T5" fmla="*/ 525 h 525"/>
                </a:gdLst>
                <a:ahLst/>
                <a:cxnLst>
                  <a:cxn ang="0">
                    <a:pos x="T0" y="T1"/>
                  </a:cxn>
                  <a:cxn ang="0">
                    <a:pos x="T2" y="T3"/>
                  </a:cxn>
                  <a:cxn ang="0">
                    <a:pos x="T4" y="T5"/>
                  </a:cxn>
                </a:cxnLst>
                <a:rect l="0" t="0" r="r" b="b"/>
                <a:pathLst>
                  <a:path w="716" h="525">
                    <a:moveTo>
                      <a:pt x="0" y="525"/>
                    </a:moveTo>
                    <a:lnTo>
                      <a:pt x="358" y="0"/>
                    </a:lnTo>
                    <a:lnTo>
                      <a:pt x="716" y="525"/>
                    </a:lnTo>
                  </a:path>
                </a:pathLst>
              </a:custGeom>
              <a:noFill/>
              <a:ln w="38100" cap="flat" cmpd="sng" algn="ctr">
                <a:solidFill>
                  <a:srgbClr val="6C6E6C">
                    <a:lumMod val="40000"/>
                    <a:lumOff val="60000"/>
                  </a:srgbClr>
                </a:solidFill>
                <a:prstDash val="solid"/>
                <a:miter lim="800000"/>
                <a:headEnd type="none"/>
                <a:tailEnd type="none" w="sm" len="sm"/>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7" name="Group 56">
                <a:extLst>
                  <a:ext uri="{FF2B5EF4-FFF2-40B4-BE49-F238E27FC236}">
                    <a16:creationId xmlns:a16="http://schemas.microsoft.com/office/drawing/2014/main" id="{692F0A32-B4F8-4869-BD4A-AD96DD2A25F5}"/>
                  </a:ext>
                </a:extLst>
              </p:cNvPr>
              <p:cNvGrpSpPr/>
              <p:nvPr/>
            </p:nvGrpSpPr>
            <p:grpSpPr>
              <a:xfrm rot="16200000">
                <a:off x="3909269" y="2138825"/>
                <a:ext cx="3266146" cy="3266146"/>
                <a:chOff x="4465764" y="1823979"/>
                <a:chExt cx="3266146" cy="3266146"/>
              </a:xfrm>
            </p:grpSpPr>
            <p:sp>
              <p:nvSpPr>
                <p:cNvPr id="60" name="Arc 59">
                  <a:extLst>
                    <a:ext uri="{FF2B5EF4-FFF2-40B4-BE49-F238E27FC236}">
                      <a16:creationId xmlns:a16="http://schemas.microsoft.com/office/drawing/2014/main" id="{AE858CD1-D678-4D59-B182-D9506E2FA315}"/>
                    </a:ext>
                  </a:extLst>
                </p:cNvPr>
                <p:cNvSpPr/>
                <p:nvPr/>
              </p:nvSpPr>
              <p:spPr>
                <a:xfrm rot="7200000">
                  <a:off x="4465764" y="1823979"/>
                  <a:ext cx="3266145" cy="3266146"/>
                </a:xfrm>
                <a:prstGeom prst="arc">
                  <a:avLst>
                    <a:gd name="adj1" fmla="val 17592898"/>
                    <a:gd name="adj2" fmla="val 510010"/>
                  </a:avLst>
                </a:prstGeom>
                <a:noFill/>
                <a:ln w="38100" cap="flat" cmpd="sng" algn="ctr">
                  <a:solidFill>
                    <a:srgbClr val="6C6E6C">
                      <a:lumMod val="40000"/>
                      <a:lumOff val="60000"/>
                    </a:srgbClr>
                  </a:solidFill>
                  <a:prstDash val="solid"/>
                  <a:miter lim="800000"/>
                  <a:headEnd type="none"/>
                  <a:tailEnd type="none"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 name="Arc 60">
                  <a:extLst>
                    <a:ext uri="{FF2B5EF4-FFF2-40B4-BE49-F238E27FC236}">
                      <a16:creationId xmlns:a16="http://schemas.microsoft.com/office/drawing/2014/main" id="{EC474D6E-445A-4804-A7AC-C07756D9EE88}"/>
                    </a:ext>
                  </a:extLst>
                </p:cNvPr>
                <p:cNvSpPr/>
                <p:nvPr/>
              </p:nvSpPr>
              <p:spPr>
                <a:xfrm rot="14400000">
                  <a:off x="4465764" y="1823979"/>
                  <a:ext cx="3266145" cy="3266146"/>
                </a:xfrm>
                <a:prstGeom prst="arc">
                  <a:avLst>
                    <a:gd name="adj1" fmla="val 17728621"/>
                    <a:gd name="adj2" fmla="val 345007"/>
                  </a:avLst>
                </a:prstGeom>
                <a:noFill/>
                <a:ln w="38100" cap="flat" cmpd="sng" algn="ctr">
                  <a:solidFill>
                    <a:srgbClr val="6C6E6C">
                      <a:lumMod val="40000"/>
                      <a:lumOff val="60000"/>
                    </a:srgbClr>
                  </a:solidFill>
                  <a:prstDash val="solid"/>
                  <a:miter lim="800000"/>
                  <a:headEnd type="none"/>
                  <a:tailEnd type="none"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 name="Arc 61">
                  <a:extLst>
                    <a:ext uri="{FF2B5EF4-FFF2-40B4-BE49-F238E27FC236}">
                      <a16:creationId xmlns:a16="http://schemas.microsoft.com/office/drawing/2014/main" id="{310FC39E-328F-421F-8161-4346CAD14D5A}"/>
                    </a:ext>
                  </a:extLst>
                </p:cNvPr>
                <p:cNvSpPr/>
                <p:nvPr/>
              </p:nvSpPr>
              <p:spPr>
                <a:xfrm>
                  <a:off x="4465764" y="1823980"/>
                  <a:ext cx="3266146" cy="3266145"/>
                </a:xfrm>
                <a:prstGeom prst="arc">
                  <a:avLst>
                    <a:gd name="adj1" fmla="val 17622202"/>
                    <a:gd name="adj2" fmla="val 547323"/>
                  </a:avLst>
                </a:prstGeom>
                <a:noFill/>
                <a:ln w="38100" cap="flat" cmpd="sng" algn="ctr">
                  <a:solidFill>
                    <a:srgbClr val="6C6E6C">
                      <a:lumMod val="40000"/>
                      <a:lumOff val="60000"/>
                    </a:srgbClr>
                  </a:solidFill>
                  <a:prstDash val="solid"/>
                  <a:miter lim="800000"/>
                  <a:headEnd type="none"/>
                  <a:tailEnd type="none"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58" name="Freeform 9">
                <a:extLst>
                  <a:ext uri="{FF2B5EF4-FFF2-40B4-BE49-F238E27FC236}">
                    <a16:creationId xmlns:a16="http://schemas.microsoft.com/office/drawing/2014/main" id="{F9E46A31-347C-4DA6-97A8-26280A66FA1C}"/>
                  </a:ext>
                </a:extLst>
              </p:cNvPr>
              <p:cNvSpPr>
                <a:spLocks/>
              </p:cNvSpPr>
              <p:nvPr/>
            </p:nvSpPr>
            <p:spPr bwMode="auto">
              <a:xfrm rot="13582472">
                <a:off x="6717813" y="4681123"/>
                <a:ext cx="252996" cy="139750"/>
              </a:xfrm>
              <a:custGeom>
                <a:avLst/>
                <a:gdLst>
                  <a:gd name="T0" fmla="*/ 0 w 716"/>
                  <a:gd name="T1" fmla="*/ 525 h 525"/>
                  <a:gd name="T2" fmla="*/ 358 w 716"/>
                  <a:gd name="T3" fmla="*/ 0 h 525"/>
                  <a:gd name="T4" fmla="*/ 716 w 716"/>
                  <a:gd name="T5" fmla="*/ 525 h 525"/>
                </a:gdLst>
                <a:ahLst/>
                <a:cxnLst>
                  <a:cxn ang="0">
                    <a:pos x="T0" y="T1"/>
                  </a:cxn>
                  <a:cxn ang="0">
                    <a:pos x="T2" y="T3"/>
                  </a:cxn>
                  <a:cxn ang="0">
                    <a:pos x="T4" y="T5"/>
                  </a:cxn>
                </a:cxnLst>
                <a:rect l="0" t="0" r="r" b="b"/>
                <a:pathLst>
                  <a:path w="716" h="525">
                    <a:moveTo>
                      <a:pt x="0" y="525"/>
                    </a:moveTo>
                    <a:lnTo>
                      <a:pt x="358" y="0"/>
                    </a:lnTo>
                    <a:lnTo>
                      <a:pt x="716" y="525"/>
                    </a:lnTo>
                  </a:path>
                </a:pathLst>
              </a:custGeom>
              <a:noFill/>
              <a:ln w="38100" cap="flat" cmpd="sng" algn="ctr">
                <a:solidFill>
                  <a:srgbClr val="6C6E6C">
                    <a:lumMod val="40000"/>
                    <a:lumOff val="60000"/>
                  </a:srgbClr>
                </a:solidFill>
                <a:prstDash val="solid"/>
                <a:miter lim="800000"/>
                <a:headEnd type="none"/>
                <a:tailEnd type="none" w="sm" len="sm"/>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 name="Freeform 9">
                <a:extLst>
                  <a:ext uri="{FF2B5EF4-FFF2-40B4-BE49-F238E27FC236}">
                    <a16:creationId xmlns:a16="http://schemas.microsoft.com/office/drawing/2014/main" id="{BA20A902-A857-47E1-8E6A-0E3425F006B9}"/>
                  </a:ext>
                </a:extLst>
              </p:cNvPr>
              <p:cNvSpPr>
                <a:spLocks/>
              </p:cNvSpPr>
              <p:nvPr/>
            </p:nvSpPr>
            <p:spPr bwMode="auto">
              <a:xfrm rot="20524888">
                <a:off x="3943683" y="4402755"/>
                <a:ext cx="252996" cy="139750"/>
              </a:xfrm>
              <a:custGeom>
                <a:avLst/>
                <a:gdLst>
                  <a:gd name="T0" fmla="*/ 0 w 716"/>
                  <a:gd name="T1" fmla="*/ 525 h 525"/>
                  <a:gd name="T2" fmla="*/ 358 w 716"/>
                  <a:gd name="T3" fmla="*/ 0 h 525"/>
                  <a:gd name="T4" fmla="*/ 716 w 716"/>
                  <a:gd name="T5" fmla="*/ 525 h 525"/>
                </a:gdLst>
                <a:ahLst/>
                <a:cxnLst>
                  <a:cxn ang="0">
                    <a:pos x="T0" y="T1"/>
                  </a:cxn>
                  <a:cxn ang="0">
                    <a:pos x="T2" y="T3"/>
                  </a:cxn>
                  <a:cxn ang="0">
                    <a:pos x="T4" y="T5"/>
                  </a:cxn>
                </a:cxnLst>
                <a:rect l="0" t="0" r="r" b="b"/>
                <a:pathLst>
                  <a:path w="716" h="525">
                    <a:moveTo>
                      <a:pt x="0" y="525"/>
                    </a:moveTo>
                    <a:lnTo>
                      <a:pt x="358" y="0"/>
                    </a:lnTo>
                    <a:lnTo>
                      <a:pt x="716" y="525"/>
                    </a:lnTo>
                  </a:path>
                </a:pathLst>
              </a:custGeom>
              <a:noFill/>
              <a:ln w="38100" cap="flat" cmpd="sng" algn="ctr">
                <a:solidFill>
                  <a:srgbClr val="6C6E6C">
                    <a:lumMod val="40000"/>
                    <a:lumOff val="60000"/>
                  </a:srgbClr>
                </a:solidFill>
                <a:prstDash val="solid"/>
                <a:miter lim="800000"/>
                <a:headEnd type="none"/>
                <a:tailEnd type="none" w="sm" len="sm"/>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9" name="Oval 28">
              <a:extLst>
                <a:ext uri="{FF2B5EF4-FFF2-40B4-BE49-F238E27FC236}">
                  <a16:creationId xmlns:a16="http://schemas.microsoft.com/office/drawing/2014/main" id="{501A93E7-6541-4369-9BD6-9897177D0911}"/>
                </a:ext>
              </a:extLst>
            </p:cNvPr>
            <p:cNvSpPr/>
            <p:nvPr/>
          </p:nvSpPr>
          <p:spPr bwMode="auto">
            <a:xfrm flipH="1">
              <a:off x="5269509" y="2989604"/>
              <a:ext cx="1706570" cy="1706572"/>
            </a:xfrm>
            <a:prstGeom prst="ellipse">
              <a:avLst/>
            </a:prstGeom>
            <a:solidFill>
              <a:srgbClr val="0078D4"/>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143428" rIns="0" bIns="7315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a typeface="Segoe UI" pitchFamily="34" charset="0"/>
                <a:cs typeface="Segoe UI Semilight" panose="020B0402040204020203" pitchFamily="34" charset="0"/>
              </a:endParaRPr>
            </a:p>
          </p:txBody>
        </p:sp>
        <p:pic>
          <p:nvPicPr>
            <p:cNvPr id="30" name="Graphic 29">
              <a:extLst>
                <a:ext uri="{FF2B5EF4-FFF2-40B4-BE49-F238E27FC236}">
                  <a16:creationId xmlns:a16="http://schemas.microsoft.com/office/drawing/2014/main" id="{7D8017B2-BE6B-4E7E-A5A5-DA6235D41A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6579" y="2119572"/>
              <a:ext cx="681675" cy="681675"/>
            </a:xfrm>
            <a:prstGeom prst="rect">
              <a:avLst/>
            </a:prstGeom>
          </p:spPr>
        </p:pic>
        <p:pic>
          <p:nvPicPr>
            <p:cNvPr id="31" name="Graphic 30">
              <a:extLst>
                <a:ext uri="{FF2B5EF4-FFF2-40B4-BE49-F238E27FC236}">
                  <a16:creationId xmlns:a16="http://schemas.microsoft.com/office/drawing/2014/main" id="{62BDDC57-0506-4F55-AC3C-EE61420F75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8613" y="3475718"/>
              <a:ext cx="681675" cy="681675"/>
            </a:xfrm>
            <a:prstGeom prst="rect">
              <a:avLst/>
            </a:prstGeom>
          </p:spPr>
        </p:pic>
        <p:pic>
          <p:nvPicPr>
            <p:cNvPr id="32" name="Graphic 31">
              <a:extLst>
                <a:ext uri="{FF2B5EF4-FFF2-40B4-BE49-F238E27FC236}">
                  <a16:creationId xmlns:a16="http://schemas.microsoft.com/office/drawing/2014/main" id="{4088386E-6060-4873-99E3-10368D2279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1501" y="5062483"/>
              <a:ext cx="771829" cy="771829"/>
            </a:xfrm>
            <a:prstGeom prst="rect">
              <a:avLst/>
            </a:prstGeom>
          </p:spPr>
        </p:pic>
        <p:sp>
          <p:nvSpPr>
            <p:cNvPr id="33" name="Text Placeholder 3">
              <a:extLst>
                <a:ext uri="{FF2B5EF4-FFF2-40B4-BE49-F238E27FC236}">
                  <a16:creationId xmlns:a16="http://schemas.microsoft.com/office/drawing/2014/main" id="{D71B4856-D781-4403-BB21-853658513E63}"/>
                </a:ext>
              </a:extLst>
            </p:cNvPr>
            <p:cNvSpPr txBox="1">
              <a:spLocks/>
            </p:cNvSpPr>
            <p:nvPr/>
          </p:nvSpPr>
          <p:spPr>
            <a:xfrm>
              <a:off x="484111" y="3755395"/>
              <a:ext cx="3471849" cy="215444"/>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Line of Business Applications</a:t>
              </a:r>
            </a:p>
          </p:txBody>
        </p:sp>
        <p:sp>
          <p:nvSpPr>
            <p:cNvPr id="34" name="Text Placeholder 3">
              <a:extLst>
                <a:ext uri="{FF2B5EF4-FFF2-40B4-BE49-F238E27FC236}">
                  <a16:creationId xmlns:a16="http://schemas.microsoft.com/office/drawing/2014/main" id="{8EB26BED-12FC-483A-A3F1-076934419F80}"/>
                </a:ext>
              </a:extLst>
            </p:cNvPr>
            <p:cNvSpPr txBox="1">
              <a:spLocks/>
            </p:cNvSpPr>
            <p:nvPr/>
          </p:nvSpPr>
          <p:spPr>
            <a:xfrm>
              <a:off x="7516466" y="2263854"/>
              <a:ext cx="3471849" cy="215444"/>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External-facing Applications</a:t>
              </a:r>
            </a:p>
          </p:txBody>
        </p:sp>
        <p:sp>
          <p:nvSpPr>
            <p:cNvPr id="35" name="Text Placeholder 3">
              <a:extLst>
                <a:ext uri="{FF2B5EF4-FFF2-40B4-BE49-F238E27FC236}">
                  <a16:creationId xmlns:a16="http://schemas.microsoft.com/office/drawing/2014/main" id="{4F825388-E4A9-4F6A-BA83-272C53CAC1F1}"/>
                </a:ext>
              </a:extLst>
            </p:cNvPr>
            <p:cNvSpPr txBox="1">
              <a:spLocks/>
            </p:cNvSpPr>
            <p:nvPr/>
          </p:nvSpPr>
          <p:spPr>
            <a:xfrm>
              <a:off x="7563317" y="5291017"/>
              <a:ext cx="3471849" cy="215444"/>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Internal Applications</a:t>
              </a:r>
            </a:p>
          </p:txBody>
        </p:sp>
        <p:grpSp>
          <p:nvGrpSpPr>
            <p:cNvPr id="36" name="Group 35">
              <a:extLst>
                <a:ext uri="{FF2B5EF4-FFF2-40B4-BE49-F238E27FC236}">
                  <a16:creationId xmlns:a16="http://schemas.microsoft.com/office/drawing/2014/main" id="{89D0C25E-5159-42E2-8395-2ACDD3C928FC}"/>
                </a:ext>
              </a:extLst>
            </p:cNvPr>
            <p:cNvGrpSpPr/>
            <p:nvPr/>
          </p:nvGrpSpPr>
          <p:grpSpPr>
            <a:xfrm>
              <a:off x="5713540" y="3454505"/>
              <a:ext cx="803994" cy="762257"/>
              <a:chOff x="5703924" y="3496036"/>
              <a:chExt cx="803994" cy="762257"/>
            </a:xfrm>
          </p:grpSpPr>
          <p:sp>
            <p:nvSpPr>
              <p:cNvPr id="37" name="Title 1">
                <a:extLst>
                  <a:ext uri="{FF2B5EF4-FFF2-40B4-BE49-F238E27FC236}">
                    <a16:creationId xmlns:a16="http://schemas.microsoft.com/office/drawing/2014/main" id="{446BAF05-0408-4DE8-AF98-7F207363C515}"/>
                  </a:ext>
                </a:extLst>
              </p:cNvPr>
              <p:cNvSpPr txBox="1">
                <a:spLocks/>
              </p:cNvSpPr>
              <p:nvPr/>
            </p:nvSpPr>
            <p:spPr>
              <a:xfrm>
                <a:off x="5703924" y="3738665"/>
                <a:ext cx="803994" cy="276999"/>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DATA</a:t>
                </a:r>
              </a:p>
            </p:txBody>
          </p:sp>
          <p:grpSp>
            <p:nvGrpSpPr>
              <p:cNvPr id="38" name="Group 37">
                <a:extLst>
                  <a:ext uri="{FF2B5EF4-FFF2-40B4-BE49-F238E27FC236}">
                    <a16:creationId xmlns:a16="http://schemas.microsoft.com/office/drawing/2014/main" id="{B382684E-CF4E-464D-A2FC-384FE8E651A7}"/>
                  </a:ext>
                </a:extLst>
              </p:cNvPr>
              <p:cNvGrpSpPr/>
              <p:nvPr/>
            </p:nvGrpSpPr>
            <p:grpSpPr>
              <a:xfrm>
                <a:off x="5755506" y="4063618"/>
                <a:ext cx="700831" cy="194675"/>
                <a:chOff x="5774647" y="4015994"/>
                <a:chExt cx="700831" cy="194675"/>
              </a:xfrm>
            </p:grpSpPr>
            <p:sp>
              <p:nvSpPr>
                <p:cNvPr id="48" name="Freeform: Shape 47">
                  <a:extLst>
                    <a:ext uri="{FF2B5EF4-FFF2-40B4-BE49-F238E27FC236}">
                      <a16:creationId xmlns:a16="http://schemas.microsoft.com/office/drawing/2014/main" id="{358530FF-34BB-4E7B-AED0-6078B2821077}"/>
                    </a:ext>
                  </a:extLst>
                </p:cNvPr>
                <p:cNvSpPr/>
                <p:nvPr/>
              </p:nvSpPr>
              <p:spPr>
                <a:xfrm>
                  <a:off x="6322519" y="4015994"/>
                  <a:ext cx="152959" cy="194675"/>
                </a:xfrm>
                <a:custGeom>
                  <a:avLst/>
                  <a:gdLst>
                    <a:gd name="connsiteX0" fmla="*/ 77592 w 152959"/>
                    <a:gd name="connsiteY0" fmla="*/ 15018 h 194675"/>
                    <a:gd name="connsiteX1" fmla="*/ 15018 w 152959"/>
                    <a:gd name="connsiteY1" fmla="*/ 77592 h 194675"/>
                    <a:gd name="connsiteX2" fmla="*/ 15018 w 152959"/>
                    <a:gd name="connsiteY2" fmla="*/ 122089 h 194675"/>
                    <a:gd name="connsiteX3" fmla="*/ 77592 w 152959"/>
                    <a:gd name="connsiteY3" fmla="*/ 184663 h 194675"/>
                    <a:gd name="connsiteX4" fmla="*/ 140166 w 152959"/>
                    <a:gd name="connsiteY4" fmla="*/ 122089 h 194675"/>
                    <a:gd name="connsiteX5" fmla="*/ 140166 w 152959"/>
                    <a:gd name="connsiteY5" fmla="*/ 77592 h 194675"/>
                    <a:gd name="connsiteX6" fmla="*/ 77592 w 152959"/>
                    <a:gd name="connsiteY6" fmla="*/ 15018 h 194675"/>
                    <a:gd name="connsiteX7" fmla="*/ 98450 w 152959"/>
                    <a:gd name="connsiteY7" fmla="*/ 120699 h 194675"/>
                    <a:gd name="connsiteX8" fmla="*/ 77592 w 152959"/>
                    <a:gd name="connsiteY8" fmla="*/ 141557 h 194675"/>
                    <a:gd name="connsiteX9" fmla="*/ 56734 w 152959"/>
                    <a:gd name="connsiteY9" fmla="*/ 120699 h 194675"/>
                    <a:gd name="connsiteX10" fmla="*/ 56734 w 152959"/>
                    <a:gd name="connsiteY10" fmla="*/ 76202 h 194675"/>
                    <a:gd name="connsiteX11" fmla="*/ 77592 w 152959"/>
                    <a:gd name="connsiteY11" fmla="*/ 55343 h 194675"/>
                    <a:gd name="connsiteX12" fmla="*/ 98450 w 152959"/>
                    <a:gd name="connsiteY12" fmla="*/ 76202 h 194675"/>
                    <a:gd name="connsiteX13" fmla="*/ 9845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2829"/>
                        <a:pt x="15018" y="77592"/>
                      </a:cubicBezTo>
                      <a:lnTo>
                        <a:pt x="15018" y="122089"/>
                      </a:lnTo>
                      <a:cubicBezTo>
                        <a:pt x="15018" y="156853"/>
                        <a:pt x="42829" y="184663"/>
                        <a:pt x="77592" y="184663"/>
                      </a:cubicBezTo>
                      <a:cubicBezTo>
                        <a:pt x="110965" y="184663"/>
                        <a:pt x="140166" y="156853"/>
                        <a:pt x="140166" y="122089"/>
                      </a:cubicBezTo>
                      <a:lnTo>
                        <a:pt x="140166" y="77592"/>
                      </a:lnTo>
                      <a:cubicBezTo>
                        <a:pt x="140166" y="42829"/>
                        <a:pt x="110965" y="15018"/>
                        <a:pt x="77592" y="15018"/>
                      </a:cubicBezTo>
                      <a:close/>
                      <a:moveTo>
                        <a:pt x="98450" y="120699"/>
                      </a:moveTo>
                      <a:cubicBezTo>
                        <a:pt x="98450" y="131823"/>
                        <a:pt x="87326" y="141557"/>
                        <a:pt x="77592" y="141557"/>
                      </a:cubicBezTo>
                      <a:cubicBezTo>
                        <a:pt x="66468" y="141557"/>
                        <a:pt x="56734" y="133214"/>
                        <a:pt x="56734" y="120699"/>
                      </a:cubicBezTo>
                      <a:lnTo>
                        <a:pt x="56734" y="76202"/>
                      </a:lnTo>
                      <a:cubicBezTo>
                        <a:pt x="56734" y="65077"/>
                        <a:pt x="65077" y="55343"/>
                        <a:pt x="77592" y="55343"/>
                      </a:cubicBezTo>
                      <a:cubicBezTo>
                        <a:pt x="87326" y="55343"/>
                        <a:pt x="98450" y="63687"/>
                        <a:pt x="98450" y="76202"/>
                      </a:cubicBezTo>
                      <a:lnTo>
                        <a:pt x="98450" y="120699"/>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Freeform: Shape 48">
                  <a:extLst>
                    <a:ext uri="{FF2B5EF4-FFF2-40B4-BE49-F238E27FC236}">
                      <a16:creationId xmlns:a16="http://schemas.microsoft.com/office/drawing/2014/main" id="{F78CFA57-6EBB-4332-9B56-5B6A0464847C}"/>
                    </a:ext>
                  </a:extLst>
                </p:cNvPr>
                <p:cNvSpPr/>
                <p:nvPr/>
              </p:nvSpPr>
              <p:spPr>
                <a:xfrm>
                  <a:off x="6246040" y="4015994"/>
                  <a:ext cx="69527" cy="194675"/>
                </a:xfrm>
                <a:custGeom>
                  <a:avLst/>
                  <a:gdLst>
                    <a:gd name="connsiteX0" fmla="*/ 15018 w 69526"/>
                    <a:gd name="connsiteY0" fmla="*/ 15018 h 194675"/>
                    <a:gd name="connsiteX1" fmla="*/ 56734 w 69526"/>
                    <a:gd name="connsiteY1" fmla="*/ 15018 h 194675"/>
                    <a:gd name="connsiteX2" fmla="*/ 56734 w 69526"/>
                    <a:gd name="connsiteY2" fmla="*/ 183273 h 194675"/>
                    <a:gd name="connsiteX3" fmla="*/ 15018 w 69526"/>
                    <a:gd name="connsiteY3" fmla="*/ 183273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3273"/>
                      </a:lnTo>
                      <a:lnTo>
                        <a:pt x="15018" y="183273"/>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 name="Freeform: Shape 51">
                  <a:extLst>
                    <a:ext uri="{FF2B5EF4-FFF2-40B4-BE49-F238E27FC236}">
                      <a16:creationId xmlns:a16="http://schemas.microsoft.com/office/drawing/2014/main" id="{B45FE701-F7F1-4636-B612-944CFC74293D}"/>
                    </a:ext>
                  </a:extLst>
                </p:cNvPr>
                <p:cNvSpPr/>
                <p:nvPr/>
              </p:nvSpPr>
              <p:spPr>
                <a:xfrm>
                  <a:off x="6088909" y="4015994"/>
                  <a:ext cx="139054" cy="194675"/>
                </a:xfrm>
                <a:custGeom>
                  <a:avLst/>
                  <a:gdLst>
                    <a:gd name="connsiteX0" fmla="*/ 74811 w 139053"/>
                    <a:gd name="connsiteY0" fmla="*/ 15018 h 194675"/>
                    <a:gd name="connsiteX1" fmla="*/ 15018 w 139053"/>
                    <a:gd name="connsiteY1" fmla="*/ 77592 h 194675"/>
                    <a:gd name="connsiteX2" fmla="*/ 15018 w 139053"/>
                    <a:gd name="connsiteY2" fmla="*/ 122089 h 194675"/>
                    <a:gd name="connsiteX3" fmla="*/ 74811 w 139053"/>
                    <a:gd name="connsiteY3" fmla="*/ 184663 h 194675"/>
                    <a:gd name="connsiteX4" fmla="*/ 137385 w 139053"/>
                    <a:gd name="connsiteY4" fmla="*/ 122089 h 194675"/>
                    <a:gd name="connsiteX5" fmla="*/ 137385 w 139053"/>
                    <a:gd name="connsiteY5" fmla="*/ 77592 h 194675"/>
                    <a:gd name="connsiteX6" fmla="*/ 74811 w 139053"/>
                    <a:gd name="connsiteY6" fmla="*/ 15018 h 194675"/>
                    <a:gd name="connsiteX7" fmla="*/ 94278 w 139053"/>
                    <a:gd name="connsiteY7" fmla="*/ 120699 h 194675"/>
                    <a:gd name="connsiteX8" fmla="*/ 73420 w 139053"/>
                    <a:gd name="connsiteY8" fmla="*/ 141557 h 194675"/>
                    <a:gd name="connsiteX9" fmla="*/ 55343 w 139053"/>
                    <a:gd name="connsiteY9" fmla="*/ 120699 h 194675"/>
                    <a:gd name="connsiteX10" fmla="*/ 55343 w 139053"/>
                    <a:gd name="connsiteY10" fmla="*/ 76202 h 194675"/>
                    <a:gd name="connsiteX11" fmla="*/ 73420 w 139053"/>
                    <a:gd name="connsiteY11" fmla="*/ 55343 h 194675"/>
                    <a:gd name="connsiteX12" fmla="*/ 94278 w 139053"/>
                    <a:gd name="connsiteY12" fmla="*/ 76202 h 194675"/>
                    <a:gd name="connsiteX13" fmla="*/ 94278 w 139053"/>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053" h="194675">
                      <a:moveTo>
                        <a:pt x="74811" y="15018"/>
                      </a:moveTo>
                      <a:cubicBezTo>
                        <a:pt x="41438" y="15018"/>
                        <a:pt x="15018" y="42829"/>
                        <a:pt x="15018" y="77592"/>
                      </a:cubicBezTo>
                      <a:lnTo>
                        <a:pt x="15018" y="122089"/>
                      </a:lnTo>
                      <a:cubicBezTo>
                        <a:pt x="15018" y="156853"/>
                        <a:pt x="41438" y="184663"/>
                        <a:pt x="74811" y="184663"/>
                      </a:cubicBezTo>
                      <a:cubicBezTo>
                        <a:pt x="109574" y="184663"/>
                        <a:pt x="137385" y="156853"/>
                        <a:pt x="137385" y="122089"/>
                      </a:cubicBezTo>
                      <a:lnTo>
                        <a:pt x="137385" y="77592"/>
                      </a:lnTo>
                      <a:cubicBezTo>
                        <a:pt x="135995" y="41438"/>
                        <a:pt x="109574" y="15018"/>
                        <a:pt x="74811" y="15018"/>
                      </a:cubicBezTo>
                      <a:close/>
                      <a:moveTo>
                        <a:pt x="94278" y="120699"/>
                      </a:moveTo>
                      <a:cubicBezTo>
                        <a:pt x="94278" y="131823"/>
                        <a:pt x="85935" y="141557"/>
                        <a:pt x="73420" y="141557"/>
                      </a:cubicBezTo>
                      <a:cubicBezTo>
                        <a:pt x="65077" y="141557"/>
                        <a:pt x="55343" y="133214"/>
                        <a:pt x="55343" y="120699"/>
                      </a:cubicBezTo>
                      <a:lnTo>
                        <a:pt x="55343" y="76202"/>
                      </a:lnTo>
                      <a:cubicBezTo>
                        <a:pt x="55343" y="63687"/>
                        <a:pt x="65077" y="55343"/>
                        <a:pt x="73420" y="55343"/>
                      </a:cubicBezTo>
                      <a:cubicBezTo>
                        <a:pt x="84545" y="55343"/>
                        <a:pt x="94278" y="63687"/>
                        <a:pt x="94278" y="76202"/>
                      </a:cubicBezTo>
                      <a:lnTo>
                        <a:pt x="94278"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719037C5-0B31-4653-8A98-62A21D54BF50}"/>
                    </a:ext>
                  </a:extLst>
                </p:cNvPr>
                <p:cNvSpPr/>
                <p:nvPr/>
              </p:nvSpPr>
              <p:spPr>
                <a:xfrm>
                  <a:off x="6012429" y="4015994"/>
                  <a:ext cx="69527" cy="194675"/>
                </a:xfrm>
                <a:custGeom>
                  <a:avLst/>
                  <a:gdLst>
                    <a:gd name="connsiteX0" fmla="*/ 15018 w 69526"/>
                    <a:gd name="connsiteY0" fmla="*/ 15018 h 194675"/>
                    <a:gd name="connsiteX1" fmla="*/ 56734 w 69526"/>
                    <a:gd name="connsiteY1" fmla="*/ 15018 h 194675"/>
                    <a:gd name="connsiteX2" fmla="*/ 56734 w 69526"/>
                    <a:gd name="connsiteY2" fmla="*/ 183273 h 194675"/>
                    <a:gd name="connsiteX3" fmla="*/ 15018 w 69526"/>
                    <a:gd name="connsiteY3" fmla="*/ 183273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3273"/>
                      </a:lnTo>
                      <a:lnTo>
                        <a:pt x="15018" y="183273"/>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Freeform: Shape 53">
                  <a:extLst>
                    <a:ext uri="{FF2B5EF4-FFF2-40B4-BE49-F238E27FC236}">
                      <a16:creationId xmlns:a16="http://schemas.microsoft.com/office/drawing/2014/main" id="{2F99554A-0FC8-43CE-8F34-2CF6471B622D}"/>
                    </a:ext>
                  </a:extLst>
                </p:cNvPr>
                <p:cNvSpPr/>
                <p:nvPr/>
              </p:nvSpPr>
              <p:spPr>
                <a:xfrm>
                  <a:off x="5852518" y="4015994"/>
                  <a:ext cx="152959" cy="194675"/>
                </a:xfrm>
                <a:custGeom>
                  <a:avLst/>
                  <a:gdLst>
                    <a:gd name="connsiteX0" fmla="*/ 77592 w 152959"/>
                    <a:gd name="connsiteY0" fmla="*/ 15018 h 194675"/>
                    <a:gd name="connsiteX1" fmla="*/ 15018 w 152959"/>
                    <a:gd name="connsiteY1" fmla="*/ 77592 h 194675"/>
                    <a:gd name="connsiteX2" fmla="*/ 15018 w 152959"/>
                    <a:gd name="connsiteY2" fmla="*/ 122089 h 194675"/>
                    <a:gd name="connsiteX3" fmla="*/ 77592 w 152959"/>
                    <a:gd name="connsiteY3" fmla="*/ 184663 h 194675"/>
                    <a:gd name="connsiteX4" fmla="*/ 140166 w 152959"/>
                    <a:gd name="connsiteY4" fmla="*/ 122089 h 194675"/>
                    <a:gd name="connsiteX5" fmla="*/ 140166 w 152959"/>
                    <a:gd name="connsiteY5" fmla="*/ 77592 h 194675"/>
                    <a:gd name="connsiteX6" fmla="*/ 77592 w 152959"/>
                    <a:gd name="connsiteY6" fmla="*/ 15018 h 194675"/>
                    <a:gd name="connsiteX7" fmla="*/ 97060 w 152959"/>
                    <a:gd name="connsiteY7" fmla="*/ 120699 h 194675"/>
                    <a:gd name="connsiteX8" fmla="*/ 76201 w 152959"/>
                    <a:gd name="connsiteY8" fmla="*/ 141557 h 194675"/>
                    <a:gd name="connsiteX9" fmla="*/ 55343 w 152959"/>
                    <a:gd name="connsiteY9" fmla="*/ 120699 h 194675"/>
                    <a:gd name="connsiteX10" fmla="*/ 55343 w 152959"/>
                    <a:gd name="connsiteY10" fmla="*/ 76202 h 194675"/>
                    <a:gd name="connsiteX11" fmla="*/ 76201 w 152959"/>
                    <a:gd name="connsiteY11" fmla="*/ 55343 h 194675"/>
                    <a:gd name="connsiteX12" fmla="*/ 97060 w 152959"/>
                    <a:gd name="connsiteY12" fmla="*/ 76202 h 194675"/>
                    <a:gd name="connsiteX13" fmla="*/ 9706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2829"/>
                        <a:pt x="15018" y="77592"/>
                      </a:cubicBezTo>
                      <a:lnTo>
                        <a:pt x="15018" y="122089"/>
                      </a:lnTo>
                      <a:cubicBezTo>
                        <a:pt x="15018" y="156853"/>
                        <a:pt x="42829" y="184663"/>
                        <a:pt x="77592" y="184663"/>
                      </a:cubicBezTo>
                      <a:cubicBezTo>
                        <a:pt x="112355" y="184663"/>
                        <a:pt x="140166" y="156853"/>
                        <a:pt x="140166" y="122089"/>
                      </a:cubicBezTo>
                      <a:lnTo>
                        <a:pt x="140166" y="77592"/>
                      </a:lnTo>
                      <a:cubicBezTo>
                        <a:pt x="138776" y="41438"/>
                        <a:pt x="112355" y="15018"/>
                        <a:pt x="77592" y="15018"/>
                      </a:cubicBezTo>
                      <a:close/>
                      <a:moveTo>
                        <a:pt x="97060" y="120699"/>
                      </a:moveTo>
                      <a:cubicBezTo>
                        <a:pt x="97060" y="131823"/>
                        <a:pt x="88716" y="141557"/>
                        <a:pt x="76201" y="141557"/>
                      </a:cubicBezTo>
                      <a:cubicBezTo>
                        <a:pt x="65077" y="141557"/>
                        <a:pt x="55343" y="133214"/>
                        <a:pt x="55343" y="120699"/>
                      </a:cubicBezTo>
                      <a:lnTo>
                        <a:pt x="55343" y="76202"/>
                      </a:lnTo>
                      <a:cubicBezTo>
                        <a:pt x="55343" y="65077"/>
                        <a:pt x="63687" y="55343"/>
                        <a:pt x="76201" y="55343"/>
                      </a:cubicBezTo>
                      <a:cubicBezTo>
                        <a:pt x="87326" y="55343"/>
                        <a:pt x="97060" y="63687"/>
                        <a:pt x="97060" y="76202"/>
                      </a:cubicBezTo>
                      <a:lnTo>
                        <a:pt x="97060"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Freeform: Shape 54">
                  <a:extLst>
                    <a:ext uri="{FF2B5EF4-FFF2-40B4-BE49-F238E27FC236}">
                      <a16:creationId xmlns:a16="http://schemas.microsoft.com/office/drawing/2014/main" id="{697826FD-B9E4-4A6D-92CB-54492822C31B}"/>
                    </a:ext>
                  </a:extLst>
                </p:cNvPr>
                <p:cNvSpPr/>
                <p:nvPr/>
              </p:nvSpPr>
              <p:spPr>
                <a:xfrm>
                  <a:off x="5774647" y="4015994"/>
                  <a:ext cx="69527" cy="194675"/>
                </a:xfrm>
                <a:custGeom>
                  <a:avLst/>
                  <a:gdLst>
                    <a:gd name="connsiteX0" fmla="*/ 15018 w 69526"/>
                    <a:gd name="connsiteY0" fmla="*/ 15018 h 194675"/>
                    <a:gd name="connsiteX1" fmla="*/ 56734 w 69526"/>
                    <a:gd name="connsiteY1" fmla="*/ 15018 h 194675"/>
                    <a:gd name="connsiteX2" fmla="*/ 56734 w 69526"/>
                    <a:gd name="connsiteY2" fmla="*/ 183273 h 194675"/>
                    <a:gd name="connsiteX3" fmla="*/ 15018 w 69526"/>
                    <a:gd name="connsiteY3" fmla="*/ 183273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3273"/>
                      </a:lnTo>
                      <a:lnTo>
                        <a:pt x="15018" y="183273"/>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9" name="Group 38">
                <a:extLst>
                  <a:ext uri="{FF2B5EF4-FFF2-40B4-BE49-F238E27FC236}">
                    <a16:creationId xmlns:a16="http://schemas.microsoft.com/office/drawing/2014/main" id="{9FA2904B-CE50-4268-981E-E0408D10D2E7}"/>
                  </a:ext>
                </a:extLst>
              </p:cNvPr>
              <p:cNvGrpSpPr/>
              <p:nvPr/>
            </p:nvGrpSpPr>
            <p:grpSpPr>
              <a:xfrm>
                <a:off x="5755506" y="3496036"/>
                <a:ext cx="700831" cy="194675"/>
                <a:chOff x="5774647" y="3596051"/>
                <a:chExt cx="700831" cy="194675"/>
              </a:xfrm>
            </p:grpSpPr>
            <p:sp>
              <p:nvSpPr>
                <p:cNvPr id="40" name="Freeform: Shape 39">
                  <a:extLst>
                    <a:ext uri="{FF2B5EF4-FFF2-40B4-BE49-F238E27FC236}">
                      <a16:creationId xmlns:a16="http://schemas.microsoft.com/office/drawing/2014/main" id="{0AAA7B1B-D8EB-4A39-AFAC-DE6B51BB363D}"/>
                    </a:ext>
                  </a:extLst>
                </p:cNvPr>
                <p:cNvSpPr/>
                <p:nvPr/>
              </p:nvSpPr>
              <p:spPr>
                <a:xfrm>
                  <a:off x="6322519" y="3596051"/>
                  <a:ext cx="152959" cy="194675"/>
                </a:xfrm>
                <a:custGeom>
                  <a:avLst/>
                  <a:gdLst>
                    <a:gd name="connsiteX0" fmla="*/ 77592 w 152959"/>
                    <a:gd name="connsiteY0" fmla="*/ 15018 h 194675"/>
                    <a:gd name="connsiteX1" fmla="*/ 15018 w 152959"/>
                    <a:gd name="connsiteY1" fmla="*/ 74811 h 194675"/>
                    <a:gd name="connsiteX2" fmla="*/ 15018 w 152959"/>
                    <a:gd name="connsiteY2" fmla="*/ 120699 h 194675"/>
                    <a:gd name="connsiteX3" fmla="*/ 77592 w 152959"/>
                    <a:gd name="connsiteY3" fmla="*/ 183273 h 194675"/>
                    <a:gd name="connsiteX4" fmla="*/ 140166 w 152959"/>
                    <a:gd name="connsiteY4" fmla="*/ 120699 h 194675"/>
                    <a:gd name="connsiteX5" fmla="*/ 140166 w 152959"/>
                    <a:gd name="connsiteY5" fmla="*/ 73420 h 194675"/>
                    <a:gd name="connsiteX6" fmla="*/ 77592 w 152959"/>
                    <a:gd name="connsiteY6" fmla="*/ 15018 h 194675"/>
                    <a:gd name="connsiteX7" fmla="*/ 98450 w 152959"/>
                    <a:gd name="connsiteY7" fmla="*/ 120699 h 194675"/>
                    <a:gd name="connsiteX8" fmla="*/ 77592 w 152959"/>
                    <a:gd name="connsiteY8" fmla="*/ 141557 h 194675"/>
                    <a:gd name="connsiteX9" fmla="*/ 56734 w 152959"/>
                    <a:gd name="connsiteY9" fmla="*/ 120699 h 194675"/>
                    <a:gd name="connsiteX10" fmla="*/ 56734 w 152959"/>
                    <a:gd name="connsiteY10" fmla="*/ 73420 h 194675"/>
                    <a:gd name="connsiteX11" fmla="*/ 77592 w 152959"/>
                    <a:gd name="connsiteY11" fmla="*/ 55343 h 194675"/>
                    <a:gd name="connsiteX12" fmla="*/ 98450 w 152959"/>
                    <a:gd name="connsiteY12" fmla="*/ 73420 h 194675"/>
                    <a:gd name="connsiteX13" fmla="*/ 9845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1438"/>
                        <a:pt x="15018" y="74811"/>
                      </a:cubicBezTo>
                      <a:lnTo>
                        <a:pt x="15018" y="120699"/>
                      </a:lnTo>
                      <a:cubicBezTo>
                        <a:pt x="15018" y="154072"/>
                        <a:pt x="42829" y="183273"/>
                        <a:pt x="77592" y="183273"/>
                      </a:cubicBezTo>
                      <a:cubicBezTo>
                        <a:pt x="109574" y="183273"/>
                        <a:pt x="140166" y="152681"/>
                        <a:pt x="140166" y="120699"/>
                      </a:cubicBezTo>
                      <a:lnTo>
                        <a:pt x="140166" y="73420"/>
                      </a:lnTo>
                      <a:cubicBezTo>
                        <a:pt x="140166" y="42829"/>
                        <a:pt x="110965" y="15018"/>
                        <a:pt x="77592" y="15018"/>
                      </a:cubicBezTo>
                      <a:close/>
                      <a:moveTo>
                        <a:pt x="98450" y="120699"/>
                      </a:moveTo>
                      <a:cubicBezTo>
                        <a:pt x="98450" y="130432"/>
                        <a:pt x="87326" y="141557"/>
                        <a:pt x="77592" y="141557"/>
                      </a:cubicBezTo>
                      <a:cubicBezTo>
                        <a:pt x="66468" y="141557"/>
                        <a:pt x="56734" y="130432"/>
                        <a:pt x="56734" y="120699"/>
                      </a:cubicBezTo>
                      <a:lnTo>
                        <a:pt x="56734" y="73420"/>
                      </a:lnTo>
                      <a:cubicBezTo>
                        <a:pt x="56734" y="65077"/>
                        <a:pt x="65077" y="55343"/>
                        <a:pt x="77592" y="55343"/>
                      </a:cubicBezTo>
                      <a:cubicBezTo>
                        <a:pt x="87326" y="55343"/>
                        <a:pt x="98450" y="65077"/>
                        <a:pt x="98450" y="73420"/>
                      </a:cubicBezTo>
                      <a:lnTo>
                        <a:pt x="98450" y="120699"/>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Freeform: Shape 40">
                  <a:extLst>
                    <a:ext uri="{FF2B5EF4-FFF2-40B4-BE49-F238E27FC236}">
                      <a16:creationId xmlns:a16="http://schemas.microsoft.com/office/drawing/2014/main" id="{1131FCF7-569C-4D7E-9AF8-9B0F9E4879C4}"/>
                    </a:ext>
                  </a:extLst>
                </p:cNvPr>
                <p:cNvSpPr/>
                <p:nvPr/>
              </p:nvSpPr>
              <p:spPr>
                <a:xfrm>
                  <a:off x="6088909" y="3596051"/>
                  <a:ext cx="139054" cy="194675"/>
                </a:xfrm>
                <a:custGeom>
                  <a:avLst/>
                  <a:gdLst>
                    <a:gd name="connsiteX0" fmla="*/ 74811 w 139053"/>
                    <a:gd name="connsiteY0" fmla="*/ 15018 h 194675"/>
                    <a:gd name="connsiteX1" fmla="*/ 15018 w 139053"/>
                    <a:gd name="connsiteY1" fmla="*/ 74811 h 194675"/>
                    <a:gd name="connsiteX2" fmla="*/ 15018 w 139053"/>
                    <a:gd name="connsiteY2" fmla="*/ 120699 h 194675"/>
                    <a:gd name="connsiteX3" fmla="*/ 74811 w 139053"/>
                    <a:gd name="connsiteY3" fmla="*/ 183273 h 194675"/>
                    <a:gd name="connsiteX4" fmla="*/ 137385 w 139053"/>
                    <a:gd name="connsiteY4" fmla="*/ 120699 h 194675"/>
                    <a:gd name="connsiteX5" fmla="*/ 137385 w 139053"/>
                    <a:gd name="connsiteY5" fmla="*/ 73420 h 194675"/>
                    <a:gd name="connsiteX6" fmla="*/ 74811 w 139053"/>
                    <a:gd name="connsiteY6" fmla="*/ 15018 h 194675"/>
                    <a:gd name="connsiteX7" fmla="*/ 94278 w 139053"/>
                    <a:gd name="connsiteY7" fmla="*/ 120699 h 194675"/>
                    <a:gd name="connsiteX8" fmla="*/ 73420 w 139053"/>
                    <a:gd name="connsiteY8" fmla="*/ 141557 h 194675"/>
                    <a:gd name="connsiteX9" fmla="*/ 55343 w 139053"/>
                    <a:gd name="connsiteY9" fmla="*/ 120699 h 194675"/>
                    <a:gd name="connsiteX10" fmla="*/ 55343 w 139053"/>
                    <a:gd name="connsiteY10" fmla="*/ 73420 h 194675"/>
                    <a:gd name="connsiteX11" fmla="*/ 73420 w 139053"/>
                    <a:gd name="connsiteY11" fmla="*/ 55343 h 194675"/>
                    <a:gd name="connsiteX12" fmla="*/ 94278 w 139053"/>
                    <a:gd name="connsiteY12" fmla="*/ 73420 h 194675"/>
                    <a:gd name="connsiteX13" fmla="*/ 94278 w 139053"/>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053" h="194675">
                      <a:moveTo>
                        <a:pt x="74811" y="15018"/>
                      </a:moveTo>
                      <a:cubicBezTo>
                        <a:pt x="42829" y="15018"/>
                        <a:pt x="15018" y="42829"/>
                        <a:pt x="15018" y="74811"/>
                      </a:cubicBezTo>
                      <a:lnTo>
                        <a:pt x="15018" y="120699"/>
                      </a:lnTo>
                      <a:cubicBezTo>
                        <a:pt x="15018" y="154072"/>
                        <a:pt x="42829" y="183273"/>
                        <a:pt x="74811" y="183273"/>
                      </a:cubicBezTo>
                      <a:cubicBezTo>
                        <a:pt x="108184" y="183273"/>
                        <a:pt x="137385" y="155462"/>
                        <a:pt x="137385" y="120699"/>
                      </a:cubicBezTo>
                      <a:lnTo>
                        <a:pt x="137385" y="73420"/>
                      </a:lnTo>
                      <a:cubicBezTo>
                        <a:pt x="135995" y="41438"/>
                        <a:pt x="108184" y="15018"/>
                        <a:pt x="74811" y="15018"/>
                      </a:cubicBezTo>
                      <a:close/>
                      <a:moveTo>
                        <a:pt x="94278" y="120699"/>
                      </a:moveTo>
                      <a:cubicBezTo>
                        <a:pt x="94278" y="130432"/>
                        <a:pt x="85935" y="141557"/>
                        <a:pt x="73420" y="141557"/>
                      </a:cubicBezTo>
                      <a:cubicBezTo>
                        <a:pt x="65077" y="141557"/>
                        <a:pt x="55343" y="130432"/>
                        <a:pt x="55343" y="120699"/>
                      </a:cubicBezTo>
                      <a:lnTo>
                        <a:pt x="55343" y="73420"/>
                      </a:lnTo>
                      <a:cubicBezTo>
                        <a:pt x="55343" y="63687"/>
                        <a:pt x="63687" y="55343"/>
                        <a:pt x="73420" y="55343"/>
                      </a:cubicBezTo>
                      <a:cubicBezTo>
                        <a:pt x="85935" y="55343"/>
                        <a:pt x="94278" y="65077"/>
                        <a:pt x="94278" y="73420"/>
                      </a:cubicBezTo>
                      <a:lnTo>
                        <a:pt x="94278"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Freeform: Shape 41">
                  <a:extLst>
                    <a:ext uri="{FF2B5EF4-FFF2-40B4-BE49-F238E27FC236}">
                      <a16:creationId xmlns:a16="http://schemas.microsoft.com/office/drawing/2014/main" id="{F8556B06-7116-43F4-AC04-C73B25A1E1CC}"/>
                    </a:ext>
                  </a:extLst>
                </p:cNvPr>
                <p:cNvSpPr/>
                <p:nvPr/>
              </p:nvSpPr>
              <p:spPr>
                <a:xfrm>
                  <a:off x="5852518" y="3596051"/>
                  <a:ext cx="152959" cy="194675"/>
                </a:xfrm>
                <a:custGeom>
                  <a:avLst/>
                  <a:gdLst>
                    <a:gd name="connsiteX0" fmla="*/ 77592 w 152959"/>
                    <a:gd name="connsiteY0" fmla="*/ 15018 h 194675"/>
                    <a:gd name="connsiteX1" fmla="*/ 15018 w 152959"/>
                    <a:gd name="connsiteY1" fmla="*/ 74811 h 194675"/>
                    <a:gd name="connsiteX2" fmla="*/ 15018 w 152959"/>
                    <a:gd name="connsiteY2" fmla="*/ 120699 h 194675"/>
                    <a:gd name="connsiteX3" fmla="*/ 77592 w 152959"/>
                    <a:gd name="connsiteY3" fmla="*/ 183273 h 194675"/>
                    <a:gd name="connsiteX4" fmla="*/ 140166 w 152959"/>
                    <a:gd name="connsiteY4" fmla="*/ 120699 h 194675"/>
                    <a:gd name="connsiteX5" fmla="*/ 140166 w 152959"/>
                    <a:gd name="connsiteY5" fmla="*/ 73420 h 194675"/>
                    <a:gd name="connsiteX6" fmla="*/ 77592 w 152959"/>
                    <a:gd name="connsiteY6" fmla="*/ 15018 h 194675"/>
                    <a:gd name="connsiteX7" fmla="*/ 97060 w 152959"/>
                    <a:gd name="connsiteY7" fmla="*/ 120699 h 194675"/>
                    <a:gd name="connsiteX8" fmla="*/ 76201 w 152959"/>
                    <a:gd name="connsiteY8" fmla="*/ 141557 h 194675"/>
                    <a:gd name="connsiteX9" fmla="*/ 55343 w 152959"/>
                    <a:gd name="connsiteY9" fmla="*/ 120699 h 194675"/>
                    <a:gd name="connsiteX10" fmla="*/ 55343 w 152959"/>
                    <a:gd name="connsiteY10" fmla="*/ 73420 h 194675"/>
                    <a:gd name="connsiteX11" fmla="*/ 76201 w 152959"/>
                    <a:gd name="connsiteY11" fmla="*/ 55343 h 194675"/>
                    <a:gd name="connsiteX12" fmla="*/ 97060 w 152959"/>
                    <a:gd name="connsiteY12" fmla="*/ 73420 h 194675"/>
                    <a:gd name="connsiteX13" fmla="*/ 9706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1438"/>
                        <a:pt x="15018" y="74811"/>
                      </a:cubicBezTo>
                      <a:lnTo>
                        <a:pt x="15018" y="120699"/>
                      </a:lnTo>
                      <a:cubicBezTo>
                        <a:pt x="15018" y="154072"/>
                        <a:pt x="42829" y="183273"/>
                        <a:pt x="77592" y="183273"/>
                      </a:cubicBezTo>
                      <a:cubicBezTo>
                        <a:pt x="110965" y="183273"/>
                        <a:pt x="140166" y="155462"/>
                        <a:pt x="140166" y="120699"/>
                      </a:cubicBezTo>
                      <a:lnTo>
                        <a:pt x="140166" y="73420"/>
                      </a:lnTo>
                      <a:cubicBezTo>
                        <a:pt x="138776" y="41438"/>
                        <a:pt x="110965" y="15018"/>
                        <a:pt x="77592" y="15018"/>
                      </a:cubicBezTo>
                      <a:close/>
                      <a:moveTo>
                        <a:pt x="97060" y="120699"/>
                      </a:moveTo>
                      <a:cubicBezTo>
                        <a:pt x="97060" y="130432"/>
                        <a:pt x="88716" y="141557"/>
                        <a:pt x="76201" y="141557"/>
                      </a:cubicBezTo>
                      <a:cubicBezTo>
                        <a:pt x="63687" y="141557"/>
                        <a:pt x="55343" y="130432"/>
                        <a:pt x="55343" y="120699"/>
                      </a:cubicBezTo>
                      <a:lnTo>
                        <a:pt x="55343" y="73420"/>
                      </a:lnTo>
                      <a:cubicBezTo>
                        <a:pt x="55343" y="65077"/>
                        <a:pt x="63687" y="55343"/>
                        <a:pt x="76201" y="55343"/>
                      </a:cubicBezTo>
                      <a:cubicBezTo>
                        <a:pt x="88716" y="55343"/>
                        <a:pt x="97060" y="65077"/>
                        <a:pt x="97060" y="73420"/>
                      </a:cubicBezTo>
                      <a:lnTo>
                        <a:pt x="97060"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Freeform: Shape 42">
                  <a:extLst>
                    <a:ext uri="{FF2B5EF4-FFF2-40B4-BE49-F238E27FC236}">
                      <a16:creationId xmlns:a16="http://schemas.microsoft.com/office/drawing/2014/main" id="{16F5B2F3-B061-4D24-B64D-BAA3D6707724}"/>
                    </a:ext>
                  </a:extLst>
                </p:cNvPr>
                <p:cNvSpPr/>
                <p:nvPr/>
              </p:nvSpPr>
              <p:spPr>
                <a:xfrm>
                  <a:off x="6246040" y="3596051"/>
                  <a:ext cx="69527" cy="194675"/>
                </a:xfrm>
                <a:custGeom>
                  <a:avLst/>
                  <a:gdLst>
                    <a:gd name="connsiteX0" fmla="*/ 15018 w 69526"/>
                    <a:gd name="connsiteY0" fmla="*/ 15018 h 194675"/>
                    <a:gd name="connsiteX1" fmla="*/ 56734 w 69526"/>
                    <a:gd name="connsiteY1" fmla="*/ 15018 h 194675"/>
                    <a:gd name="connsiteX2" fmla="*/ 56734 w 69526"/>
                    <a:gd name="connsiteY2" fmla="*/ 180492 h 194675"/>
                    <a:gd name="connsiteX3" fmla="*/ 15018 w 69526"/>
                    <a:gd name="connsiteY3" fmla="*/ 180492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0492"/>
                      </a:lnTo>
                      <a:lnTo>
                        <a:pt x="15018" y="180492"/>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Freeform: Shape 43">
                  <a:extLst>
                    <a:ext uri="{FF2B5EF4-FFF2-40B4-BE49-F238E27FC236}">
                      <a16:creationId xmlns:a16="http://schemas.microsoft.com/office/drawing/2014/main" id="{7E7A38D5-1BB6-4517-9F09-1C504D9B5E77}"/>
                    </a:ext>
                  </a:extLst>
                </p:cNvPr>
                <p:cNvSpPr/>
                <p:nvPr/>
              </p:nvSpPr>
              <p:spPr>
                <a:xfrm>
                  <a:off x="6012429" y="3596051"/>
                  <a:ext cx="69527" cy="194675"/>
                </a:xfrm>
                <a:custGeom>
                  <a:avLst/>
                  <a:gdLst>
                    <a:gd name="connsiteX0" fmla="*/ 15018 w 69526"/>
                    <a:gd name="connsiteY0" fmla="*/ 15018 h 194675"/>
                    <a:gd name="connsiteX1" fmla="*/ 56734 w 69526"/>
                    <a:gd name="connsiteY1" fmla="*/ 15018 h 194675"/>
                    <a:gd name="connsiteX2" fmla="*/ 56734 w 69526"/>
                    <a:gd name="connsiteY2" fmla="*/ 180492 h 194675"/>
                    <a:gd name="connsiteX3" fmla="*/ 15018 w 69526"/>
                    <a:gd name="connsiteY3" fmla="*/ 180492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0492"/>
                      </a:lnTo>
                      <a:lnTo>
                        <a:pt x="15018" y="180492"/>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Freeform: Shape 46">
                  <a:extLst>
                    <a:ext uri="{FF2B5EF4-FFF2-40B4-BE49-F238E27FC236}">
                      <a16:creationId xmlns:a16="http://schemas.microsoft.com/office/drawing/2014/main" id="{4DB13049-3C55-42CE-B690-BCA9E071E2FE}"/>
                    </a:ext>
                  </a:extLst>
                </p:cNvPr>
                <p:cNvSpPr/>
                <p:nvPr/>
              </p:nvSpPr>
              <p:spPr>
                <a:xfrm>
                  <a:off x="5774647" y="3596051"/>
                  <a:ext cx="69527" cy="194675"/>
                </a:xfrm>
                <a:custGeom>
                  <a:avLst/>
                  <a:gdLst>
                    <a:gd name="connsiteX0" fmla="*/ 15018 w 69526"/>
                    <a:gd name="connsiteY0" fmla="*/ 15018 h 194675"/>
                    <a:gd name="connsiteX1" fmla="*/ 56734 w 69526"/>
                    <a:gd name="connsiteY1" fmla="*/ 15018 h 194675"/>
                    <a:gd name="connsiteX2" fmla="*/ 56734 w 69526"/>
                    <a:gd name="connsiteY2" fmla="*/ 180492 h 194675"/>
                    <a:gd name="connsiteX3" fmla="*/ 15018 w 69526"/>
                    <a:gd name="connsiteY3" fmla="*/ 180492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0492"/>
                      </a:lnTo>
                      <a:lnTo>
                        <a:pt x="15018" y="180492"/>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9867969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20F3BC5-D30D-4EA5-96AE-C0B244F49576}"/>
              </a:ext>
            </a:extLst>
          </p:cNvPr>
          <p:cNvSpPr>
            <a:spLocks noGrp="1"/>
          </p:cNvSpPr>
          <p:nvPr>
            <p:ph type="title"/>
          </p:nvPr>
        </p:nvSpPr>
        <p:spPr/>
        <p:txBody>
          <a:bodyPr/>
          <a:lstStyle/>
          <a:p>
            <a:r>
              <a:rPr lang="en-US" dirty="0"/>
              <a:t>Application layers</a:t>
            </a:r>
            <a:endParaRPr lang="en-GB" dirty="0"/>
          </a:p>
        </p:txBody>
      </p:sp>
      <p:pic>
        <p:nvPicPr>
          <p:cNvPr id="8" name="Graphic 7">
            <a:extLst>
              <a:ext uri="{FF2B5EF4-FFF2-40B4-BE49-F238E27FC236}">
                <a16:creationId xmlns:a16="http://schemas.microsoft.com/office/drawing/2014/main" id="{3916853E-BE4D-41FB-B794-4ABF2E2C8E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5" y="3450141"/>
            <a:ext cx="605987" cy="605987"/>
          </a:xfrm>
          <a:prstGeom prst="rect">
            <a:avLst/>
          </a:prstGeom>
        </p:spPr>
      </p:pic>
      <p:pic>
        <p:nvPicPr>
          <p:cNvPr id="9" name="Graphic 8">
            <a:extLst>
              <a:ext uri="{FF2B5EF4-FFF2-40B4-BE49-F238E27FC236}">
                <a16:creationId xmlns:a16="http://schemas.microsoft.com/office/drawing/2014/main" id="{988B6136-BC3F-4BCA-B4F8-36101CBE45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826" y="1910984"/>
            <a:ext cx="605986" cy="605986"/>
          </a:xfrm>
          <a:prstGeom prst="rect">
            <a:avLst/>
          </a:prstGeom>
        </p:spPr>
      </p:pic>
      <p:pic>
        <p:nvPicPr>
          <p:cNvPr id="10" name="Graphic 9">
            <a:extLst>
              <a:ext uri="{FF2B5EF4-FFF2-40B4-BE49-F238E27FC236}">
                <a16:creationId xmlns:a16="http://schemas.microsoft.com/office/drawing/2014/main" id="{9282379D-1A71-42DD-B4BF-E83ADCFB46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976" y="4934935"/>
            <a:ext cx="605986" cy="605986"/>
          </a:xfrm>
          <a:prstGeom prst="rect">
            <a:avLst/>
          </a:prstGeom>
        </p:spPr>
      </p:pic>
      <p:sp>
        <p:nvSpPr>
          <p:cNvPr id="14" name="Text Placeholder 3">
            <a:extLst>
              <a:ext uri="{FF2B5EF4-FFF2-40B4-BE49-F238E27FC236}">
                <a16:creationId xmlns:a16="http://schemas.microsoft.com/office/drawing/2014/main" id="{03644699-63D9-4400-87D4-11BB9A18286D}"/>
              </a:ext>
            </a:extLst>
          </p:cNvPr>
          <p:cNvSpPr txBox="1">
            <a:spLocks/>
          </p:cNvSpPr>
          <p:nvPr/>
        </p:nvSpPr>
        <p:spPr>
          <a:xfrm>
            <a:off x="1254125" y="1987002"/>
            <a:ext cx="5667374" cy="3420569"/>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j-lt"/>
              </a:rPr>
              <a:t>Code</a:t>
            </a:r>
          </a:p>
          <a:p>
            <a:endParaRPr lang="en-GB" sz="2800" dirty="0">
              <a:latin typeface="+mj-lt"/>
            </a:endParaRPr>
          </a:p>
          <a:p>
            <a:endParaRPr lang="en-GB" sz="2800" dirty="0">
              <a:latin typeface="+mj-lt"/>
            </a:endParaRPr>
          </a:p>
          <a:p>
            <a:endParaRPr lang="en-GB" sz="2800" dirty="0">
              <a:latin typeface="+mj-lt"/>
            </a:endParaRPr>
          </a:p>
          <a:p>
            <a:r>
              <a:rPr lang="en-US" sz="2800" kern="0" dirty="0">
                <a:latin typeface="+mj-lt"/>
                <a:cs typeface="Segoe UI Semilight" panose="020B0402040204020203" pitchFamily="34" charset="0"/>
              </a:rPr>
              <a:t>Data + Intelligence</a:t>
            </a:r>
            <a:endParaRPr lang="en-GB" sz="2800" dirty="0">
              <a:latin typeface="+mj-lt"/>
            </a:endParaRPr>
          </a:p>
          <a:p>
            <a:endParaRPr lang="en-GB" sz="2800" dirty="0">
              <a:latin typeface="+mj-lt"/>
            </a:endParaRPr>
          </a:p>
          <a:p>
            <a:endParaRPr lang="en-GB" sz="2800" dirty="0">
              <a:latin typeface="+mj-lt"/>
            </a:endParaRPr>
          </a:p>
          <a:p>
            <a:endParaRPr lang="en-GB" sz="2800" dirty="0">
              <a:latin typeface="+mj-lt"/>
            </a:endParaRPr>
          </a:p>
          <a:p>
            <a:r>
              <a:rPr lang="en-US" sz="2800" dirty="0">
                <a:latin typeface="+mj-lt"/>
              </a:rPr>
              <a:t>Infrastructure</a:t>
            </a:r>
            <a:endParaRPr lang="en-GB" sz="2800" dirty="0">
              <a:latin typeface="+mj-lt"/>
            </a:endParaRPr>
          </a:p>
        </p:txBody>
      </p:sp>
    </p:spTree>
    <p:extLst>
      <p:ext uri="{BB962C8B-B14F-4D97-AF65-F5344CB8AC3E}">
        <p14:creationId xmlns:p14="http://schemas.microsoft.com/office/powerpoint/2010/main" val="565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09D5-A890-4B08-980F-1B96EFB28537}"/>
              </a:ext>
            </a:extLst>
          </p:cNvPr>
          <p:cNvSpPr>
            <a:spLocks noGrp="1"/>
          </p:cNvSpPr>
          <p:nvPr>
            <p:ph type="title"/>
          </p:nvPr>
        </p:nvSpPr>
        <p:spPr>
          <a:xfrm>
            <a:off x="348109" y="155045"/>
            <a:ext cx="11563350" cy="754061"/>
          </a:xfrm>
        </p:spPr>
        <p:txBody>
          <a:bodyPr>
            <a:normAutofit/>
          </a:bodyPr>
          <a:lstStyle/>
          <a:p>
            <a:r>
              <a:rPr lang="en-US" dirty="0"/>
              <a:t>Challenges</a:t>
            </a:r>
          </a:p>
        </p:txBody>
      </p:sp>
      <p:sp>
        <p:nvSpPr>
          <p:cNvPr id="4" name="Text Placeholder 3">
            <a:extLst>
              <a:ext uri="{FF2B5EF4-FFF2-40B4-BE49-F238E27FC236}">
                <a16:creationId xmlns:a16="http://schemas.microsoft.com/office/drawing/2014/main" id="{A148BBEF-C0F9-43CD-8970-B78E948050D7}"/>
              </a:ext>
            </a:extLst>
          </p:cNvPr>
          <p:cNvSpPr>
            <a:spLocks noGrp="1"/>
          </p:cNvSpPr>
          <p:nvPr>
            <p:ph type="body" sz="quarter" idx="10"/>
          </p:nvPr>
        </p:nvSpPr>
        <p:spPr>
          <a:xfrm>
            <a:off x="348109" y="910775"/>
            <a:ext cx="11567160" cy="359686"/>
          </a:xfrm>
        </p:spPr>
        <p:txBody>
          <a:bodyPr/>
          <a:lstStyle/>
          <a:p>
            <a:r>
              <a:rPr lang="en-US" dirty="0"/>
              <a:t>Keeping up with the speed of business</a:t>
            </a:r>
          </a:p>
        </p:txBody>
      </p:sp>
      <p:sp>
        <p:nvSpPr>
          <p:cNvPr id="21" name="TextBox 20">
            <a:extLst>
              <a:ext uri="{FF2B5EF4-FFF2-40B4-BE49-F238E27FC236}">
                <a16:creationId xmlns:a16="http://schemas.microsoft.com/office/drawing/2014/main" id="{76578250-8AA9-4C38-B627-BE26D2092550}"/>
              </a:ext>
            </a:extLst>
          </p:cNvPr>
          <p:cNvSpPr txBox="1"/>
          <p:nvPr/>
        </p:nvSpPr>
        <p:spPr>
          <a:xfrm>
            <a:off x="1288083" y="1794389"/>
            <a:ext cx="920103" cy="550647"/>
          </a:xfrm>
          <a:prstGeom prst="rect">
            <a:avLst/>
          </a:prstGeom>
          <a:noFill/>
        </p:spPr>
        <p:txBody>
          <a:bodyPr wrap="non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Code</a:t>
            </a:r>
          </a:p>
        </p:txBody>
      </p:sp>
      <p:sp>
        <p:nvSpPr>
          <p:cNvPr id="22" name="Rectangle 21">
            <a:extLst>
              <a:ext uri="{FF2B5EF4-FFF2-40B4-BE49-F238E27FC236}">
                <a16:creationId xmlns:a16="http://schemas.microsoft.com/office/drawing/2014/main" id="{8046D8C3-8A04-4BA8-AD79-FE23101493C2}"/>
              </a:ext>
            </a:extLst>
          </p:cNvPr>
          <p:cNvSpPr/>
          <p:nvPr/>
        </p:nvSpPr>
        <p:spPr bwMode="auto">
          <a:xfrm>
            <a:off x="780307" y="2404188"/>
            <a:ext cx="3255864" cy="10323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400" kern="0" dirty="0">
                <a:solidFill>
                  <a:srgbClr val="000000"/>
                </a:solidFill>
              </a:rPr>
              <a:t>More resilient and scalable applications</a:t>
            </a:r>
          </a:p>
          <a:p>
            <a:pPr defTabSz="913874">
              <a:buSzPct val="90000"/>
              <a:defRPr/>
            </a:pPr>
            <a:endParaRPr lang="en-US" sz="1400" kern="0" dirty="0">
              <a:solidFill>
                <a:srgbClr val="000000"/>
              </a:solidFill>
            </a:endParaRPr>
          </a:p>
          <a:p>
            <a:pPr defTabSz="913874">
              <a:buSzPct val="90000"/>
              <a:defRPr/>
            </a:pPr>
            <a:r>
              <a:rPr lang="en-US" sz="1400" kern="0" dirty="0">
                <a:solidFill>
                  <a:srgbClr val="000000"/>
                </a:solidFill>
              </a:rPr>
              <a:t>Adding new features and functionality without taking applications down</a:t>
            </a:r>
          </a:p>
          <a:p>
            <a:pPr defTabSz="913874">
              <a:buSzPct val="90000"/>
              <a:defRPr/>
            </a:pPr>
            <a:endParaRPr lang="en-US" sz="1400" kern="0" dirty="0">
              <a:solidFill>
                <a:srgbClr val="000000"/>
              </a:solidFill>
            </a:endParaRPr>
          </a:p>
          <a:p>
            <a:pPr defTabSz="913874">
              <a:buSzPct val="90000"/>
              <a:defRPr/>
            </a:pPr>
            <a:r>
              <a:rPr lang="en-US" sz="1400" kern="0" dirty="0">
                <a:solidFill>
                  <a:srgbClr val="000000"/>
                </a:solidFill>
              </a:rPr>
              <a:t>Future-proof applications</a:t>
            </a:r>
            <a:endParaRPr lang="en-US" sz="1400" kern="0" spc="-20" dirty="0">
              <a:solidFill>
                <a:srgbClr val="000000"/>
              </a:solidFill>
            </a:endParaRPr>
          </a:p>
        </p:txBody>
      </p:sp>
      <p:sp>
        <p:nvSpPr>
          <p:cNvPr id="25" name="TextBox 24">
            <a:extLst>
              <a:ext uri="{FF2B5EF4-FFF2-40B4-BE49-F238E27FC236}">
                <a16:creationId xmlns:a16="http://schemas.microsoft.com/office/drawing/2014/main" id="{4334261C-BDFA-4E47-B336-38428647987F}"/>
              </a:ext>
            </a:extLst>
          </p:cNvPr>
          <p:cNvSpPr txBox="1"/>
          <p:nvPr/>
        </p:nvSpPr>
        <p:spPr>
          <a:xfrm>
            <a:off x="1288080" y="3923325"/>
            <a:ext cx="1801755" cy="550647"/>
          </a:xfrm>
          <a:prstGeom prst="rect">
            <a:avLst/>
          </a:prstGeom>
          <a:noFill/>
        </p:spPr>
        <p:txBody>
          <a:bodyPr wrap="non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Infrastructure</a:t>
            </a:r>
          </a:p>
        </p:txBody>
      </p:sp>
      <p:sp>
        <p:nvSpPr>
          <p:cNvPr id="26" name="Rectangle 25">
            <a:extLst>
              <a:ext uri="{FF2B5EF4-FFF2-40B4-BE49-F238E27FC236}">
                <a16:creationId xmlns:a16="http://schemas.microsoft.com/office/drawing/2014/main" id="{F7ACECEC-5642-4EB7-A4E6-5EE5ACF62BD1}"/>
              </a:ext>
            </a:extLst>
          </p:cNvPr>
          <p:cNvSpPr/>
          <p:nvPr/>
        </p:nvSpPr>
        <p:spPr bwMode="auto">
          <a:xfrm>
            <a:off x="780306" y="4588595"/>
            <a:ext cx="3145063" cy="16293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400" kern="0" dirty="0">
                <a:solidFill>
                  <a:srgbClr val="000000"/>
                </a:solidFill>
              </a:rPr>
              <a:t>Heterogeneous workloads</a:t>
            </a:r>
          </a:p>
          <a:p>
            <a:pPr defTabSz="913874">
              <a:buSzPct val="90000"/>
              <a:defRPr/>
            </a:pPr>
            <a:endParaRPr lang="en-US" sz="1400" kern="0" dirty="0">
              <a:solidFill>
                <a:srgbClr val="000000"/>
              </a:solidFill>
            </a:endParaRPr>
          </a:p>
          <a:p>
            <a:pPr defTabSz="913874">
              <a:buSzPct val="90000"/>
              <a:defRPr/>
            </a:pPr>
            <a:r>
              <a:rPr lang="en-US" sz="1400" kern="0" dirty="0">
                <a:solidFill>
                  <a:srgbClr val="000000"/>
                </a:solidFill>
              </a:rPr>
              <a:t>Hybrid deployments</a:t>
            </a:r>
          </a:p>
          <a:p>
            <a:pPr defTabSz="913874">
              <a:buSzPct val="90000"/>
              <a:defRPr/>
            </a:pPr>
            <a:endParaRPr lang="en-US" sz="1400" kern="0" dirty="0">
              <a:solidFill>
                <a:srgbClr val="000000"/>
              </a:solidFill>
            </a:endParaRPr>
          </a:p>
          <a:p>
            <a:pPr defTabSz="913874">
              <a:buSzPct val="90000"/>
              <a:defRPr/>
            </a:pPr>
            <a:r>
              <a:rPr lang="en-US" sz="1400" kern="0" dirty="0">
                <a:solidFill>
                  <a:srgbClr val="000000"/>
                </a:solidFill>
              </a:rPr>
              <a:t>Security and management</a:t>
            </a:r>
          </a:p>
          <a:p>
            <a:pPr defTabSz="913874">
              <a:buSzPct val="90000"/>
              <a:defRPr/>
            </a:pPr>
            <a:endParaRPr lang="en-US" sz="1400" kern="0" dirty="0">
              <a:solidFill>
                <a:srgbClr val="000000"/>
              </a:solidFill>
            </a:endParaRPr>
          </a:p>
          <a:p>
            <a:pPr defTabSz="913874">
              <a:buSzPct val="90000"/>
              <a:defRPr/>
            </a:pPr>
            <a:r>
              <a:rPr lang="en-US" sz="1400" kern="0" dirty="0">
                <a:solidFill>
                  <a:srgbClr val="000000"/>
                </a:solidFill>
              </a:rPr>
              <a:t>Continuous monitoring</a:t>
            </a:r>
          </a:p>
          <a:p>
            <a:pPr defTabSz="913874">
              <a:buSzPct val="90000"/>
              <a:defRPr/>
            </a:pPr>
            <a:endParaRPr lang="en-US" sz="1400" kern="0" dirty="0">
              <a:solidFill>
                <a:srgbClr val="000000"/>
              </a:solidFill>
            </a:endParaRPr>
          </a:p>
          <a:p>
            <a:pPr defTabSz="913874">
              <a:buSzPct val="90000"/>
              <a:defRPr/>
            </a:pPr>
            <a:r>
              <a:rPr lang="en-US" sz="1400" kern="0" dirty="0">
                <a:solidFill>
                  <a:srgbClr val="000000"/>
                </a:solidFill>
              </a:rPr>
              <a:t>Cost management</a:t>
            </a:r>
          </a:p>
        </p:txBody>
      </p:sp>
      <p:pic>
        <p:nvPicPr>
          <p:cNvPr id="27" name="Graphic 26">
            <a:extLst>
              <a:ext uri="{FF2B5EF4-FFF2-40B4-BE49-F238E27FC236}">
                <a16:creationId xmlns:a16="http://schemas.microsoft.com/office/drawing/2014/main" id="{45F73F93-3CAD-4C70-9763-1520FC059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307" y="3891992"/>
            <a:ext cx="546853" cy="546853"/>
          </a:xfrm>
          <a:prstGeom prst="rect">
            <a:avLst/>
          </a:prstGeom>
        </p:spPr>
      </p:pic>
      <p:sp>
        <p:nvSpPr>
          <p:cNvPr id="33" name="TextBox 32">
            <a:extLst>
              <a:ext uri="{FF2B5EF4-FFF2-40B4-BE49-F238E27FC236}">
                <a16:creationId xmlns:a16="http://schemas.microsoft.com/office/drawing/2014/main" id="{6DED78AF-FB38-4070-84D0-296E20A1316B}"/>
              </a:ext>
            </a:extLst>
          </p:cNvPr>
          <p:cNvSpPr txBox="1"/>
          <p:nvPr/>
        </p:nvSpPr>
        <p:spPr>
          <a:xfrm>
            <a:off x="4888971" y="2748544"/>
            <a:ext cx="865601" cy="550647"/>
          </a:xfrm>
          <a:prstGeom prst="rect">
            <a:avLst/>
          </a:prstGeom>
          <a:noFill/>
        </p:spPr>
        <p:txBody>
          <a:bodyPr wrap="non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Data</a:t>
            </a:r>
          </a:p>
        </p:txBody>
      </p:sp>
      <p:sp>
        <p:nvSpPr>
          <p:cNvPr id="36" name="Rectangle 35">
            <a:extLst>
              <a:ext uri="{FF2B5EF4-FFF2-40B4-BE49-F238E27FC236}">
                <a16:creationId xmlns:a16="http://schemas.microsoft.com/office/drawing/2014/main" id="{BF72539E-8536-43F7-9CA7-CB43FE29E2F0}"/>
              </a:ext>
            </a:extLst>
          </p:cNvPr>
          <p:cNvSpPr/>
          <p:nvPr/>
        </p:nvSpPr>
        <p:spPr bwMode="auto">
          <a:xfrm>
            <a:off x="4391480" y="3395528"/>
            <a:ext cx="3565230" cy="2031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400" kern="0" dirty="0">
                <a:solidFill>
                  <a:srgbClr val="000000"/>
                </a:solidFill>
                <a:cs typeface="Segoe UI"/>
              </a:rPr>
              <a:t>Data growth and data silos</a:t>
            </a:r>
          </a:p>
          <a:p>
            <a:pPr defTabSz="913874">
              <a:buSzPct val="90000"/>
              <a:defRPr/>
            </a:pPr>
            <a:endParaRPr lang="en-US" sz="1400" dirty="0">
              <a:solidFill>
                <a:srgbClr val="000000"/>
              </a:solidFill>
              <a:cs typeface="Segoe UI"/>
            </a:endParaRPr>
          </a:p>
          <a:p>
            <a:pPr defTabSz="913874">
              <a:buSzPct val="90000"/>
              <a:defRPr/>
            </a:pPr>
            <a:r>
              <a:rPr lang="en-US" sz="1400" kern="0" dirty="0">
                <a:solidFill>
                  <a:srgbClr val="000000"/>
                </a:solidFill>
                <a:cs typeface="Segoe UI"/>
              </a:rPr>
              <a:t>Incongruent data types</a:t>
            </a:r>
          </a:p>
          <a:p>
            <a:pPr defTabSz="913874">
              <a:buSzPct val="90000"/>
              <a:defRPr/>
            </a:pPr>
            <a:endParaRPr lang="en-US" sz="1400" kern="0" dirty="0">
              <a:solidFill>
                <a:srgbClr val="000000"/>
              </a:solidFill>
              <a:cs typeface="Segoe UI"/>
            </a:endParaRPr>
          </a:p>
          <a:p>
            <a:pPr defTabSz="913874">
              <a:buSzPct val="90000"/>
              <a:defRPr/>
            </a:pPr>
            <a:r>
              <a:rPr lang="en-US" sz="1400" kern="0" dirty="0">
                <a:solidFill>
                  <a:srgbClr val="000000"/>
                </a:solidFill>
                <a:cs typeface="Segoe UI"/>
              </a:rPr>
              <a:t>Performance constraints</a:t>
            </a:r>
          </a:p>
          <a:p>
            <a:pPr defTabSz="913874">
              <a:buSzPct val="90000"/>
              <a:defRPr/>
            </a:pPr>
            <a:endParaRPr lang="en-US" sz="1400" kern="0" dirty="0">
              <a:solidFill>
                <a:srgbClr val="000000"/>
              </a:solidFill>
              <a:cs typeface="Segoe UI"/>
            </a:endParaRPr>
          </a:p>
          <a:p>
            <a:pPr defTabSz="913874">
              <a:buSzPct val="90000"/>
              <a:defRPr/>
            </a:pPr>
            <a:r>
              <a:rPr lang="en-US" sz="1400" kern="0" dirty="0">
                <a:solidFill>
                  <a:srgbClr val="000000"/>
                </a:solidFill>
                <a:cs typeface="Segoe UI"/>
              </a:rPr>
              <a:t>Complexity of solutions</a:t>
            </a:r>
          </a:p>
          <a:p>
            <a:pPr defTabSz="913874">
              <a:buSzPct val="90000"/>
              <a:defRPr/>
            </a:pPr>
            <a:endParaRPr lang="en-US" sz="1400" dirty="0">
              <a:solidFill>
                <a:srgbClr val="000000"/>
              </a:solidFill>
              <a:cs typeface="Segoe UI"/>
            </a:endParaRPr>
          </a:p>
          <a:p>
            <a:pPr defTabSz="913874">
              <a:buSzPct val="90000"/>
              <a:defRPr/>
            </a:pPr>
            <a:r>
              <a:rPr lang="en-US" sz="1400" kern="0" dirty="0">
                <a:solidFill>
                  <a:srgbClr val="000000"/>
                </a:solidFill>
                <a:cs typeface="Segoe UI"/>
              </a:rPr>
              <a:t>Rising data maintenance costs</a:t>
            </a:r>
          </a:p>
          <a:p>
            <a:pPr defTabSz="913874">
              <a:buSzPct val="90000"/>
              <a:defRPr/>
            </a:pPr>
            <a:endParaRPr lang="en-US" sz="1400" dirty="0">
              <a:solidFill>
                <a:srgbClr val="000000"/>
              </a:solidFill>
              <a:cs typeface="Segoe UI"/>
            </a:endParaRPr>
          </a:p>
          <a:p>
            <a:pPr defTabSz="913874">
              <a:buSzPct val="90000"/>
              <a:defRPr/>
            </a:pPr>
            <a:r>
              <a:rPr lang="en-US" sz="1400" kern="0" dirty="0">
                <a:solidFill>
                  <a:srgbClr val="000000"/>
                </a:solidFill>
                <a:cs typeface="Segoe UI"/>
              </a:rPr>
              <a:t>Security issues and data breaches</a:t>
            </a:r>
          </a:p>
        </p:txBody>
      </p:sp>
      <p:pic>
        <p:nvPicPr>
          <p:cNvPr id="23" name="Graphic 22">
            <a:extLst>
              <a:ext uri="{FF2B5EF4-FFF2-40B4-BE49-F238E27FC236}">
                <a16:creationId xmlns:a16="http://schemas.microsoft.com/office/drawing/2014/main" id="{71A3281B-85A2-4ECA-9CDD-A451794C66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1480" y="2744484"/>
            <a:ext cx="546854" cy="546854"/>
          </a:xfrm>
          <a:prstGeom prst="rect">
            <a:avLst/>
          </a:prstGeom>
        </p:spPr>
      </p:pic>
      <p:grpSp>
        <p:nvGrpSpPr>
          <p:cNvPr id="9" name="Group 8">
            <a:extLst>
              <a:ext uri="{FF2B5EF4-FFF2-40B4-BE49-F238E27FC236}">
                <a16:creationId xmlns:a16="http://schemas.microsoft.com/office/drawing/2014/main" id="{7A1F245E-78AD-4EDA-AA21-6A2E31AA8766}"/>
              </a:ext>
            </a:extLst>
          </p:cNvPr>
          <p:cNvGrpSpPr/>
          <p:nvPr/>
        </p:nvGrpSpPr>
        <p:grpSpPr>
          <a:xfrm>
            <a:off x="7293500" y="1935359"/>
            <a:ext cx="858266" cy="4273417"/>
            <a:chOff x="7488936" y="1935359"/>
            <a:chExt cx="858266" cy="4273417"/>
          </a:xfrm>
        </p:grpSpPr>
        <p:cxnSp>
          <p:nvCxnSpPr>
            <p:cNvPr id="17" name="Straight Arrow Connector 16">
              <a:extLst>
                <a:ext uri="{FF2B5EF4-FFF2-40B4-BE49-F238E27FC236}">
                  <a16:creationId xmlns:a16="http://schemas.microsoft.com/office/drawing/2014/main" id="{2B34B4C4-EFA5-4B2C-B9AF-C7AC7A972CC2}"/>
                </a:ext>
              </a:extLst>
            </p:cNvPr>
            <p:cNvCxnSpPr>
              <a:cxnSpLocks/>
            </p:cNvCxnSpPr>
            <p:nvPr/>
          </p:nvCxnSpPr>
          <p:spPr>
            <a:xfrm>
              <a:off x="7716312" y="4072067"/>
              <a:ext cx="63089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44857D-A5D6-4C4F-9F41-261BBE5BAC00}"/>
                </a:ext>
              </a:extLst>
            </p:cNvPr>
            <p:cNvCxnSpPr/>
            <p:nvPr/>
          </p:nvCxnSpPr>
          <p:spPr>
            <a:xfrm>
              <a:off x="7716312" y="1935359"/>
              <a:ext cx="0" cy="4273417"/>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DBBBFD-D41E-49B7-904E-C24B15799F33}"/>
                </a:ext>
              </a:extLst>
            </p:cNvPr>
            <p:cNvCxnSpPr>
              <a:cxnSpLocks/>
            </p:cNvCxnSpPr>
            <p:nvPr/>
          </p:nvCxnSpPr>
          <p:spPr>
            <a:xfrm flipH="1">
              <a:off x="7488936" y="1935359"/>
              <a:ext cx="227376" cy="0"/>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2204B9-02FA-4B1A-8B40-C18C507D21C2}"/>
                </a:ext>
              </a:extLst>
            </p:cNvPr>
            <p:cNvCxnSpPr>
              <a:cxnSpLocks/>
            </p:cNvCxnSpPr>
            <p:nvPr/>
          </p:nvCxnSpPr>
          <p:spPr>
            <a:xfrm flipH="1">
              <a:off x="7488936" y="6208776"/>
              <a:ext cx="227376" cy="0"/>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7C7C0A3-E81B-4673-9DB4-006D242BF2EE}"/>
              </a:ext>
            </a:extLst>
          </p:cNvPr>
          <p:cNvGrpSpPr/>
          <p:nvPr/>
        </p:nvGrpSpPr>
        <p:grpSpPr>
          <a:xfrm>
            <a:off x="8589527" y="2872618"/>
            <a:ext cx="3321932" cy="2398898"/>
            <a:chOff x="8676393" y="3008885"/>
            <a:chExt cx="3321932" cy="2398898"/>
          </a:xfrm>
        </p:grpSpPr>
        <p:sp>
          <p:nvSpPr>
            <p:cNvPr id="30" name="TextBox 29">
              <a:extLst>
                <a:ext uri="{FF2B5EF4-FFF2-40B4-BE49-F238E27FC236}">
                  <a16:creationId xmlns:a16="http://schemas.microsoft.com/office/drawing/2014/main" id="{264A4E9B-2F37-4C33-A29C-614F33312CC6}"/>
                </a:ext>
              </a:extLst>
            </p:cNvPr>
            <p:cNvSpPr txBox="1"/>
            <p:nvPr/>
          </p:nvSpPr>
          <p:spPr>
            <a:xfrm>
              <a:off x="9203100" y="3034263"/>
              <a:ext cx="2556178" cy="550647"/>
            </a:xfrm>
            <a:prstGeom prst="rect">
              <a:avLst/>
            </a:prstGeom>
            <a:noFill/>
          </p:spPr>
          <p:txBody>
            <a:bodyPr wrap="squar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Application Delivery</a:t>
              </a:r>
            </a:p>
          </p:txBody>
        </p:sp>
        <p:sp>
          <p:nvSpPr>
            <p:cNvPr id="31" name="Rectangle 30">
              <a:extLst>
                <a:ext uri="{FF2B5EF4-FFF2-40B4-BE49-F238E27FC236}">
                  <a16:creationId xmlns:a16="http://schemas.microsoft.com/office/drawing/2014/main" id="{98B3511C-0A51-4B23-AB7A-4293F3CFE81C}"/>
                </a:ext>
              </a:extLst>
            </p:cNvPr>
            <p:cNvSpPr/>
            <p:nvPr/>
          </p:nvSpPr>
          <p:spPr bwMode="auto">
            <a:xfrm>
              <a:off x="8677380" y="3732389"/>
              <a:ext cx="3320945" cy="16753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800" kern="0" spc="-20" dirty="0">
                  <a:solidFill>
                    <a:srgbClr val="0078D4"/>
                  </a:solidFill>
                </a:rPr>
                <a:t>Shorter release cycles</a:t>
              </a:r>
            </a:p>
            <a:p>
              <a:pPr defTabSz="913874">
                <a:buSzPct val="90000"/>
                <a:defRPr/>
              </a:pPr>
              <a:endParaRPr lang="en-US" sz="1800" kern="0" spc="-20" dirty="0">
                <a:solidFill>
                  <a:srgbClr val="0078D4"/>
                </a:solidFill>
              </a:endParaRPr>
            </a:p>
            <a:p>
              <a:pPr defTabSz="913874">
                <a:buSzPct val="90000"/>
                <a:defRPr/>
              </a:pPr>
              <a:r>
                <a:rPr lang="en-US" sz="1800" kern="0" dirty="0">
                  <a:solidFill>
                    <a:srgbClr val="0078D4"/>
                  </a:solidFill>
                </a:rPr>
                <a:t>Improved software quality</a:t>
              </a:r>
            </a:p>
            <a:p>
              <a:pPr defTabSz="913874">
                <a:buSzPct val="90000"/>
                <a:defRPr/>
              </a:pPr>
              <a:endParaRPr lang="en-US" sz="1800" kern="0" dirty="0">
                <a:solidFill>
                  <a:srgbClr val="0078D4"/>
                </a:solidFill>
              </a:endParaRPr>
            </a:p>
            <a:p>
              <a:pPr defTabSz="913874">
                <a:buSzPct val="90000"/>
                <a:defRPr/>
              </a:pPr>
              <a:r>
                <a:rPr lang="en-US" sz="1800" kern="0" dirty="0">
                  <a:solidFill>
                    <a:srgbClr val="0078D4"/>
                  </a:solidFill>
                </a:rPr>
                <a:t>Responding faster to bugs and security incidents</a:t>
              </a:r>
            </a:p>
            <a:p>
              <a:pPr defTabSz="913874">
                <a:buSzPct val="90000"/>
                <a:defRPr/>
              </a:pPr>
              <a:endParaRPr lang="en-US" sz="1800" kern="0" dirty="0">
                <a:solidFill>
                  <a:srgbClr val="0078D4"/>
                </a:solidFill>
              </a:endParaRPr>
            </a:p>
            <a:p>
              <a:pPr defTabSz="913874">
                <a:buSzPct val="90000"/>
                <a:defRPr/>
              </a:pPr>
              <a:r>
                <a:rPr lang="en-US" sz="1800" kern="0" dirty="0">
                  <a:solidFill>
                    <a:srgbClr val="0078D4"/>
                  </a:solidFill>
                </a:rPr>
                <a:t>Learning from real usage to continuously improve applications</a:t>
              </a:r>
            </a:p>
          </p:txBody>
        </p:sp>
        <p:pic>
          <p:nvPicPr>
            <p:cNvPr id="32" name="Graphic 31">
              <a:extLst>
                <a:ext uri="{FF2B5EF4-FFF2-40B4-BE49-F238E27FC236}">
                  <a16:creationId xmlns:a16="http://schemas.microsoft.com/office/drawing/2014/main" id="{BB91EACC-D450-4B4C-9878-D862CD7F94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6393" y="3008885"/>
              <a:ext cx="546843" cy="546843"/>
            </a:xfrm>
            <a:prstGeom prst="rect">
              <a:avLst/>
            </a:prstGeom>
          </p:spPr>
        </p:pic>
      </p:grpSp>
      <p:pic>
        <p:nvPicPr>
          <p:cNvPr id="35" name="Graphic 34">
            <a:extLst>
              <a:ext uri="{FF2B5EF4-FFF2-40B4-BE49-F238E27FC236}">
                <a16:creationId xmlns:a16="http://schemas.microsoft.com/office/drawing/2014/main" id="{CD208041-D54C-4C70-8EA7-01DFD976CA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07" y="1769407"/>
            <a:ext cx="546852" cy="546852"/>
          </a:xfrm>
          <a:prstGeom prst="rect">
            <a:avLst/>
          </a:prstGeom>
        </p:spPr>
      </p:pic>
    </p:spTree>
    <p:extLst>
      <p:ext uri="{BB962C8B-B14F-4D97-AF65-F5344CB8AC3E}">
        <p14:creationId xmlns:p14="http://schemas.microsoft.com/office/powerpoint/2010/main" val="31765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6AD9CA-846B-45D3-9D43-8828BA1F20CE}"/>
              </a:ext>
            </a:extLst>
          </p:cNvPr>
          <p:cNvSpPr>
            <a:spLocks noGrp="1"/>
          </p:cNvSpPr>
          <p:nvPr>
            <p:ph type="title"/>
          </p:nvPr>
        </p:nvSpPr>
        <p:spPr/>
        <p:txBody>
          <a:bodyPr/>
          <a:lstStyle/>
          <a:p>
            <a:r>
              <a:rPr lang="en-US" dirty="0"/>
              <a:t>Are your applications ready?</a:t>
            </a:r>
            <a:endParaRPr lang="en-GB" dirty="0"/>
          </a:p>
        </p:txBody>
      </p:sp>
      <p:sp>
        <p:nvSpPr>
          <p:cNvPr id="9" name="Text Placeholder 8">
            <a:extLst>
              <a:ext uri="{FF2B5EF4-FFF2-40B4-BE49-F238E27FC236}">
                <a16:creationId xmlns:a16="http://schemas.microsoft.com/office/drawing/2014/main" id="{3AEF7B7E-EC31-4A76-AE5D-600E5FE14CFF}"/>
              </a:ext>
            </a:extLst>
          </p:cNvPr>
          <p:cNvSpPr>
            <a:spLocks noGrp="1"/>
          </p:cNvSpPr>
          <p:nvPr>
            <p:ph type="body" sz="quarter" idx="11"/>
          </p:nvPr>
        </p:nvSpPr>
        <p:spPr>
          <a:xfrm>
            <a:off x="434975" y="2761501"/>
            <a:ext cx="4853622" cy="2060436"/>
          </a:xfrm>
        </p:spPr>
        <p:txBody>
          <a:bodyPr/>
          <a:lstStyle/>
          <a:p>
            <a:pPr marL="0" indent="0">
              <a:buClr>
                <a:srgbClr val="000000"/>
              </a:buClr>
              <a:buNone/>
            </a:pPr>
            <a:r>
              <a:rPr lang="en-US" sz="1800" dirty="0">
                <a:solidFill>
                  <a:srgbClr val="000000"/>
                </a:solidFill>
              </a:rPr>
              <a:t>Application silos, built in isolation</a:t>
            </a:r>
          </a:p>
          <a:p>
            <a:pPr marL="0" indent="0">
              <a:buClr>
                <a:srgbClr val="000000"/>
              </a:buClr>
              <a:buNone/>
            </a:pPr>
            <a:endParaRPr lang="en-US" sz="1800" dirty="0">
              <a:solidFill>
                <a:srgbClr val="000000"/>
              </a:solidFill>
            </a:endParaRPr>
          </a:p>
          <a:p>
            <a:pPr marL="0" indent="0">
              <a:buClr>
                <a:srgbClr val="000000"/>
              </a:buClr>
              <a:buNone/>
            </a:pPr>
            <a:r>
              <a:rPr lang="en-US" sz="1800" spc="-31" dirty="0">
                <a:solidFill>
                  <a:srgbClr val="000000"/>
                </a:solidFill>
              </a:rPr>
              <a:t>Limited set of platforms and form factors</a:t>
            </a:r>
          </a:p>
          <a:p>
            <a:pPr marL="0" indent="0">
              <a:buClr>
                <a:srgbClr val="000000"/>
              </a:buClr>
              <a:buNone/>
            </a:pPr>
            <a:endParaRPr lang="en-US" sz="1800" spc="-31" dirty="0">
              <a:solidFill>
                <a:srgbClr val="000000"/>
              </a:solidFill>
            </a:endParaRPr>
          </a:p>
          <a:p>
            <a:pPr marL="0" indent="0">
              <a:buClr>
                <a:srgbClr val="000000"/>
              </a:buClr>
              <a:buNone/>
            </a:pPr>
            <a:r>
              <a:rPr lang="en-US" sz="1800" kern="0" dirty="0">
                <a:solidFill>
                  <a:srgbClr val="000000"/>
                </a:solidFill>
              </a:rPr>
              <a:t>Overabundance of data</a:t>
            </a:r>
          </a:p>
          <a:p>
            <a:pPr marL="0" indent="0">
              <a:buClr>
                <a:srgbClr val="000000"/>
              </a:buClr>
              <a:buNone/>
            </a:pPr>
            <a:endParaRPr lang="en-US" sz="1800" kern="0" dirty="0">
              <a:solidFill>
                <a:srgbClr val="000000"/>
              </a:solidFill>
            </a:endParaRPr>
          </a:p>
          <a:p>
            <a:pPr marL="0" indent="0">
              <a:buClr>
                <a:srgbClr val="000000"/>
              </a:buClr>
              <a:buNone/>
            </a:pPr>
            <a:r>
              <a:rPr lang="en-US" sz="1800" spc="-20" dirty="0">
                <a:solidFill>
                  <a:srgbClr val="000000"/>
                </a:solidFill>
              </a:rPr>
              <a:t>Servers and infrastructure to manage</a:t>
            </a:r>
          </a:p>
          <a:p>
            <a:pPr marL="0" indent="0">
              <a:buClr>
                <a:srgbClr val="000000"/>
              </a:buClr>
              <a:buNone/>
            </a:pPr>
            <a:endParaRPr lang="en-US" sz="1800" spc="-20" dirty="0">
              <a:solidFill>
                <a:srgbClr val="000000"/>
              </a:solidFill>
            </a:endParaRPr>
          </a:p>
          <a:p>
            <a:pPr marL="0" indent="0">
              <a:buClr>
                <a:srgbClr val="000000"/>
              </a:buClr>
              <a:buNone/>
            </a:pPr>
            <a:r>
              <a:rPr lang="en-US" sz="1800" dirty="0">
                <a:solidFill>
                  <a:srgbClr val="000000"/>
                </a:solidFill>
              </a:rPr>
              <a:t>Upfront capacity planning, fixed scale</a:t>
            </a:r>
            <a:endParaRPr lang="en-GB" sz="1800" dirty="0"/>
          </a:p>
        </p:txBody>
      </p:sp>
      <p:sp>
        <p:nvSpPr>
          <p:cNvPr id="11" name="Text Placeholder 10">
            <a:extLst>
              <a:ext uri="{FF2B5EF4-FFF2-40B4-BE49-F238E27FC236}">
                <a16:creationId xmlns:a16="http://schemas.microsoft.com/office/drawing/2014/main" id="{F6DE0F41-66BB-449C-AC5C-EBCFAC1F7766}"/>
              </a:ext>
            </a:extLst>
          </p:cNvPr>
          <p:cNvSpPr>
            <a:spLocks noGrp="1"/>
          </p:cNvSpPr>
          <p:nvPr>
            <p:ph type="body" sz="quarter" idx="13"/>
          </p:nvPr>
        </p:nvSpPr>
        <p:spPr>
          <a:xfrm>
            <a:off x="6834415" y="2761501"/>
            <a:ext cx="4853622" cy="2060436"/>
          </a:xfrm>
        </p:spPr>
        <p:txBody>
          <a:bodyPr/>
          <a:lstStyle/>
          <a:p>
            <a:pPr marL="0" indent="0" defTabSz="932597">
              <a:buClr>
                <a:srgbClr val="000000"/>
              </a:buClr>
              <a:buNone/>
              <a:defRPr/>
            </a:pPr>
            <a:r>
              <a:rPr lang="en-US" sz="1800" spc="-20" dirty="0">
                <a:solidFill>
                  <a:srgbClr val="000000"/>
                </a:solidFill>
              </a:rPr>
              <a:t>Multi-channel applications, covering all touchpoints</a:t>
            </a:r>
          </a:p>
          <a:p>
            <a:pPr marL="0" indent="0" defTabSz="932597">
              <a:buClr>
                <a:srgbClr val="000000"/>
              </a:buClr>
              <a:buNone/>
              <a:defRPr/>
            </a:pPr>
            <a:endParaRPr lang="en-US" sz="1800" spc="-20" dirty="0">
              <a:solidFill>
                <a:srgbClr val="000000"/>
              </a:solidFill>
            </a:endParaRPr>
          </a:p>
          <a:p>
            <a:pPr marL="0" indent="0" defTabSz="932597">
              <a:buClr>
                <a:srgbClr val="000000"/>
              </a:buClr>
              <a:buNone/>
              <a:defRPr/>
            </a:pPr>
            <a:r>
              <a:rPr lang="en-US" sz="1800" dirty="0">
                <a:solidFill>
                  <a:srgbClr val="000000"/>
                </a:solidFill>
              </a:rPr>
              <a:t>Many platforms, devices and form factors</a:t>
            </a:r>
          </a:p>
          <a:p>
            <a:pPr marL="0" indent="0" defTabSz="932597">
              <a:buClr>
                <a:srgbClr val="000000"/>
              </a:buClr>
              <a:buNone/>
              <a:defRPr/>
            </a:pPr>
            <a:endParaRPr lang="en-US" sz="1800" dirty="0">
              <a:solidFill>
                <a:srgbClr val="000000"/>
              </a:solidFill>
            </a:endParaRPr>
          </a:p>
          <a:p>
            <a:pPr marL="0" indent="0" defTabSz="932597">
              <a:buClr>
                <a:srgbClr val="000000"/>
              </a:buClr>
              <a:buNone/>
              <a:defRPr/>
            </a:pPr>
            <a:r>
              <a:rPr lang="en-US" sz="1800" dirty="0">
                <a:solidFill>
                  <a:srgbClr val="000000"/>
                </a:solidFill>
              </a:rPr>
              <a:t>Data-driven intelligence in applications</a:t>
            </a:r>
          </a:p>
          <a:p>
            <a:pPr marL="0" indent="0" defTabSz="932597">
              <a:buClr>
                <a:srgbClr val="000000"/>
              </a:buClr>
              <a:buNone/>
              <a:defRPr/>
            </a:pPr>
            <a:endParaRPr lang="en-US" sz="1800" dirty="0">
              <a:solidFill>
                <a:srgbClr val="000000"/>
              </a:solidFill>
            </a:endParaRPr>
          </a:p>
          <a:p>
            <a:pPr marL="0" indent="0" defTabSz="932597">
              <a:buClr>
                <a:srgbClr val="000000"/>
              </a:buClr>
              <a:buNone/>
              <a:defRPr/>
            </a:pPr>
            <a:r>
              <a:rPr lang="en-US" sz="1800" dirty="0">
                <a:solidFill>
                  <a:srgbClr val="000000"/>
                </a:solidFill>
              </a:rPr>
              <a:t>Focus on application functionality, not infrastructure</a:t>
            </a:r>
          </a:p>
          <a:p>
            <a:pPr marL="0" indent="0" defTabSz="932597">
              <a:buClr>
                <a:srgbClr val="000000"/>
              </a:buClr>
              <a:buNone/>
              <a:defRPr/>
            </a:pPr>
            <a:endParaRPr lang="en-US" sz="1800" dirty="0">
              <a:solidFill>
                <a:srgbClr val="000000"/>
              </a:solidFill>
            </a:endParaRPr>
          </a:p>
          <a:p>
            <a:pPr marL="0" indent="0" defTabSz="932597">
              <a:buClr>
                <a:srgbClr val="000000"/>
              </a:buClr>
              <a:buNone/>
              <a:defRPr/>
            </a:pPr>
            <a:r>
              <a:rPr lang="en-US" sz="1800" dirty="0">
                <a:solidFill>
                  <a:srgbClr val="000000"/>
                </a:solidFill>
              </a:rPr>
              <a:t>Elastic, unlimited scale</a:t>
            </a:r>
          </a:p>
        </p:txBody>
      </p:sp>
      <p:sp>
        <p:nvSpPr>
          <p:cNvPr id="8" name="Text Placeholder 7">
            <a:extLst>
              <a:ext uri="{FF2B5EF4-FFF2-40B4-BE49-F238E27FC236}">
                <a16:creationId xmlns:a16="http://schemas.microsoft.com/office/drawing/2014/main" id="{516B233E-AEA4-4A6E-A313-792656ADA84E}"/>
              </a:ext>
            </a:extLst>
          </p:cNvPr>
          <p:cNvSpPr>
            <a:spLocks noGrp="1"/>
          </p:cNvSpPr>
          <p:nvPr>
            <p:ph type="body" sz="quarter" idx="10"/>
          </p:nvPr>
        </p:nvSpPr>
        <p:spPr>
          <a:xfrm>
            <a:off x="1272312" y="1919807"/>
            <a:ext cx="4853623" cy="627807"/>
          </a:xfrm>
        </p:spPr>
        <p:txBody>
          <a:bodyPr/>
          <a:lstStyle/>
          <a:p>
            <a:r>
              <a:rPr lang="en-US" sz="2400" dirty="0">
                <a:solidFill>
                  <a:srgbClr val="000000"/>
                </a:solidFill>
                <a:cs typeface="Segoe UI Semilight" panose="020B0402040204020203" pitchFamily="34" charset="0"/>
              </a:rPr>
              <a:t>Today</a:t>
            </a:r>
          </a:p>
        </p:txBody>
      </p:sp>
      <p:sp>
        <p:nvSpPr>
          <p:cNvPr id="10" name="Text Placeholder 9">
            <a:extLst>
              <a:ext uri="{FF2B5EF4-FFF2-40B4-BE49-F238E27FC236}">
                <a16:creationId xmlns:a16="http://schemas.microsoft.com/office/drawing/2014/main" id="{09C7CCCC-E64E-4F50-A3C5-1CB305F7AB35}"/>
              </a:ext>
            </a:extLst>
          </p:cNvPr>
          <p:cNvSpPr>
            <a:spLocks noGrp="1"/>
          </p:cNvSpPr>
          <p:nvPr>
            <p:ph type="body" sz="quarter" idx="12"/>
          </p:nvPr>
        </p:nvSpPr>
        <p:spPr>
          <a:xfrm>
            <a:off x="7671752" y="1919807"/>
            <a:ext cx="4853623" cy="627807"/>
          </a:xfrm>
        </p:spPr>
        <p:txBody>
          <a:bodyPr/>
          <a:lstStyle/>
          <a:p>
            <a:r>
              <a:rPr lang="en-US" sz="2400" dirty="0">
                <a:solidFill>
                  <a:srgbClr val="000000"/>
                </a:solidFill>
                <a:cs typeface="Segoe UI Semilight" panose="020B0402040204020203" pitchFamily="34" charset="0"/>
              </a:rPr>
              <a:t>Future</a:t>
            </a:r>
          </a:p>
        </p:txBody>
      </p:sp>
      <p:sp>
        <p:nvSpPr>
          <p:cNvPr id="12" name="Isosceles Triangle 11">
            <a:extLst>
              <a:ext uri="{FF2B5EF4-FFF2-40B4-BE49-F238E27FC236}">
                <a16:creationId xmlns:a16="http://schemas.microsoft.com/office/drawing/2014/main" id="{22A38A49-B8B9-4E9D-948C-E61FF8A75352}"/>
              </a:ext>
            </a:extLst>
          </p:cNvPr>
          <p:cNvSpPr/>
          <p:nvPr/>
        </p:nvSpPr>
        <p:spPr bwMode="auto">
          <a:xfrm rot="5400000">
            <a:off x="4248632" y="3187636"/>
            <a:ext cx="2829049" cy="1108469"/>
          </a:xfrm>
          <a:prstGeom prst="triangle">
            <a:avLst/>
          </a:prstGeom>
          <a:solidFill>
            <a:srgbClr val="0078D4"/>
          </a:solidFill>
          <a:ln w="1079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122" b="0" i="0" u="none" strike="noStrike" kern="0" cap="none" spc="0" normalizeH="0" baseline="0" noProof="0" dirty="0">
              <a:ln>
                <a:noFill/>
              </a:ln>
              <a:solidFill>
                <a:srgbClr val="2560E0"/>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C48A1DF7-7340-4996-86E3-9E6AFC1B51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5" y="1675146"/>
            <a:ext cx="654423" cy="654423"/>
          </a:xfrm>
          <a:prstGeom prst="rect">
            <a:avLst/>
          </a:prstGeom>
        </p:spPr>
      </p:pic>
      <p:pic>
        <p:nvPicPr>
          <p:cNvPr id="16" name="Graphic 15">
            <a:extLst>
              <a:ext uri="{FF2B5EF4-FFF2-40B4-BE49-F238E27FC236}">
                <a16:creationId xmlns:a16="http://schemas.microsoft.com/office/drawing/2014/main" id="{E758D33E-701E-47D7-92D9-41EC4E1373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34415" y="1672922"/>
            <a:ext cx="654424" cy="654424"/>
          </a:xfrm>
          <a:prstGeom prst="rect">
            <a:avLst/>
          </a:prstGeom>
        </p:spPr>
      </p:pic>
    </p:spTree>
    <p:extLst>
      <p:ext uri="{BB962C8B-B14F-4D97-AF65-F5344CB8AC3E}">
        <p14:creationId xmlns:p14="http://schemas.microsoft.com/office/powerpoint/2010/main" val="33067202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58C68D9-3DDC-42BC-A540-FB92F9165DF9}"/>
              </a:ext>
            </a:extLst>
          </p:cNvPr>
          <p:cNvCxnSpPr>
            <a:cxnSpLocks/>
          </p:cNvCxnSpPr>
          <p:nvPr/>
        </p:nvCxnSpPr>
        <p:spPr>
          <a:xfrm>
            <a:off x="4333024" y="2176608"/>
            <a:ext cx="1885213" cy="4817916"/>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0C5B3F6-3EC0-40CF-AB3F-F01FAD7D40F2}"/>
              </a:ext>
            </a:extLst>
          </p:cNvPr>
          <p:cNvCxnSpPr>
            <a:cxnSpLocks/>
          </p:cNvCxnSpPr>
          <p:nvPr/>
        </p:nvCxnSpPr>
        <p:spPr>
          <a:xfrm flipH="1">
            <a:off x="6218238" y="4405051"/>
            <a:ext cx="4485099" cy="2589474"/>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4B0FCC6-76DB-498D-9159-150B3BF4CE31}"/>
              </a:ext>
            </a:extLst>
          </p:cNvPr>
          <p:cNvCxnSpPr>
            <a:cxnSpLocks/>
          </p:cNvCxnSpPr>
          <p:nvPr/>
        </p:nvCxnSpPr>
        <p:spPr>
          <a:xfrm flipH="1">
            <a:off x="6218237" y="2159219"/>
            <a:ext cx="1858916" cy="4835306"/>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BB1A930-AB4D-4E98-9B31-EFB862066C08}"/>
              </a:ext>
            </a:extLst>
          </p:cNvPr>
          <p:cNvCxnSpPr>
            <a:cxnSpLocks/>
          </p:cNvCxnSpPr>
          <p:nvPr/>
        </p:nvCxnSpPr>
        <p:spPr>
          <a:xfrm>
            <a:off x="1805515" y="4446838"/>
            <a:ext cx="4412722" cy="2547687"/>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784CBC35-72F7-430C-8A01-6E7EFF3A8228}"/>
              </a:ext>
            </a:extLst>
          </p:cNvPr>
          <p:cNvSpPr/>
          <p:nvPr/>
        </p:nvSpPr>
        <p:spPr bwMode="auto">
          <a:xfrm>
            <a:off x="1665419" y="2433934"/>
            <a:ext cx="9105637" cy="4560589"/>
          </a:xfrm>
          <a:custGeom>
            <a:avLst/>
            <a:gdLst>
              <a:gd name="connsiteX0" fmla="*/ 4463953 w 8927906"/>
              <a:gd name="connsiteY0" fmla="*/ 0 h 4471572"/>
              <a:gd name="connsiteX1" fmla="*/ 8927906 w 8927906"/>
              <a:gd name="connsiteY1" fmla="*/ 4463953 h 4471572"/>
              <a:gd name="connsiteX2" fmla="*/ 8927521 w 8927906"/>
              <a:gd name="connsiteY2" fmla="*/ 4471572 h 4471572"/>
              <a:gd name="connsiteX3" fmla="*/ 385 w 8927906"/>
              <a:gd name="connsiteY3" fmla="*/ 4471572 h 4471572"/>
              <a:gd name="connsiteX4" fmla="*/ 0 w 8927906"/>
              <a:gd name="connsiteY4" fmla="*/ 4463953 h 4471572"/>
              <a:gd name="connsiteX5" fmla="*/ 4463953 w 8927906"/>
              <a:gd name="connsiteY5" fmla="*/ 0 h 44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7906" h="4471572">
                <a:moveTo>
                  <a:pt x="4463953" y="0"/>
                </a:moveTo>
                <a:cubicBezTo>
                  <a:pt x="6929326" y="0"/>
                  <a:pt x="8927906" y="1998580"/>
                  <a:pt x="8927906" y="4463953"/>
                </a:cubicBezTo>
                <a:lnTo>
                  <a:pt x="8927521" y="4471572"/>
                </a:lnTo>
                <a:lnTo>
                  <a:pt x="385" y="4471572"/>
                </a:lnTo>
                <a:lnTo>
                  <a:pt x="0" y="4463953"/>
                </a:lnTo>
                <a:cubicBezTo>
                  <a:pt x="0" y="1998580"/>
                  <a:pt x="1998580" y="0"/>
                  <a:pt x="446395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aphicFrame>
        <p:nvGraphicFramePr>
          <p:cNvPr id="4" name="Object 3" hidden="1"/>
          <p:cNvGraphicFramePr>
            <a:graphicFrameLocks noChangeAspect="1"/>
          </p:cNvGraphicFramePr>
          <p:nvPr>
            <p:custDataLst>
              <p:tags r:id="rId2"/>
            </p:custDataLst>
            <p:extLst/>
          </p:nvPr>
        </p:nvGraphicFramePr>
        <p:xfrm>
          <a:off x="2470" y="2084"/>
          <a:ext cx="1587" cy="1587"/>
        </p:xfrm>
        <a:graphic>
          <a:graphicData uri="http://schemas.openxmlformats.org/presentationml/2006/ole">
            <mc:AlternateContent xmlns:mc="http://schemas.openxmlformats.org/markup-compatibility/2006">
              <mc:Choice xmlns:v="urn:schemas-microsoft-com:vml" Requires="v">
                <p:oleObj spid="_x0000_s4104"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2470" y="2084"/>
                        <a:ext cx="1587" cy="1587"/>
                      </a:xfrm>
                      <a:prstGeom prst="rect">
                        <a:avLst/>
                      </a:prstGeom>
                    </p:spPr>
                  </p:pic>
                </p:oleObj>
              </mc:Fallback>
            </mc:AlternateContent>
          </a:graphicData>
        </a:graphic>
      </p:graphicFrame>
      <p:sp>
        <p:nvSpPr>
          <p:cNvPr id="3" name="Title 2"/>
          <p:cNvSpPr>
            <a:spLocks noGrp="1"/>
          </p:cNvSpPr>
          <p:nvPr>
            <p:ph type="title"/>
          </p:nvPr>
        </p:nvSpPr>
        <p:spPr>
          <a:xfrm>
            <a:off x="264759" y="161256"/>
            <a:ext cx="12558472" cy="917575"/>
          </a:xfrm>
        </p:spPr>
        <p:txBody>
          <a:bodyPr/>
          <a:lstStyle/>
          <a:p>
            <a:pPr>
              <a:spcAft>
                <a:spcPts val="612"/>
              </a:spcAft>
            </a:pPr>
            <a:r>
              <a:rPr lang="en-US" sz="4080" dirty="0"/>
              <a:t>Others reasons to modernize apps</a:t>
            </a:r>
          </a:p>
        </p:txBody>
      </p:sp>
      <p:sp>
        <p:nvSpPr>
          <p:cNvPr id="124" name="TextBox 123">
            <a:extLst>
              <a:ext uri="{FF2B5EF4-FFF2-40B4-BE49-F238E27FC236}">
                <a16:creationId xmlns:a16="http://schemas.microsoft.com/office/drawing/2014/main" id="{BA35AF6C-3E08-4A8D-AD33-C1F73245DEDF}"/>
              </a:ext>
            </a:extLst>
          </p:cNvPr>
          <p:cNvSpPr txBox="1"/>
          <p:nvPr/>
        </p:nvSpPr>
        <p:spPr>
          <a:xfrm>
            <a:off x="2032588" y="2959852"/>
            <a:ext cx="1233515" cy="448228"/>
          </a:xfrm>
          <a:prstGeom prst="rect">
            <a:avLst/>
          </a:prstGeom>
          <a:noFill/>
        </p:spPr>
        <p:txBody>
          <a:bodyPr wrap="square" lIns="0" tIns="0" rIns="0" bIns="0" rtlCol="0" anchor="ctr">
            <a:spAutoFit/>
          </a:bodyPr>
          <a:lstStyle/>
          <a:p>
            <a:pP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Scale</a:t>
            </a:r>
          </a:p>
        </p:txBody>
      </p:sp>
      <p:sp>
        <p:nvSpPr>
          <p:cNvPr id="125" name="TextBox 124">
            <a:extLst>
              <a:ext uri="{FF2B5EF4-FFF2-40B4-BE49-F238E27FC236}">
                <a16:creationId xmlns:a16="http://schemas.microsoft.com/office/drawing/2014/main" id="{2FE2908B-E36C-4D5E-9E14-242C9D9238FF}"/>
              </a:ext>
            </a:extLst>
          </p:cNvPr>
          <p:cNvSpPr txBox="1"/>
          <p:nvPr/>
        </p:nvSpPr>
        <p:spPr>
          <a:xfrm>
            <a:off x="9210104" y="2959852"/>
            <a:ext cx="2200629" cy="448228"/>
          </a:xfrm>
          <a:prstGeom prst="rect">
            <a:avLst/>
          </a:prstGeom>
          <a:noFill/>
        </p:spPr>
        <p:txBody>
          <a:bodyPr wrap="square" lIns="0" tIns="0" rIns="0" bIns="0" rtlCol="0" anchor="ctr">
            <a:spAutoFit/>
          </a:bodyPr>
          <a:lstStyle/>
          <a:p>
            <a:pP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Innovation</a:t>
            </a:r>
          </a:p>
        </p:txBody>
      </p:sp>
      <p:sp>
        <p:nvSpPr>
          <p:cNvPr id="126" name="TextBox 125">
            <a:extLst>
              <a:ext uri="{FF2B5EF4-FFF2-40B4-BE49-F238E27FC236}">
                <a16:creationId xmlns:a16="http://schemas.microsoft.com/office/drawing/2014/main" id="{B2F31146-5D30-4EED-98F6-6293E0E3724D}"/>
              </a:ext>
            </a:extLst>
          </p:cNvPr>
          <p:cNvSpPr txBox="1"/>
          <p:nvPr/>
        </p:nvSpPr>
        <p:spPr>
          <a:xfrm>
            <a:off x="5411562" y="1811238"/>
            <a:ext cx="1530288" cy="448228"/>
          </a:xfrm>
          <a:prstGeom prst="rect">
            <a:avLst/>
          </a:prstGeom>
          <a:noFill/>
        </p:spPr>
        <p:txBody>
          <a:bodyPr wrap="square" lIns="0" tIns="0" rIns="0" bIns="0" rtlCol="0" anchor="ctr">
            <a:spAutoFit/>
          </a:bodyPr>
          <a:lstStyle/>
          <a:p>
            <a:pPr algn="ct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Security</a:t>
            </a:r>
          </a:p>
        </p:txBody>
      </p:sp>
      <p:sp>
        <p:nvSpPr>
          <p:cNvPr id="127" name="TextBox 126">
            <a:extLst>
              <a:ext uri="{FF2B5EF4-FFF2-40B4-BE49-F238E27FC236}">
                <a16:creationId xmlns:a16="http://schemas.microsoft.com/office/drawing/2014/main" id="{0D76888B-3768-4C14-B51C-EEAB240C686C}"/>
              </a:ext>
            </a:extLst>
          </p:cNvPr>
          <p:cNvSpPr txBox="1"/>
          <p:nvPr/>
        </p:nvSpPr>
        <p:spPr>
          <a:xfrm>
            <a:off x="275482" y="4972263"/>
            <a:ext cx="1303869" cy="448228"/>
          </a:xfrm>
          <a:prstGeom prst="rect">
            <a:avLst/>
          </a:prstGeom>
          <a:noFill/>
        </p:spPr>
        <p:txBody>
          <a:bodyPr wrap="square" lIns="0" tIns="0" rIns="0" bIns="0" rtlCol="0" anchor="ctr">
            <a:spAutoFit/>
          </a:bodyPr>
          <a:lstStyle/>
          <a:p>
            <a:pPr algn="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Agility</a:t>
            </a:r>
          </a:p>
        </p:txBody>
      </p:sp>
      <p:sp>
        <p:nvSpPr>
          <p:cNvPr id="128" name="TextBox 127">
            <a:extLst>
              <a:ext uri="{FF2B5EF4-FFF2-40B4-BE49-F238E27FC236}">
                <a16:creationId xmlns:a16="http://schemas.microsoft.com/office/drawing/2014/main" id="{532DFA6A-7FC6-4A92-9F9C-ED13C218156B}"/>
              </a:ext>
            </a:extLst>
          </p:cNvPr>
          <p:cNvSpPr txBox="1"/>
          <p:nvPr/>
        </p:nvSpPr>
        <p:spPr>
          <a:xfrm>
            <a:off x="10652262" y="4934973"/>
            <a:ext cx="1620125" cy="896457"/>
          </a:xfrm>
          <a:prstGeom prst="rect">
            <a:avLst/>
          </a:prstGeom>
          <a:noFill/>
        </p:spPr>
        <p:txBody>
          <a:bodyPr wrap="square" lIns="0" tIns="0" rIns="0" bIns="0" rtlCol="0" anchor="ctr">
            <a:spAutoFit/>
          </a:bodyPr>
          <a:lstStyle/>
          <a:p>
            <a:pPr defTabSz="932597">
              <a:spcAft>
                <a:spcPts val="612"/>
              </a:spcAft>
              <a:defRPr/>
            </a:pPr>
            <a:r>
              <a:rPr lang="en-US" sz="2856" dirty="0">
                <a:solidFill>
                  <a:srgbClr val="0078D7"/>
                </a:solidFill>
                <a:latin typeface="Segoe UI Semibold" panose="020B0702040204020203" pitchFamily="34" charset="0"/>
                <a:cs typeface="Segoe UI Semibold" panose="020B0702040204020203" pitchFamily="34" charset="0"/>
              </a:rPr>
              <a:t>Changing Skillset</a:t>
            </a:r>
          </a:p>
        </p:txBody>
      </p:sp>
      <p:sp>
        <p:nvSpPr>
          <p:cNvPr id="129" name="Rectangle 128">
            <a:extLst>
              <a:ext uri="{FF2B5EF4-FFF2-40B4-BE49-F238E27FC236}">
                <a16:creationId xmlns:a16="http://schemas.microsoft.com/office/drawing/2014/main" id="{DE0ED8A4-5DCB-4464-85BA-32BA0741AB9A}"/>
              </a:ext>
            </a:extLst>
          </p:cNvPr>
          <p:cNvSpPr/>
          <p:nvPr/>
        </p:nvSpPr>
        <p:spPr>
          <a:xfrm>
            <a:off x="2635348" y="4894219"/>
            <a:ext cx="1057999"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r" defTabSz="932563">
              <a:spcBef>
                <a:spcPts val="1800"/>
              </a:spcBef>
              <a:buClr>
                <a:srgbClr val="FFFFFF"/>
              </a:buClr>
              <a:defRPr/>
            </a:pPr>
            <a:r>
              <a:rPr lang="en-US" sz="1428">
                <a:solidFill>
                  <a:srgbClr val="FFFFFF"/>
                </a:solidFill>
                <a:latin typeface="Segoe UI Semilight"/>
              </a:rPr>
              <a:t>Scale more effectively</a:t>
            </a:r>
          </a:p>
        </p:txBody>
      </p:sp>
      <p:sp>
        <p:nvSpPr>
          <p:cNvPr id="130" name="Rectangle 129">
            <a:extLst>
              <a:ext uri="{FF2B5EF4-FFF2-40B4-BE49-F238E27FC236}">
                <a16:creationId xmlns:a16="http://schemas.microsoft.com/office/drawing/2014/main" id="{CC8034AC-2DB0-4C6C-A2C6-77E8AB489A47}"/>
              </a:ext>
            </a:extLst>
          </p:cNvPr>
          <p:cNvSpPr/>
          <p:nvPr/>
        </p:nvSpPr>
        <p:spPr>
          <a:xfrm>
            <a:off x="1878226" y="5419615"/>
            <a:ext cx="1381659" cy="672342"/>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r" defTabSz="932563">
              <a:spcBef>
                <a:spcPts val="1800"/>
              </a:spcBef>
              <a:buClr>
                <a:srgbClr val="FFFFFF"/>
              </a:buClr>
              <a:defRPr/>
            </a:pPr>
            <a:r>
              <a:rPr lang="en-US" sz="1428">
                <a:solidFill>
                  <a:srgbClr val="FFFFFF"/>
                </a:solidFill>
                <a:latin typeface="Segoe UI Semilight"/>
              </a:rPr>
              <a:t>Improve extended workflows</a:t>
            </a:r>
          </a:p>
        </p:txBody>
      </p:sp>
      <p:sp>
        <p:nvSpPr>
          <p:cNvPr id="132" name="Rectangle 131">
            <a:extLst>
              <a:ext uri="{FF2B5EF4-FFF2-40B4-BE49-F238E27FC236}">
                <a16:creationId xmlns:a16="http://schemas.microsoft.com/office/drawing/2014/main" id="{98EDBF78-E5B6-4DAB-99EC-5AFD34702406}"/>
              </a:ext>
            </a:extLst>
          </p:cNvPr>
          <p:cNvSpPr/>
          <p:nvPr/>
        </p:nvSpPr>
        <p:spPr>
          <a:xfrm>
            <a:off x="8816106" y="4894219"/>
            <a:ext cx="852186"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defTabSz="932563">
              <a:spcBef>
                <a:spcPts val="1800"/>
              </a:spcBef>
              <a:buClr>
                <a:srgbClr val="FFFFFF"/>
              </a:buClr>
              <a:defRPr/>
            </a:pPr>
            <a:r>
              <a:rPr lang="en-US" sz="1428">
                <a:solidFill>
                  <a:srgbClr val="FFFFFF"/>
                </a:solidFill>
                <a:latin typeface="Segoe UI Semilight"/>
              </a:rPr>
              <a:t>Tailor LOB apps</a:t>
            </a:r>
          </a:p>
        </p:txBody>
      </p:sp>
      <p:sp>
        <p:nvSpPr>
          <p:cNvPr id="133" name="Rectangle 132">
            <a:extLst>
              <a:ext uri="{FF2B5EF4-FFF2-40B4-BE49-F238E27FC236}">
                <a16:creationId xmlns:a16="http://schemas.microsoft.com/office/drawing/2014/main" id="{1A1C2827-B580-4114-A67C-363CD18ABADE}"/>
              </a:ext>
            </a:extLst>
          </p:cNvPr>
          <p:cNvSpPr/>
          <p:nvPr/>
        </p:nvSpPr>
        <p:spPr>
          <a:xfrm>
            <a:off x="8017516" y="4327764"/>
            <a:ext cx="1332339"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2" defTabSz="932563">
              <a:spcBef>
                <a:spcPts val="1800"/>
              </a:spcBef>
              <a:buClr>
                <a:srgbClr val="FFFFFF"/>
              </a:buClr>
              <a:defRPr/>
            </a:pPr>
            <a:r>
              <a:rPr lang="en-US" sz="1428">
                <a:solidFill>
                  <a:srgbClr val="FFFFFF"/>
                </a:solidFill>
                <a:latin typeface="Segoe UI Semilight"/>
              </a:rPr>
              <a:t>Customize app experiences</a:t>
            </a:r>
          </a:p>
        </p:txBody>
      </p:sp>
      <p:sp>
        <p:nvSpPr>
          <p:cNvPr id="134" name="Rectangle 133">
            <a:extLst>
              <a:ext uri="{FF2B5EF4-FFF2-40B4-BE49-F238E27FC236}">
                <a16:creationId xmlns:a16="http://schemas.microsoft.com/office/drawing/2014/main" id="{301BCDB9-BE79-4CEE-AAF5-5073CF23F69E}"/>
              </a:ext>
            </a:extLst>
          </p:cNvPr>
          <p:cNvSpPr/>
          <p:nvPr/>
        </p:nvSpPr>
        <p:spPr>
          <a:xfrm>
            <a:off x="9173445" y="5668490"/>
            <a:ext cx="1230442"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defTabSz="932563">
              <a:spcBef>
                <a:spcPts val="1800"/>
              </a:spcBef>
              <a:buClr>
                <a:srgbClr val="FFFFFF"/>
              </a:buClr>
              <a:defRPr/>
            </a:pPr>
            <a:r>
              <a:rPr lang="en-US" sz="1428">
                <a:solidFill>
                  <a:srgbClr val="FFFFFF"/>
                </a:solidFill>
                <a:latin typeface="Segoe UI Semilight"/>
              </a:rPr>
              <a:t>Reduce IT Maintenance</a:t>
            </a:r>
          </a:p>
        </p:txBody>
      </p:sp>
      <p:sp>
        <p:nvSpPr>
          <p:cNvPr id="135" name="Rectangle 134">
            <a:extLst>
              <a:ext uri="{FF2B5EF4-FFF2-40B4-BE49-F238E27FC236}">
                <a16:creationId xmlns:a16="http://schemas.microsoft.com/office/drawing/2014/main" id="{64931312-CF87-4935-9FEA-589A6F411B17}"/>
              </a:ext>
            </a:extLst>
          </p:cNvPr>
          <p:cNvSpPr/>
          <p:nvPr/>
        </p:nvSpPr>
        <p:spPr>
          <a:xfrm>
            <a:off x="1926716" y="6378608"/>
            <a:ext cx="1151503"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r" defTabSz="932563">
              <a:spcBef>
                <a:spcPts val="1800"/>
              </a:spcBef>
              <a:buClr>
                <a:srgbClr val="FFFFFF"/>
              </a:buClr>
              <a:defRPr/>
            </a:pPr>
            <a:r>
              <a:rPr lang="en-US" sz="1428">
                <a:solidFill>
                  <a:srgbClr val="FFFFFF"/>
                </a:solidFill>
                <a:latin typeface="Segoe UI Semilight"/>
              </a:rPr>
              <a:t>Experiment </a:t>
            </a:r>
            <a:br>
              <a:rPr lang="en-US" sz="1428">
                <a:solidFill>
                  <a:srgbClr val="FFFFFF"/>
                </a:solidFill>
                <a:latin typeface="Segoe UI Semilight"/>
              </a:rPr>
            </a:br>
            <a:r>
              <a:rPr lang="en-US" sz="1428">
                <a:solidFill>
                  <a:srgbClr val="FFFFFF"/>
                </a:solidFill>
                <a:latin typeface="Segoe UI Semilight"/>
              </a:rPr>
              <a:t>more quickly</a:t>
            </a:r>
          </a:p>
        </p:txBody>
      </p:sp>
      <p:sp>
        <p:nvSpPr>
          <p:cNvPr id="136" name="Rectangle 135">
            <a:extLst>
              <a:ext uri="{FF2B5EF4-FFF2-40B4-BE49-F238E27FC236}">
                <a16:creationId xmlns:a16="http://schemas.microsoft.com/office/drawing/2014/main" id="{9BF40A3F-AD1D-44A5-8F13-FA33E3810180}"/>
              </a:ext>
            </a:extLst>
          </p:cNvPr>
          <p:cNvSpPr/>
          <p:nvPr/>
        </p:nvSpPr>
        <p:spPr>
          <a:xfrm>
            <a:off x="3043202" y="4088894"/>
            <a:ext cx="1387926" cy="672342"/>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r" defTabSz="932563">
              <a:spcBef>
                <a:spcPts val="1800"/>
              </a:spcBef>
              <a:buClr>
                <a:srgbClr val="FFFFFF"/>
              </a:buClr>
              <a:defRPr/>
            </a:pPr>
            <a:r>
              <a:rPr lang="en-US" sz="1428">
                <a:solidFill>
                  <a:srgbClr val="FFFFFF"/>
                </a:solidFill>
                <a:latin typeface="Segoe UI Semilight"/>
              </a:rPr>
              <a:t>Reach people across multiple</a:t>
            </a:r>
            <a:br>
              <a:rPr lang="en-US" sz="1428">
                <a:solidFill>
                  <a:srgbClr val="FFFFFF"/>
                </a:solidFill>
                <a:latin typeface="Segoe UI Semilight"/>
              </a:rPr>
            </a:br>
            <a:r>
              <a:rPr lang="en-US" sz="1428">
                <a:solidFill>
                  <a:srgbClr val="FFFFFF"/>
                </a:solidFill>
                <a:latin typeface="Segoe UI Semilight"/>
              </a:rPr>
              <a:t>platforms</a:t>
            </a:r>
          </a:p>
        </p:txBody>
      </p:sp>
      <p:sp>
        <p:nvSpPr>
          <p:cNvPr id="137" name="Rectangle 136">
            <a:extLst>
              <a:ext uri="{FF2B5EF4-FFF2-40B4-BE49-F238E27FC236}">
                <a16:creationId xmlns:a16="http://schemas.microsoft.com/office/drawing/2014/main" id="{0E4D0D73-17C5-4205-AB9B-6F51EEFB8C23}"/>
              </a:ext>
            </a:extLst>
          </p:cNvPr>
          <p:cNvSpPr/>
          <p:nvPr/>
        </p:nvSpPr>
        <p:spPr>
          <a:xfrm>
            <a:off x="6263389" y="3384465"/>
            <a:ext cx="985164"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ctr" defTabSz="932563">
              <a:spcBef>
                <a:spcPts val="1800"/>
              </a:spcBef>
              <a:buClr>
                <a:srgbClr val="FFFFFF"/>
              </a:buClr>
              <a:defRPr/>
            </a:pPr>
            <a:r>
              <a:rPr lang="en-US" sz="1428">
                <a:solidFill>
                  <a:srgbClr val="FFFFFF"/>
                </a:solidFill>
                <a:latin typeface="Segoe UI Semilight"/>
              </a:rPr>
              <a:t> Safeguard reputation</a:t>
            </a:r>
          </a:p>
        </p:txBody>
      </p:sp>
      <p:sp>
        <p:nvSpPr>
          <p:cNvPr id="138" name="Rectangle 137">
            <a:extLst>
              <a:ext uri="{FF2B5EF4-FFF2-40B4-BE49-F238E27FC236}">
                <a16:creationId xmlns:a16="http://schemas.microsoft.com/office/drawing/2014/main" id="{900A869D-1C7F-494D-9EB6-E5750603E60B}"/>
              </a:ext>
            </a:extLst>
          </p:cNvPr>
          <p:cNvSpPr/>
          <p:nvPr/>
        </p:nvSpPr>
        <p:spPr>
          <a:xfrm>
            <a:off x="5138335" y="3146846"/>
            <a:ext cx="1018518" cy="672342"/>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algn="ctr" defTabSz="932563">
              <a:spcBef>
                <a:spcPts val="1800"/>
              </a:spcBef>
              <a:buClr>
                <a:srgbClr val="FFFFFF"/>
              </a:buClr>
              <a:defRPr/>
            </a:pPr>
            <a:r>
              <a:rPr lang="en-US" sz="1428">
                <a:solidFill>
                  <a:srgbClr val="FFFFFF"/>
                </a:solidFill>
                <a:latin typeface="Segoe UI Semilight"/>
              </a:rPr>
              <a:t>Resolve security challenges</a:t>
            </a:r>
          </a:p>
        </p:txBody>
      </p:sp>
      <p:sp>
        <p:nvSpPr>
          <p:cNvPr id="139" name="Rectangle 138">
            <a:extLst>
              <a:ext uri="{FF2B5EF4-FFF2-40B4-BE49-F238E27FC236}">
                <a16:creationId xmlns:a16="http://schemas.microsoft.com/office/drawing/2014/main" id="{40091CB8-34C0-485A-9DA4-D9B468A4D7B7}"/>
              </a:ext>
            </a:extLst>
          </p:cNvPr>
          <p:cNvSpPr/>
          <p:nvPr/>
        </p:nvSpPr>
        <p:spPr>
          <a:xfrm>
            <a:off x="9417341" y="6378608"/>
            <a:ext cx="1096481" cy="448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0" lvl="1" defTabSz="932563">
              <a:spcBef>
                <a:spcPts val="1800"/>
              </a:spcBef>
              <a:buClr>
                <a:srgbClr val="FFFFFF"/>
              </a:buClr>
              <a:defRPr/>
            </a:pPr>
            <a:r>
              <a:rPr lang="en-US" sz="1428">
                <a:solidFill>
                  <a:srgbClr val="FFFFFF"/>
                </a:solidFill>
                <a:latin typeface="Segoe UI Semilight"/>
              </a:rPr>
              <a:t>Migrate legacy apps</a:t>
            </a:r>
          </a:p>
        </p:txBody>
      </p:sp>
      <p:sp>
        <p:nvSpPr>
          <p:cNvPr id="28" name="Oval 27">
            <a:extLst>
              <a:ext uri="{FF2B5EF4-FFF2-40B4-BE49-F238E27FC236}">
                <a16:creationId xmlns:a16="http://schemas.microsoft.com/office/drawing/2014/main" id="{FE4B5FFF-2763-4190-8560-B2F077BAFE6D}"/>
              </a:ext>
            </a:extLst>
          </p:cNvPr>
          <p:cNvSpPr/>
          <p:nvPr/>
        </p:nvSpPr>
        <p:spPr bwMode="auto">
          <a:xfrm>
            <a:off x="3217366" y="6378755"/>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61146284-C01F-44E6-946D-9594E32214A1}"/>
              </a:ext>
            </a:extLst>
          </p:cNvPr>
          <p:cNvSpPr/>
          <p:nvPr/>
        </p:nvSpPr>
        <p:spPr bwMode="auto">
          <a:xfrm>
            <a:off x="3403894" y="5624679"/>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28BAF573-6F64-47C9-879A-7F332E274EA7}"/>
              </a:ext>
            </a:extLst>
          </p:cNvPr>
          <p:cNvSpPr/>
          <p:nvPr/>
        </p:nvSpPr>
        <p:spPr bwMode="auto">
          <a:xfrm>
            <a:off x="3792507" y="4935502"/>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a:extLst>
              <a:ext uri="{FF2B5EF4-FFF2-40B4-BE49-F238E27FC236}">
                <a16:creationId xmlns:a16="http://schemas.microsoft.com/office/drawing/2014/main" id="{BF240E60-DB12-40B1-8E1A-275D0F6050FA}"/>
              </a:ext>
            </a:extLst>
          </p:cNvPr>
          <p:cNvSpPr/>
          <p:nvPr/>
        </p:nvSpPr>
        <p:spPr bwMode="auto">
          <a:xfrm>
            <a:off x="4532688" y="4322120"/>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a:extLst>
              <a:ext uri="{FF2B5EF4-FFF2-40B4-BE49-F238E27FC236}">
                <a16:creationId xmlns:a16="http://schemas.microsoft.com/office/drawing/2014/main" id="{3F23E9D3-2D53-4F77-B541-565DBC52F9C7}"/>
              </a:ext>
            </a:extLst>
          </p:cNvPr>
          <p:cNvSpPr/>
          <p:nvPr/>
        </p:nvSpPr>
        <p:spPr bwMode="auto">
          <a:xfrm>
            <a:off x="5505323" y="3968033"/>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a:extLst>
              <a:ext uri="{FF2B5EF4-FFF2-40B4-BE49-F238E27FC236}">
                <a16:creationId xmlns:a16="http://schemas.microsoft.com/office/drawing/2014/main" id="{9976E9AD-50E9-462C-9226-492447B4A1F8}"/>
              </a:ext>
            </a:extLst>
          </p:cNvPr>
          <p:cNvSpPr/>
          <p:nvPr/>
        </p:nvSpPr>
        <p:spPr bwMode="auto">
          <a:xfrm>
            <a:off x="7407430" y="4307365"/>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122BB4F9-197A-40AA-B041-69D6C74C52CB}"/>
              </a:ext>
            </a:extLst>
          </p:cNvPr>
          <p:cNvSpPr/>
          <p:nvPr/>
        </p:nvSpPr>
        <p:spPr bwMode="auto">
          <a:xfrm>
            <a:off x="8138537" y="4944070"/>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683B0EAC-BC7A-46BB-8E87-A0988A539CC6}"/>
              </a:ext>
            </a:extLst>
          </p:cNvPr>
          <p:cNvSpPr/>
          <p:nvPr/>
        </p:nvSpPr>
        <p:spPr bwMode="auto">
          <a:xfrm>
            <a:off x="8595737" y="5637760"/>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a:extLst>
              <a:ext uri="{FF2B5EF4-FFF2-40B4-BE49-F238E27FC236}">
                <a16:creationId xmlns:a16="http://schemas.microsoft.com/office/drawing/2014/main" id="{096B3F88-1461-4B3A-8B7D-20A0F09BF4D9}"/>
              </a:ext>
            </a:extLst>
          </p:cNvPr>
          <p:cNvSpPr/>
          <p:nvPr/>
        </p:nvSpPr>
        <p:spPr bwMode="auto">
          <a:xfrm>
            <a:off x="8788112" y="6378755"/>
            <a:ext cx="494710" cy="4947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F74BBA6E-1609-4223-B1EB-957548109FCD}"/>
              </a:ext>
            </a:extLst>
          </p:cNvPr>
          <p:cNvCxnSpPr>
            <a:cxnSpLocks/>
          </p:cNvCxnSpPr>
          <p:nvPr/>
        </p:nvCxnSpPr>
        <p:spPr>
          <a:xfrm>
            <a:off x="3708136" y="6666629"/>
            <a:ext cx="2487246" cy="347776"/>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4E4C7BA-EE9A-4974-9CB1-6037A1D7529C}"/>
              </a:ext>
            </a:extLst>
          </p:cNvPr>
          <p:cNvCxnSpPr>
            <a:cxnSpLocks/>
          </p:cNvCxnSpPr>
          <p:nvPr/>
        </p:nvCxnSpPr>
        <p:spPr>
          <a:xfrm>
            <a:off x="3860997" y="5985384"/>
            <a:ext cx="2336101" cy="1022962"/>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83B2A91-6319-490E-A7C2-CAD6FB078F38}"/>
              </a:ext>
            </a:extLst>
          </p:cNvPr>
          <p:cNvCxnSpPr>
            <a:cxnSpLocks/>
            <a:stCxn id="142" idx="5"/>
          </p:cNvCxnSpPr>
          <p:nvPr/>
        </p:nvCxnSpPr>
        <p:spPr>
          <a:xfrm>
            <a:off x="4214768" y="5357763"/>
            <a:ext cx="1986533" cy="1644164"/>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B98DC9E-2662-4500-A8AB-040B457D9405}"/>
              </a:ext>
            </a:extLst>
          </p:cNvPr>
          <p:cNvCxnSpPr>
            <a:cxnSpLocks/>
          </p:cNvCxnSpPr>
          <p:nvPr/>
        </p:nvCxnSpPr>
        <p:spPr>
          <a:xfrm>
            <a:off x="4902712" y="4780865"/>
            <a:ext cx="1304806" cy="221630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E6BC1FD-C55D-44AF-9187-693E541FA70E}"/>
              </a:ext>
            </a:extLst>
          </p:cNvPr>
          <p:cNvCxnSpPr>
            <a:cxnSpLocks/>
          </p:cNvCxnSpPr>
          <p:nvPr/>
        </p:nvCxnSpPr>
        <p:spPr>
          <a:xfrm>
            <a:off x="5805815" y="4466716"/>
            <a:ext cx="408739" cy="2528104"/>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4D6E1A4-4F7D-4D65-87E0-CAFF817000A1}"/>
              </a:ext>
            </a:extLst>
          </p:cNvPr>
          <p:cNvCxnSpPr>
            <a:cxnSpLocks/>
          </p:cNvCxnSpPr>
          <p:nvPr/>
        </p:nvCxnSpPr>
        <p:spPr>
          <a:xfrm flipH="1">
            <a:off x="6222099" y="4480870"/>
            <a:ext cx="426620" cy="251398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64BAF64D-C478-4E52-BA76-54B0D9A7B778}"/>
              </a:ext>
            </a:extLst>
          </p:cNvPr>
          <p:cNvCxnSpPr>
            <a:cxnSpLocks/>
          </p:cNvCxnSpPr>
          <p:nvPr/>
        </p:nvCxnSpPr>
        <p:spPr>
          <a:xfrm flipH="1">
            <a:off x="6228522" y="4759471"/>
            <a:ext cx="1297327" cy="2237472"/>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3E8D69A-A0D3-4F0F-92D4-8ED27E09A010}"/>
              </a:ext>
            </a:extLst>
          </p:cNvPr>
          <p:cNvCxnSpPr>
            <a:cxnSpLocks/>
            <a:stCxn id="147" idx="3"/>
          </p:cNvCxnSpPr>
          <p:nvPr/>
        </p:nvCxnSpPr>
        <p:spPr>
          <a:xfrm flipH="1">
            <a:off x="6234391" y="5366332"/>
            <a:ext cx="1976595" cy="1634790"/>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33AC357-C69A-4F5B-AB1A-1715B061733C}"/>
              </a:ext>
            </a:extLst>
          </p:cNvPr>
          <p:cNvCxnSpPr>
            <a:cxnSpLocks/>
          </p:cNvCxnSpPr>
          <p:nvPr/>
        </p:nvCxnSpPr>
        <p:spPr>
          <a:xfrm flipH="1">
            <a:off x="6239385" y="5984323"/>
            <a:ext cx="2344158" cy="1024042"/>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AC370B15-24A1-4FDA-A2BC-06AF3724059C}"/>
              </a:ext>
            </a:extLst>
          </p:cNvPr>
          <p:cNvSpPr/>
          <p:nvPr/>
        </p:nvSpPr>
        <p:spPr bwMode="auto">
          <a:xfrm>
            <a:off x="4730577" y="5499090"/>
            <a:ext cx="2975324" cy="1495433"/>
          </a:xfrm>
          <a:custGeom>
            <a:avLst/>
            <a:gdLst>
              <a:gd name="connsiteX0" fmla="*/ 1458624 w 2917249"/>
              <a:gd name="connsiteY0" fmla="*/ 0 h 1466244"/>
              <a:gd name="connsiteX1" fmla="*/ 2917249 w 2917249"/>
              <a:gd name="connsiteY1" fmla="*/ 1458625 h 1466244"/>
              <a:gd name="connsiteX2" fmla="*/ 2916481 w 2917249"/>
              <a:gd name="connsiteY2" fmla="*/ 1466244 h 1466244"/>
              <a:gd name="connsiteX3" fmla="*/ 768 w 2917249"/>
              <a:gd name="connsiteY3" fmla="*/ 1466244 h 1466244"/>
              <a:gd name="connsiteX4" fmla="*/ 0 w 2917249"/>
              <a:gd name="connsiteY4" fmla="*/ 1458625 h 1466244"/>
              <a:gd name="connsiteX5" fmla="*/ 1458624 w 2917249"/>
              <a:gd name="connsiteY5" fmla="*/ 0 h 146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7249" h="1466244">
                <a:moveTo>
                  <a:pt x="1458624" y="0"/>
                </a:moveTo>
                <a:cubicBezTo>
                  <a:pt x="2264200" y="0"/>
                  <a:pt x="2917249" y="653049"/>
                  <a:pt x="2917249" y="1458625"/>
                </a:cubicBezTo>
                <a:lnTo>
                  <a:pt x="2916481" y="1466244"/>
                </a:lnTo>
                <a:lnTo>
                  <a:pt x="768" y="1466244"/>
                </a:lnTo>
                <a:lnTo>
                  <a:pt x="0" y="1458625"/>
                </a:lnTo>
                <a:cubicBezTo>
                  <a:pt x="0" y="653049"/>
                  <a:pt x="653048" y="0"/>
                  <a:pt x="14586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1" name="Group 220">
            <a:extLst>
              <a:ext uri="{FF2B5EF4-FFF2-40B4-BE49-F238E27FC236}">
                <a16:creationId xmlns:a16="http://schemas.microsoft.com/office/drawing/2014/main" id="{49954F42-821E-4419-8729-689100DEE7C6}"/>
              </a:ext>
            </a:extLst>
          </p:cNvPr>
          <p:cNvGrpSpPr/>
          <p:nvPr/>
        </p:nvGrpSpPr>
        <p:grpSpPr>
          <a:xfrm>
            <a:off x="5673479" y="5636842"/>
            <a:ext cx="1007653" cy="1429513"/>
            <a:chOff x="5561874" y="5471123"/>
            <a:chExt cx="987985" cy="1401611"/>
          </a:xfrm>
        </p:grpSpPr>
        <p:sp>
          <p:nvSpPr>
            <p:cNvPr id="201" name="Rectangle 26">
              <a:extLst>
                <a:ext uri="{FF2B5EF4-FFF2-40B4-BE49-F238E27FC236}">
                  <a16:creationId xmlns:a16="http://schemas.microsoft.com/office/drawing/2014/main" id="{81EED805-40AD-4068-AB1E-1CE3981EE911}"/>
                </a:ext>
              </a:extLst>
            </p:cNvPr>
            <p:cNvSpPr>
              <a:spLocks noChangeArrowheads="1"/>
            </p:cNvSpPr>
            <p:nvPr/>
          </p:nvSpPr>
          <p:spPr bwMode="auto">
            <a:xfrm>
              <a:off x="5860025" y="6762305"/>
              <a:ext cx="438456" cy="11042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2" name="Freeform 29">
              <a:extLst>
                <a:ext uri="{FF2B5EF4-FFF2-40B4-BE49-F238E27FC236}">
                  <a16:creationId xmlns:a16="http://schemas.microsoft.com/office/drawing/2014/main" id="{929B1AC2-1141-4B7A-8BBD-3DEE1292648D}"/>
                </a:ext>
              </a:extLst>
            </p:cNvPr>
            <p:cNvSpPr>
              <a:spLocks/>
            </p:cNvSpPr>
            <p:nvPr/>
          </p:nvSpPr>
          <p:spPr bwMode="auto">
            <a:xfrm>
              <a:off x="5678796" y="5550640"/>
              <a:ext cx="871063" cy="1118679"/>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3" name="Freeform 30">
              <a:extLst>
                <a:ext uri="{FF2B5EF4-FFF2-40B4-BE49-F238E27FC236}">
                  <a16:creationId xmlns:a16="http://schemas.microsoft.com/office/drawing/2014/main" id="{A0247036-E07E-41A1-AFE4-02B056E4D68B}"/>
                </a:ext>
              </a:extLst>
            </p:cNvPr>
            <p:cNvSpPr>
              <a:spLocks/>
            </p:cNvSpPr>
            <p:nvPr/>
          </p:nvSpPr>
          <p:spPr bwMode="auto">
            <a:xfrm>
              <a:off x="5561874" y="5471123"/>
              <a:ext cx="853526" cy="1012213"/>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4" name="Freeform 31">
              <a:extLst>
                <a:ext uri="{FF2B5EF4-FFF2-40B4-BE49-F238E27FC236}">
                  <a16:creationId xmlns:a16="http://schemas.microsoft.com/office/drawing/2014/main" id="{C6DCA515-BAFE-4BA0-899C-BAAB93ECFAAD}"/>
                </a:ext>
              </a:extLst>
            </p:cNvPr>
            <p:cNvSpPr>
              <a:spLocks/>
            </p:cNvSpPr>
            <p:nvPr/>
          </p:nvSpPr>
          <p:spPr bwMode="auto">
            <a:xfrm>
              <a:off x="5860025" y="6419404"/>
              <a:ext cx="438456" cy="453330"/>
            </a:xfrm>
            <a:custGeom>
              <a:avLst/>
              <a:gdLst>
                <a:gd name="T0" fmla="*/ 75 w 75"/>
                <a:gd name="T1" fmla="*/ 59 h 78"/>
                <a:gd name="T2" fmla="*/ 36 w 75"/>
                <a:gd name="T3" fmla="*/ 78 h 78"/>
                <a:gd name="T4" fmla="*/ 0 w 75"/>
                <a:gd name="T5" fmla="*/ 59 h 78"/>
                <a:gd name="T6" fmla="*/ 0 w 75"/>
                <a:gd name="T7" fmla="*/ 0 h 78"/>
                <a:gd name="T8" fmla="*/ 75 w 75"/>
                <a:gd name="T9" fmla="*/ 0 h 78"/>
                <a:gd name="T10" fmla="*/ 75 w 75"/>
                <a:gd name="T11" fmla="*/ 59 h 78"/>
              </a:gdLst>
              <a:ahLst/>
              <a:cxnLst>
                <a:cxn ang="0">
                  <a:pos x="T0" y="T1"/>
                </a:cxn>
                <a:cxn ang="0">
                  <a:pos x="T2" y="T3"/>
                </a:cxn>
                <a:cxn ang="0">
                  <a:pos x="T4" y="T5"/>
                </a:cxn>
                <a:cxn ang="0">
                  <a:pos x="T6" y="T7"/>
                </a:cxn>
                <a:cxn ang="0">
                  <a:pos x="T8" y="T9"/>
                </a:cxn>
                <a:cxn ang="0">
                  <a:pos x="T10" y="T11"/>
                </a:cxn>
              </a:cxnLst>
              <a:rect l="0" t="0" r="r" b="b"/>
              <a:pathLst>
                <a:path w="75" h="78">
                  <a:moveTo>
                    <a:pt x="75" y="59"/>
                  </a:moveTo>
                  <a:lnTo>
                    <a:pt x="36" y="78"/>
                  </a:lnTo>
                  <a:lnTo>
                    <a:pt x="0" y="59"/>
                  </a:lnTo>
                  <a:lnTo>
                    <a:pt x="0" y="0"/>
                  </a:lnTo>
                  <a:lnTo>
                    <a:pt x="75" y="0"/>
                  </a:lnTo>
                  <a:lnTo>
                    <a:pt x="75" y="59"/>
                  </a:lnTo>
                  <a:close/>
                </a:path>
              </a:pathLst>
            </a:custGeom>
            <a:solidFill>
              <a:srgbClr val="F5C1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5" name="Freeform 40">
              <a:extLst>
                <a:ext uri="{FF2B5EF4-FFF2-40B4-BE49-F238E27FC236}">
                  <a16:creationId xmlns:a16="http://schemas.microsoft.com/office/drawing/2014/main" id="{E9701DC2-C0C5-404E-9AC7-8D2E5A321FFF}"/>
                </a:ext>
              </a:extLst>
            </p:cNvPr>
            <p:cNvSpPr>
              <a:spLocks/>
            </p:cNvSpPr>
            <p:nvPr/>
          </p:nvSpPr>
          <p:spPr bwMode="auto">
            <a:xfrm>
              <a:off x="6438782" y="5960259"/>
              <a:ext cx="0" cy="232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6" name="Freeform 41">
              <a:extLst>
                <a:ext uri="{FF2B5EF4-FFF2-40B4-BE49-F238E27FC236}">
                  <a16:creationId xmlns:a16="http://schemas.microsoft.com/office/drawing/2014/main" id="{0C644E1F-0ED8-4D95-8130-BBB2F3B5B87C}"/>
                </a:ext>
              </a:extLst>
            </p:cNvPr>
            <p:cNvSpPr>
              <a:spLocks/>
            </p:cNvSpPr>
            <p:nvPr/>
          </p:nvSpPr>
          <p:spPr bwMode="auto">
            <a:xfrm>
              <a:off x="6438782" y="59602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7" name="Freeform 42">
              <a:extLst>
                <a:ext uri="{FF2B5EF4-FFF2-40B4-BE49-F238E27FC236}">
                  <a16:creationId xmlns:a16="http://schemas.microsoft.com/office/drawing/2014/main" id="{E7F40A8E-C319-4CB1-A8C3-E455E032350F}"/>
                </a:ext>
              </a:extLst>
            </p:cNvPr>
            <p:cNvSpPr>
              <a:spLocks/>
            </p:cNvSpPr>
            <p:nvPr/>
          </p:nvSpPr>
          <p:spPr bwMode="auto">
            <a:xfrm>
              <a:off x="6415399" y="59137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8" name="Freeform 43">
              <a:extLst>
                <a:ext uri="{FF2B5EF4-FFF2-40B4-BE49-F238E27FC236}">
                  <a16:creationId xmlns:a16="http://schemas.microsoft.com/office/drawing/2014/main" id="{A8AB8038-CB0F-42F3-AEE8-846CFCF5A6E5}"/>
                </a:ext>
              </a:extLst>
            </p:cNvPr>
            <p:cNvSpPr>
              <a:spLocks/>
            </p:cNvSpPr>
            <p:nvPr/>
          </p:nvSpPr>
          <p:spPr bwMode="auto">
            <a:xfrm>
              <a:off x="6415399" y="59370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09" name="Freeform 44">
              <a:extLst>
                <a:ext uri="{FF2B5EF4-FFF2-40B4-BE49-F238E27FC236}">
                  <a16:creationId xmlns:a16="http://schemas.microsoft.com/office/drawing/2014/main" id="{C6099C67-2558-48AE-BAAB-D8DCF5BC18F4}"/>
                </a:ext>
              </a:extLst>
            </p:cNvPr>
            <p:cNvSpPr>
              <a:spLocks/>
            </p:cNvSpPr>
            <p:nvPr/>
          </p:nvSpPr>
          <p:spPr bwMode="auto">
            <a:xfrm>
              <a:off x="5725564" y="591376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0" name="Freeform 45">
              <a:extLst>
                <a:ext uri="{FF2B5EF4-FFF2-40B4-BE49-F238E27FC236}">
                  <a16:creationId xmlns:a16="http://schemas.microsoft.com/office/drawing/2014/main" id="{8FECC188-9611-4ABE-8714-F03D00F61AA2}"/>
                </a:ext>
              </a:extLst>
            </p:cNvPr>
            <p:cNvSpPr>
              <a:spLocks/>
            </p:cNvSpPr>
            <p:nvPr/>
          </p:nvSpPr>
          <p:spPr bwMode="auto">
            <a:xfrm>
              <a:off x="6438782" y="59835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1" name="Freeform 46">
              <a:extLst>
                <a:ext uri="{FF2B5EF4-FFF2-40B4-BE49-F238E27FC236}">
                  <a16:creationId xmlns:a16="http://schemas.microsoft.com/office/drawing/2014/main" id="{B581FC5A-203D-474E-A0AF-6FB12856C54C}"/>
                </a:ext>
              </a:extLst>
            </p:cNvPr>
            <p:cNvSpPr>
              <a:spLocks/>
            </p:cNvSpPr>
            <p:nvPr/>
          </p:nvSpPr>
          <p:spPr bwMode="auto">
            <a:xfrm>
              <a:off x="6438782" y="60067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2" name="Rectangle 47">
              <a:extLst>
                <a:ext uri="{FF2B5EF4-FFF2-40B4-BE49-F238E27FC236}">
                  <a16:creationId xmlns:a16="http://schemas.microsoft.com/office/drawing/2014/main" id="{1026CF0B-086C-4DF2-A09E-4E38F5934925}"/>
                </a:ext>
              </a:extLst>
            </p:cNvPr>
            <p:cNvSpPr>
              <a:spLocks noChangeArrowheads="1"/>
            </p:cNvSpPr>
            <p:nvPr/>
          </p:nvSpPr>
          <p:spPr bwMode="auto">
            <a:xfrm>
              <a:off x="6415399" y="5913766"/>
              <a:ext cx="5849" cy="5815"/>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3" name="Freeform 48">
              <a:extLst>
                <a:ext uri="{FF2B5EF4-FFF2-40B4-BE49-F238E27FC236}">
                  <a16:creationId xmlns:a16="http://schemas.microsoft.com/office/drawing/2014/main" id="{7D289EFB-7735-432C-B17E-AECA167391F9}"/>
                </a:ext>
              </a:extLst>
            </p:cNvPr>
            <p:cNvSpPr>
              <a:spLocks/>
            </p:cNvSpPr>
            <p:nvPr/>
          </p:nvSpPr>
          <p:spPr bwMode="auto">
            <a:xfrm>
              <a:off x="5702178" y="5983510"/>
              <a:ext cx="0" cy="2324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4" name="Freeform 49">
              <a:extLst>
                <a:ext uri="{FF2B5EF4-FFF2-40B4-BE49-F238E27FC236}">
                  <a16:creationId xmlns:a16="http://schemas.microsoft.com/office/drawing/2014/main" id="{EEC5F60A-9600-4C5A-A806-94213FFACCE4}"/>
                </a:ext>
              </a:extLst>
            </p:cNvPr>
            <p:cNvSpPr>
              <a:spLocks/>
            </p:cNvSpPr>
            <p:nvPr/>
          </p:nvSpPr>
          <p:spPr bwMode="auto">
            <a:xfrm>
              <a:off x="5702178" y="59602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5" name="Freeform 50">
              <a:extLst>
                <a:ext uri="{FF2B5EF4-FFF2-40B4-BE49-F238E27FC236}">
                  <a16:creationId xmlns:a16="http://schemas.microsoft.com/office/drawing/2014/main" id="{A1EFAC1A-E92A-4FD9-A465-4536C95E8AB6}"/>
                </a:ext>
              </a:extLst>
            </p:cNvPr>
            <p:cNvSpPr>
              <a:spLocks/>
            </p:cNvSpPr>
            <p:nvPr/>
          </p:nvSpPr>
          <p:spPr bwMode="auto">
            <a:xfrm>
              <a:off x="5702178" y="59370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6" name="Freeform 51">
              <a:extLst>
                <a:ext uri="{FF2B5EF4-FFF2-40B4-BE49-F238E27FC236}">
                  <a16:creationId xmlns:a16="http://schemas.microsoft.com/office/drawing/2014/main" id="{83DD1E8F-F3EE-4E73-8B74-366D27049D02}"/>
                </a:ext>
              </a:extLst>
            </p:cNvPr>
            <p:cNvSpPr>
              <a:spLocks/>
            </p:cNvSpPr>
            <p:nvPr/>
          </p:nvSpPr>
          <p:spPr bwMode="auto">
            <a:xfrm>
              <a:off x="5702178" y="598351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7" name="Freeform 52">
              <a:extLst>
                <a:ext uri="{FF2B5EF4-FFF2-40B4-BE49-F238E27FC236}">
                  <a16:creationId xmlns:a16="http://schemas.microsoft.com/office/drawing/2014/main" id="{430C314E-0237-4E8A-A570-F4758D955A0D}"/>
                </a:ext>
              </a:extLst>
            </p:cNvPr>
            <p:cNvSpPr>
              <a:spLocks/>
            </p:cNvSpPr>
            <p:nvPr/>
          </p:nvSpPr>
          <p:spPr bwMode="auto">
            <a:xfrm>
              <a:off x="5632028" y="5890515"/>
              <a:ext cx="871063" cy="778799"/>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5C18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9" name="Oval 54">
              <a:extLst>
                <a:ext uri="{FF2B5EF4-FFF2-40B4-BE49-F238E27FC236}">
                  <a16:creationId xmlns:a16="http://schemas.microsoft.com/office/drawing/2014/main" id="{4EBA9BA0-9E6C-408B-956C-42266A332F8B}"/>
                </a:ext>
              </a:extLst>
            </p:cNvPr>
            <p:cNvSpPr>
              <a:spLocks noChangeArrowheads="1"/>
            </p:cNvSpPr>
            <p:nvPr/>
          </p:nvSpPr>
          <p:spPr bwMode="auto">
            <a:xfrm>
              <a:off x="5725565" y="6076499"/>
              <a:ext cx="23386" cy="2324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20" name="Oval 55">
              <a:extLst>
                <a:ext uri="{FF2B5EF4-FFF2-40B4-BE49-F238E27FC236}">
                  <a16:creationId xmlns:a16="http://schemas.microsoft.com/office/drawing/2014/main" id="{AB744D5C-25B1-4775-B378-F34A7A5C341D}"/>
                </a:ext>
              </a:extLst>
            </p:cNvPr>
            <p:cNvSpPr>
              <a:spLocks noChangeArrowheads="1"/>
            </p:cNvSpPr>
            <p:nvPr/>
          </p:nvSpPr>
          <p:spPr bwMode="auto">
            <a:xfrm>
              <a:off x="6415400" y="6076499"/>
              <a:ext cx="23386" cy="2324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sp>
          <p:nvSpPr>
            <p:cNvPr id="218" name="Freeform 53">
              <a:extLst>
                <a:ext uri="{FF2B5EF4-FFF2-40B4-BE49-F238E27FC236}">
                  <a16:creationId xmlns:a16="http://schemas.microsoft.com/office/drawing/2014/main" id="{79FABA2B-1FA6-4DF6-9BEE-AE0E56D4CE79}"/>
                </a:ext>
              </a:extLst>
            </p:cNvPr>
            <p:cNvSpPr>
              <a:spLocks noEditPoints="1"/>
            </p:cNvSpPr>
            <p:nvPr/>
          </p:nvSpPr>
          <p:spPr bwMode="auto">
            <a:xfrm>
              <a:off x="5702178" y="6030002"/>
              <a:ext cx="759989" cy="249915"/>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grpSp>
      <p:cxnSp>
        <p:nvCxnSpPr>
          <p:cNvPr id="222" name="Straight Connector 221">
            <a:extLst>
              <a:ext uri="{FF2B5EF4-FFF2-40B4-BE49-F238E27FC236}">
                <a16:creationId xmlns:a16="http://schemas.microsoft.com/office/drawing/2014/main" id="{46E20854-180B-4A9B-B8E6-176098D5CA93}"/>
              </a:ext>
            </a:extLst>
          </p:cNvPr>
          <p:cNvCxnSpPr>
            <a:cxnSpLocks/>
          </p:cNvCxnSpPr>
          <p:nvPr/>
        </p:nvCxnSpPr>
        <p:spPr>
          <a:xfrm flipH="1">
            <a:off x="6239388" y="6695002"/>
            <a:ext cx="2548724" cy="313363"/>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E4983595-5AF0-4AB0-97B8-EE45FA53F058}"/>
              </a:ext>
            </a:extLst>
          </p:cNvPr>
          <p:cNvGrpSpPr/>
          <p:nvPr/>
        </p:nvGrpSpPr>
        <p:grpSpPr>
          <a:xfrm>
            <a:off x="4621100" y="4465234"/>
            <a:ext cx="317887" cy="208483"/>
            <a:chOff x="-2947988" y="774700"/>
            <a:chExt cx="2936875" cy="3105151"/>
          </a:xfrm>
          <a:solidFill>
            <a:schemeClr val="bg1"/>
          </a:solidFill>
        </p:grpSpPr>
        <p:sp>
          <p:nvSpPr>
            <p:cNvPr id="228" name="Freeform 125">
              <a:extLst>
                <a:ext uri="{FF2B5EF4-FFF2-40B4-BE49-F238E27FC236}">
                  <a16:creationId xmlns:a16="http://schemas.microsoft.com/office/drawing/2014/main" id="{C574594D-3FBF-4307-9032-C1275D299506}"/>
                </a:ext>
              </a:extLst>
            </p:cNvPr>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spcBef>
                  <a:spcPct val="0"/>
                </a:spcBef>
                <a:spcAft>
                  <a:spcPct val="0"/>
                </a:spcAft>
                <a:defRPr/>
              </a:pPr>
              <a:endParaRPr lang="en-US" sz="1245"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Freeform 126">
              <a:extLst>
                <a:ext uri="{FF2B5EF4-FFF2-40B4-BE49-F238E27FC236}">
                  <a16:creationId xmlns:a16="http://schemas.microsoft.com/office/drawing/2014/main" id="{800D5990-D799-4502-86B3-6045B5789F65}"/>
                </a:ext>
              </a:extLst>
            </p:cNvPr>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spcBef>
                  <a:spcPct val="0"/>
                </a:spcBef>
                <a:spcAft>
                  <a:spcPct val="0"/>
                </a:spcAft>
                <a:defRPr/>
              </a:pPr>
              <a:endParaRPr lang="en-US" sz="1245"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Freeform 127">
              <a:extLst>
                <a:ext uri="{FF2B5EF4-FFF2-40B4-BE49-F238E27FC236}">
                  <a16:creationId xmlns:a16="http://schemas.microsoft.com/office/drawing/2014/main" id="{8F4C348F-4ADB-45A5-A2F7-AE1A56958F87}"/>
                </a:ext>
              </a:extLst>
            </p:cNvPr>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w="6350" cap="flat" cmpd="sng" algn="ctr">
              <a:solidFill>
                <a:schemeClr val="tx2"/>
              </a:solidFill>
              <a:prstDash val="solid"/>
              <a:headEnd type="none" w="med" len="med"/>
              <a:tailEnd type="none" w="med" len="med"/>
            </a:ln>
            <a:effectLst/>
          </p:spPr>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spcBef>
                  <a:spcPct val="0"/>
                </a:spcBef>
                <a:spcAft>
                  <a:spcPct val="0"/>
                </a:spcAft>
                <a:defRPr/>
              </a:pPr>
              <a:endParaRPr lang="en-US" sz="1245"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1" name="Group 230">
            <a:extLst>
              <a:ext uri="{FF2B5EF4-FFF2-40B4-BE49-F238E27FC236}">
                <a16:creationId xmlns:a16="http://schemas.microsoft.com/office/drawing/2014/main" id="{3BD3197F-A7C3-4D22-9CF6-4E69A4C338A4}"/>
              </a:ext>
            </a:extLst>
          </p:cNvPr>
          <p:cNvGrpSpPr>
            <a:grpSpLocks noChangeAspect="1"/>
          </p:cNvGrpSpPr>
          <p:nvPr/>
        </p:nvGrpSpPr>
        <p:grpSpPr bwMode="auto">
          <a:xfrm>
            <a:off x="3904686" y="5046874"/>
            <a:ext cx="270351" cy="271966"/>
            <a:chOff x="-2731" y="2631"/>
            <a:chExt cx="2342" cy="2356"/>
          </a:xfrm>
          <a:solidFill>
            <a:schemeClr val="accent1"/>
          </a:solidFill>
        </p:grpSpPr>
        <p:sp>
          <p:nvSpPr>
            <p:cNvPr id="232" name="Freeform 5">
              <a:extLst>
                <a:ext uri="{FF2B5EF4-FFF2-40B4-BE49-F238E27FC236}">
                  <a16:creationId xmlns:a16="http://schemas.microsoft.com/office/drawing/2014/main" id="{A151B47B-9AEB-438D-A1CB-07CDCF7354BF}"/>
                </a:ext>
              </a:extLst>
            </p:cNvPr>
            <p:cNvSpPr>
              <a:spLocks/>
            </p:cNvSpPr>
            <p:nvPr/>
          </p:nvSpPr>
          <p:spPr bwMode="auto">
            <a:xfrm>
              <a:off x="-2731" y="3810"/>
              <a:ext cx="1147" cy="1177"/>
            </a:xfrm>
            <a:custGeom>
              <a:avLst/>
              <a:gdLst>
                <a:gd name="T0" fmla="*/ 468 w 486"/>
                <a:gd name="T1" fmla="*/ 155 h 499"/>
                <a:gd name="T2" fmla="*/ 365 w 486"/>
                <a:gd name="T3" fmla="*/ 155 h 499"/>
                <a:gd name="T4" fmla="*/ 335 w 486"/>
                <a:gd name="T5" fmla="*/ 125 h 499"/>
                <a:gd name="T6" fmla="*/ 335 w 486"/>
                <a:gd name="T7" fmla="*/ 18 h 499"/>
                <a:gd name="T8" fmla="*/ 317 w 486"/>
                <a:gd name="T9" fmla="*/ 0 h 499"/>
                <a:gd name="T10" fmla="*/ 299 w 486"/>
                <a:gd name="T11" fmla="*/ 18 h 499"/>
                <a:gd name="T12" fmla="*/ 299 w 486"/>
                <a:gd name="T13" fmla="*/ 125 h 499"/>
                <a:gd name="T14" fmla="*/ 309 w 486"/>
                <a:gd name="T15" fmla="*/ 159 h 499"/>
                <a:gd name="T16" fmla="*/ 36 w 486"/>
                <a:gd name="T17" fmla="*/ 437 h 499"/>
                <a:gd name="T18" fmla="*/ 36 w 486"/>
                <a:gd name="T19" fmla="*/ 243 h 499"/>
                <a:gd name="T20" fmla="*/ 18 w 486"/>
                <a:gd name="T21" fmla="*/ 225 h 499"/>
                <a:gd name="T22" fmla="*/ 0 w 486"/>
                <a:gd name="T23" fmla="*/ 243 h 499"/>
                <a:gd name="T24" fmla="*/ 0 w 486"/>
                <a:gd name="T25" fmla="*/ 481 h 499"/>
                <a:gd name="T26" fmla="*/ 0 w 486"/>
                <a:gd name="T27" fmla="*/ 481 h 499"/>
                <a:gd name="T28" fmla="*/ 0 w 486"/>
                <a:gd name="T29" fmla="*/ 484 h 499"/>
                <a:gd name="T30" fmla="*/ 1 w 486"/>
                <a:gd name="T31" fmla="*/ 486 h 499"/>
                <a:gd name="T32" fmla="*/ 1 w 486"/>
                <a:gd name="T33" fmla="*/ 488 h 499"/>
                <a:gd name="T34" fmla="*/ 2 w 486"/>
                <a:gd name="T35" fmla="*/ 490 h 499"/>
                <a:gd name="T36" fmla="*/ 3 w 486"/>
                <a:gd name="T37" fmla="*/ 491 h 499"/>
                <a:gd name="T38" fmla="*/ 5 w 486"/>
                <a:gd name="T39" fmla="*/ 494 h 499"/>
                <a:gd name="T40" fmla="*/ 5 w 486"/>
                <a:gd name="T41" fmla="*/ 494 h 499"/>
                <a:gd name="T42" fmla="*/ 6 w 486"/>
                <a:gd name="T43" fmla="*/ 494 h 499"/>
                <a:gd name="T44" fmla="*/ 8 w 486"/>
                <a:gd name="T45" fmla="*/ 496 h 499"/>
                <a:gd name="T46" fmla="*/ 10 w 486"/>
                <a:gd name="T47" fmla="*/ 497 h 499"/>
                <a:gd name="T48" fmla="*/ 11 w 486"/>
                <a:gd name="T49" fmla="*/ 497 h 499"/>
                <a:gd name="T50" fmla="*/ 13 w 486"/>
                <a:gd name="T51" fmla="*/ 498 h 499"/>
                <a:gd name="T52" fmla="*/ 14 w 486"/>
                <a:gd name="T53" fmla="*/ 498 h 499"/>
                <a:gd name="T54" fmla="*/ 18 w 486"/>
                <a:gd name="T55" fmla="*/ 499 h 499"/>
                <a:gd name="T56" fmla="*/ 255 w 486"/>
                <a:gd name="T57" fmla="*/ 499 h 499"/>
                <a:gd name="T58" fmla="*/ 273 w 486"/>
                <a:gd name="T59" fmla="*/ 481 h 499"/>
                <a:gd name="T60" fmla="*/ 255 w 486"/>
                <a:gd name="T61" fmla="*/ 463 h 499"/>
                <a:gd name="T62" fmla="*/ 61 w 486"/>
                <a:gd name="T63" fmla="*/ 463 h 499"/>
                <a:gd name="T64" fmla="*/ 335 w 486"/>
                <a:gd name="T65" fmla="*/ 184 h 499"/>
                <a:gd name="T66" fmla="*/ 365 w 486"/>
                <a:gd name="T67" fmla="*/ 191 h 499"/>
                <a:gd name="T68" fmla="*/ 468 w 486"/>
                <a:gd name="T69" fmla="*/ 191 h 499"/>
                <a:gd name="T70" fmla="*/ 486 w 486"/>
                <a:gd name="T71" fmla="*/ 173 h 499"/>
                <a:gd name="T72" fmla="*/ 468 w 486"/>
                <a:gd name="T73" fmla="*/ 15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 h="499">
                  <a:moveTo>
                    <a:pt x="468" y="155"/>
                  </a:moveTo>
                  <a:cubicBezTo>
                    <a:pt x="365" y="155"/>
                    <a:pt x="365" y="155"/>
                    <a:pt x="365" y="155"/>
                  </a:cubicBezTo>
                  <a:cubicBezTo>
                    <a:pt x="349" y="155"/>
                    <a:pt x="335" y="142"/>
                    <a:pt x="335" y="125"/>
                  </a:cubicBezTo>
                  <a:cubicBezTo>
                    <a:pt x="335" y="18"/>
                    <a:pt x="335" y="18"/>
                    <a:pt x="335" y="18"/>
                  </a:cubicBezTo>
                  <a:cubicBezTo>
                    <a:pt x="335" y="8"/>
                    <a:pt x="327" y="0"/>
                    <a:pt x="317" y="0"/>
                  </a:cubicBezTo>
                  <a:cubicBezTo>
                    <a:pt x="307" y="0"/>
                    <a:pt x="299" y="8"/>
                    <a:pt x="299" y="18"/>
                  </a:cubicBezTo>
                  <a:cubicBezTo>
                    <a:pt x="299" y="125"/>
                    <a:pt x="299" y="125"/>
                    <a:pt x="299" y="125"/>
                  </a:cubicBezTo>
                  <a:cubicBezTo>
                    <a:pt x="299" y="138"/>
                    <a:pt x="303" y="150"/>
                    <a:pt x="309" y="159"/>
                  </a:cubicBezTo>
                  <a:cubicBezTo>
                    <a:pt x="36" y="437"/>
                    <a:pt x="36" y="437"/>
                    <a:pt x="36" y="437"/>
                  </a:cubicBezTo>
                  <a:cubicBezTo>
                    <a:pt x="36" y="243"/>
                    <a:pt x="36" y="243"/>
                    <a:pt x="36" y="243"/>
                  </a:cubicBezTo>
                  <a:cubicBezTo>
                    <a:pt x="36" y="234"/>
                    <a:pt x="28" y="225"/>
                    <a:pt x="18" y="225"/>
                  </a:cubicBezTo>
                  <a:cubicBezTo>
                    <a:pt x="8" y="225"/>
                    <a:pt x="0" y="234"/>
                    <a:pt x="0" y="243"/>
                  </a:cubicBezTo>
                  <a:cubicBezTo>
                    <a:pt x="0" y="481"/>
                    <a:pt x="0" y="481"/>
                    <a:pt x="0" y="481"/>
                  </a:cubicBezTo>
                  <a:cubicBezTo>
                    <a:pt x="0" y="481"/>
                    <a:pt x="0" y="481"/>
                    <a:pt x="0" y="481"/>
                  </a:cubicBezTo>
                  <a:cubicBezTo>
                    <a:pt x="0" y="482"/>
                    <a:pt x="0" y="483"/>
                    <a:pt x="0" y="484"/>
                  </a:cubicBezTo>
                  <a:cubicBezTo>
                    <a:pt x="0" y="485"/>
                    <a:pt x="1" y="485"/>
                    <a:pt x="1" y="486"/>
                  </a:cubicBezTo>
                  <a:cubicBezTo>
                    <a:pt x="1" y="486"/>
                    <a:pt x="1" y="487"/>
                    <a:pt x="1" y="488"/>
                  </a:cubicBezTo>
                  <a:cubicBezTo>
                    <a:pt x="2" y="488"/>
                    <a:pt x="2" y="489"/>
                    <a:pt x="2" y="490"/>
                  </a:cubicBezTo>
                  <a:cubicBezTo>
                    <a:pt x="3" y="490"/>
                    <a:pt x="3" y="491"/>
                    <a:pt x="3" y="491"/>
                  </a:cubicBezTo>
                  <a:cubicBezTo>
                    <a:pt x="4" y="492"/>
                    <a:pt x="4" y="493"/>
                    <a:pt x="5" y="494"/>
                  </a:cubicBezTo>
                  <a:cubicBezTo>
                    <a:pt x="5" y="494"/>
                    <a:pt x="5" y="494"/>
                    <a:pt x="5" y="494"/>
                  </a:cubicBezTo>
                  <a:cubicBezTo>
                    <a:pt x="6" y="494"/>
                    <a:pt x="6" y="494"/>
                    <a:pt x="6" y="494"/>
                  </a:cubicBezTo>
                  <a:cubicBezTo>
                    <a:pt x="7" y="495"/>
                    <a:pt x="7" y="495"/>
                    <a:pt x="8" y="496"/>
                  </a:cubicBezTo>
                  <a:cubicBezTo>
                    <a:pt x="9" y="496"/>
                    <a:pt x="9" y="496"/>
                    <a:pt x="10" y="497"/>
                  </a:cubicBezTo>
                  <a:cubicBezTo>
                    <a:pt x="10" y="497"/>
                    <a:pt x="11" y="497"/>
                    <a:pt x="11" y="497"/>
                  </a:cubicBezTo>
                  <a:cubicBezTo>
                    <a:pt x="12" y="498"/>
                    <a:pt x="12" y="498"/>
                    <a:pt x="13" y="498"/>
                  </a:cubicBezTo>
                  <a:cubicBezTo>
                    <a:pt x="14" y="498"/>
                    <a:pt x="14" y="498"/>
                    <a:pt x="14" y="498"/>
                  </a:cubicBezTo>
                  <a:cubicBezTo>
                    <a:pt x="16" y="499"/>
                    <a:pt x="17" y="499"/>
                    <a:pt x="18" y="499"/>
                  </a:cubicBezTo>
                  <a:cubicBezTo>
                    <a:pt x="255" y="499"/>
                    <a:pt x="255" y="499"/>
                    <a:pt x="255" y="499"/>
                  </a:cubicBezTo>
                  <a:cubicBezTo>
                    <a:pt x="265" y="499"/>
                    <a:pt x="273" y="491"/>
                    <a:pt x="273" y="481"/>
                  </a:cubicBezTo>
                  <a:cubicBezTo>
                    <a:pt x="273" y="471"/>
                    <a:pt x="265" y="463"/>
                    <a:pt x="255" y="463"/>
                  </a:cubicBezTo>
                  <a:cubicBezTo>
                    <a:pt x="61" y="463"/>
                    <a:pt x="61" y="463"/>
                    <a:pt x="61" y="463"/>
                  </a:cubicBezTo>
                  <a:cubicBezTo>
                    <a:pt x="335" y="184"/>
                    <a:pt x="335" y="184"/>
                    <a:pt x="335" y="184"/>
                  </a:cubicBezTo>
                  <a:cubicBezTo>
                    <a:pt x="344" y="189"/>
                    <a:pt x="354" y="191"/>
                    <a:pt x="365" y="191"/>
                  </a:cubicBezTo>
                  <a:cubicBezTo>
                    <a:pt x="468" y="191"/>
                    <a:pt x="468" y="191"/>
                    <a:pt x="468" y="191"/>
                  </a:cubicBezTo>
                  <a:cubicBezTo>
                    <a:pt x="478" y="191"/>
                    <a:pt x="486" y="183"/>
                    <a:pt x="486" y="173"/>
                  </a:cubicBezTo>
                  <a:cubicBezTo>
                    <a:pt x="486" y="164"/>
                    <a:pt x="478" y="155"/>
                    <a:pt x="468"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3" name="Freeform 6">
              <a:extLst>
                <a:ext uri="{FF2B5EF4-FFF2-40B4-BE49-F238E27FC236}">
                  <a16:creationId xmlns:a16="http://schemas.microsoft.com/office/drawing/2014/main" id="{8CFB41F5-E5BD-47DF-9C09-EBA23BBF758D}"/>
                </a:ext>
              </a:extLst>
            </p:cNvPr>
            <p:cNvSpPr>
              <a:spLocks/>
            </p:cNvSpPr>
            <p:nvPr/>
          </p:nvSpPr>
          <p:spPr bwMode="auto">
            <a:xfrm>
              <a:off x="-2731" y="2631"/>
              <a:ext cx="1147" cy="1151"/>
            </a:xfrm>
            <a:custGeom>
              <a:avLst/>
              <a:gdLst>
                <a:gd name="T0" fmla="*/ 18 w 486"/>
                <a:gd name="T1" fmla="*/ 274 h 488"/>
                <a:gd name="T2" fmla="*/ 36 w 486"/>
                <a:gd name="T3" fmla="*/ 256 h 488"/>
                <a:gd name="T4" fmla="*/ 36 w 486"/>
                <a:gd name="T5" fmla="*/ 62 h 488"/>
                <a:gd name="T6" fmla="*/ 306 w 486"/>
                <a:gd name="T7" fmla="*/ 337 h 488"/>
                <a:gd name="T8" fmla="*/ 299 w 486"/>
                <a:gd name="T9" fmla="*/ 365 h 488"/>
                <a:gd name="T10" fmla="*/ 299 w 486"/>
                <a:gd name="T11" fmla="*/ 470 h 488"/>
                <a:gd name="T12" fmla="*/ 317 w 486"/>
                <a:gd name="T13" fmla="*/ 488 h 488"/>
                <a:gd name="T14" fmla="*/ 335 w 486"/>
                <a:gd name="T15" fmla="*/ 470 h 488"/>
                <a:gd name="T16" fmla="*/ 335 w 486"/>
                <a:gd name="T17" fmla="*/ 365 h 488"/>
                <a:gd name="T18" fmla="*/ 365 w 486"/>
                <a:gd name="T19" fmla="*/ 335 h 488"/>
                <a:gd name="T20" fmla="*/ 468 w 486"/>
                <a:gd name="T21" fmla="*/ 335 h 488"/>
                <a:gd name="T22" fmla="*/ 486 w 486"/>
                <a:gd name="T23" fmla="*/ 317 h 488"/>
                <a:gd name="T24" fmla="*/ 468 w 486"/>
                <a:gd name="T25" fmla="*/ 299 h 488"/>
                <a:gd name="T26" fmla="*/ 365 w 486"/>
                <a:gd name="T27" fmla="*/ 299 h 488"/>
                <a:gd name="T28" fmla="*/ 330 w 486"/>
                <a:gd name="T29" fmla="*/ 310 h 488"/>
                <a:gd name="T30" fmla="*/ 61 w 486"/>
                <a:gd name="T31" fmla="*/ 36 h 488"/>
                <a:gd name="T32" fmla="*/ 255 w 486"/>
                <a:gd name="T33" fmla="*/ 36 h 488"/>
                <a:gd name="T34" fmla="*/ 273 w 486"/>
                <a:gd name="T35" fmla="*/ 18 h 488"/>
                <a:gd name="T36" fmla="*/ 255 w 486"/>
                <a:gd name="T37" fmla="*/ 0 h 488"/>
                <a:gd name="T38" fmla="*/ 18 w 486"/>
                <a:gd name="T39" fmla="*/ 0 h 488"/>
                <a:gd name="T40" fmla="*/ 17 w 486"/>
                <a:gd name="T41" fmla="*/ 0 h 488"/>
                <a:gd name="T42" fmla="*/ 15 w 486"/>
                <a:gd name="T43" fmla="*/ 1 h 488"/>
                <a:gd name="T44" fmla="*/ 13 w 486"/>
                <a:gd name="T45" fmla="*/ 1 h 488"/>
                <a:gd name="T46" fmla="*/ 11 w 486"/>
                <a:gd name="T47" fmla="*/ 2 h 488"/>
                <a:gd name="T48" fmla="*/ 9 w 486"/>
                <a:gd name="T49" fmla="*/ 3 h 488"/>
                <a:gd name="T50" fmla="*/ 8 w 486"/>
                <a:gd name="T51" fmla="*/ 3 h 488"/>
                <a:gd name="T52" fmla="*/ 6 w 486"/>
                <a:gd name="T53" fmla="*/ 5 h 488"/>
                <a:gd name="T54" fmla="*/ 5 w 486"/>
                <a:gd name="T55" fmla="*/ 6 h 488"/>
                <a:gd name="T56" fmla="*/ 5 w 486"/>
                <a:gd name="T57" fmla="*/ 6 h 488"/>
                <a:gd name="T58" fmla="*/ 3 w 486"/>
                <a:gd name="T59" fmla="*/ 8 h 488"/>
                <a:gd name="T60" fmla="*/ 2 w 486"/>
                <a:gd name="T61" fmla="*/ 9 h 488"/>
                <a:gd name="T62" fmla="*/ 1 w 486"/>
                <a:gd name="T63" fmla="*/ 11 h 488"/>
                <a:gd name="T64" fmla="*/ 1 w 486"/>
                <a:gd name="T65" fmla="*/ 13 h 488"/>
                <a:gd name="T66" fmla="*/ 0 w 486"/>
                <a:gd name="T67" fmla="*/ 15 h 488"/>
                <a:gd name="T68" fmla="*/ 0 w 486"/>
                <a:gd name="T69" fmla="*/ 18 h 488"/>
                <a:gd name="T70" fmla="*/ 0 w 486"/>
                <a:gd name="T71" fmla="*/ 18 h 488"/>
                <a:gd name="T72" fmla="*/ 0 w 486"/>
                <a:gd name="T73" fmla="*/ 256 h 488"/>
                <a:gd name="T74" fmla="*/ 18 w 486"/>
                <a:gd name="T75" fmla="*/ 27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6" h="488">
                  <a:moveTo>
                    <a:pt x="18" y="274"/>
                  </a:moveTo>
                  <a:cubicBezTo>
                    <a:pt x="28" y="274"/>
                    <a:pt x="36" y="266"/>
                    <a:pt x="36" y="256"/>
                  </a:cubicBezTo>
                  <a:cubicBezTo>
                    <a:pt x="36" y="62"/>
                    <a:pt x="36" y="62"/>
                    <a:pt x="36" y="62"/>
                  </a:cubicBezTo>
                  <a:cubicBezTo>
                    <a:pt x="306" y="337"/>
                    <a:pt x="306" y="337"/>
                    <a:pt x="306" y="337"/>
                  </a:cubicBezTo>
                  <a:cubicBezTo>
                    <a:pt x="302" y="345"/>
                    <a:pt x="299" y="355"/>
                    <a:pt x="299" y="365"/>
                  </a:cubicBezTo>
                  <a:cubicBezTo>
                    <a:pt x="299" y="470"/>
                    <a:pt x="299" y="470"/>
                    <a:pt x="299" y="470"/>
                  </a:cubicBezTo>
                  <a:cubicBezTo>
                    <a:pt x="299" y="480"/>
                    <a:pt x="307" y="488"/>
                    <a:pt x="317" y="488"/>
                  </a:cubicBezTo>
                  <a:cubicBezTo>
                    <a:pt x="327" y="488"/>
                    <a:pt x="335" y="480"/>
                    <a:pt x="335" y="470"/>
                  </a:cubicBezTo>
                  <a:cubicBezTo>
                    <a:pt x="335" y="365"/>
                    <a:pt x="335" y="365"/>
                    <a:pt x="335" y="365"/>
                  </a:cubicBezTo>
                  <a:cubicBezTo>
                    <a:pt x="335" y="348"/>
                    <a:pt x="349" y="335"/>
                    <a:pt x="365" y="335"/>
                  </a:cubicBezTo>
                  <a:cubicBezTo>
                    <a:pt x="468" y="335"/>
                    <a:pt x="468" y="335"/>
                    <a:pt x="468" y="335"/>
                  </a:cubicBezTo>
                  <a:cubicBezTo>
                    <a:pt x="478" y="335"/>
                    <a:pt x="486" y="327"/>
                    <a:pt x="486" y="317"/>
                  </a:cubicBezTo>
                  <a:cubicBezTo>
                    <a:pt x="486" y="307"/>
                    <a:pt x="478" y="299"/>
                    <a:pt x="468" y="299"/>
                  </a:cubicBezTo>
                  <a:cubicBezTo>
                    <a:pt x="365" y="299"/>
                    <a:pt x="365" y="299"/>
                    <a:pt x="365" y="299"/>
                  </a:cubicBezTo>
                  <a:cubicBezTo>
                    <a:pt x="352" y="299"/>
                    <a:pt x="340" y="303"/>
                    <a:pt x="330" y="310"/>
                  </a:cubicBezTo>
                  <a:cubicBezTo>
                    <a:pt x="61" y="36"/>
                    <a:pt x="61" y="36"/>
                    <a:pt x="61" y="36"/>
                  </a:cubicBezTo>
                  <a:cubicBezTo>
                    <a:pt x="255" y="36"/>
                    <a:pt x="255" y="36"/>
                    <a:pt x="255" y="36"/>
                  </a:cubicBezTo>
                  <a:cubicBezTo>
                    <a:pt x="265" y="36"/>
                    <a:pt x="273" y="28"/>
                    <a:pt x="273" y="18"/>
                  </a:cubicBezTo>
                  <a:cubicBezTo>
                    <a:pt x="273" y="8"/>
                    <a:pt x="265" y="0"/>
                    <a:pt x="255" y="0"/>
                  </a:cubicBezTo>
                  <a:cubicBezTo>
                    <a:pt x="18" y="0"/>
                    <a:pt x="18" y="0"/>
                    <a:pt x="18" y="0"/>
                  </a:cubicBezTo>
                  <a:cubicBezTo>
                    <a:pt x="18" y="0"/>
                    <a:pt x="17" y="0"/>
                    <a:pt x="17" y="0"/>
                  </a:cubicBezTo>
                  <a:cubicBezTo>
                    <a:pt x="16" y="0"/>
                    <a:pt x="15" y="1"/>
                    <a:pt x="15" y="1"/>
                  </a:cubicBezTo>
                  <a:cubicBezTo>
                    <a:pt x="14" y="1"/>
                    <a:pt x="13" y="1"/>
                    <a:pt x="13" y="1"/>
                  </a:cubicBezTo>
                  <a:cubicBezTo>
                    <a:pt x="12" y="1"/>
                    <a:pt x="12" y="1"/>
                    <a:pt x="11" y="2"/>
                  </a:cubicBezTo>
                  <a:cubicBezTo>
                    <a:pt x="11" y="2"/>
                    <a:pt x="10" y="2"/>
                    <a:pt x="9" y="3"/>
                  </a:cubicBezTo>
                  <a:cubicBezTo>
                    <a:pt x="9" y="3"/>
                    <a:pt x="9" y="3"/>
                    <a:pt x="8" y="3"/>
                  </a:cubicBezTo>
                  <a:cubicBezTo>
                    <a:pt x="7" y="4"/>
                    <a:pt x="7" y="4"/>
                    <a:pt x="6" y="5"/>
                  </a:cubicBezTo>
                  <a:cubicBezTo>
                    <a:pt x="6" y="5"/>
                    <a:pt x="6" y="5"/>
                    <a:pt x="5" y="6"/>
                  </a:cubicBezTo>
                  <a:cubicBezTo>
                    <a:pt x="5" y="6"/>
                    <a:pt x="5" y="6"/>
                    <a:pt x="5" y="6"/>
                  </a:cubicBezTo>
                  <a:cubicBezTo>
                    <a:pt x="4" y="6"/>
                    <a:pt x="4" y="7"/>
                    <a:pt x="3" y="8"/>
                  </a:cubicBezTo>
                  <a:cubicBezTo>
                    <a:pt x="3" y="9"/>
                    <a:pt x="3" y="9"/>
                    <a:pt x="2" y="9"/>
                  </a:cubicBezTo>
                  <a:cubicBezTo>
                    <a:pt x="2" y="10"/>
                    <a:pt x="2" y="11"/>
                    <a:pt x="1" y="11"/>
                  </a:cubicBezTo>
                  <a:cubicBezTo>
                    <a:pt x="1" y="12"/>
                    <a:pt x="1" y="13"/>
                    <a:pt x="1" y="13"/>
                  </a:cubicBezTo>
                  <a:cubicBezTo>
                    <a:pt x="1" y="14"/>
                    <a:pt x="0" y="14"/>
                    <a:pt x="0" y="15"/>
                  </a:cubicBezTo>
                  <a:cubicBezTo>
                    <a:pt x="0" y="16"/>
                    <a:pt x="0" y="17"/>
                    <a:pt x="0" y="18"/>
                  </a:cubicBezTo>
                  <a:cubicBezTo>
                    <a:pt x="0" y="18"/>
                    <a:pt x="0" y="18"/>
                    <a:pt x="0" y="18"/>
                  </a:cubicBezTo>
                  <a:cubicBezTo>
                    <a:pt x="0" y="256"/>
                    <a:pt x="0" y="256"/>
                    <a:pt x="0" y="256"/>
                  </a:cubicBezTo>
                  <a:cubicBezTo>
                    <a:pt x="0" y="266"/>
                    <a:pt x="8" y="274"/>
                    <a:pt x="18"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4" name="Freeform 7">
              <a:extLst>
                <a:ext uri="{FF2B5EF4-FFF2-40B4-BE49-F238E27FC236}">
                  <a16:creationId xmlns:a16="http://schemas.microsoft.com/office/drawing/2014/main" id="{FA82D1FE-4F1C-46F9-B3F0-9F1729141F15}"/>
                </a:ext>
              </a:extLst>
            </p:cNvPr>
            <p:cNvSpPr>
              <a:spLocks/>
            </p:cNvSpPr>
            <p:nvPr/>
          </p:nvSpPr>
          <p:spPr bwMode="auto">
            <a:xfrm>
              <a:off x="-1543" y="2631"/>
              <a:ext cx="1154" cy="1151"/>
            </a:xfrm>
            <a:custGeom>
              <a:avLst/>
              <a:gdLst>
                <a:gd name="T0" fmla="*/ 488 w 489"/>
                <a:gd name="T1" fmla="*/ 15 h 488"/>
                <a:gd name="T2" fmla="*/ 488 w 489"/>
                <a:gd name="T3" fmla="*/ 14 h 488"/>
                <a:gd name="T4" fmla="*/ 487 w 489"/>
                <a:gd name="T5" fmla="*/ 11 h 488"/>
                <a:gd name="T6" fmla="*/ 486 w 489"/>
                <a:gd name="T7" fmla="*/ 9 h 488"/>
                <a:gd name="T8" fmla="*/ 486 w 489"/>
                <a:gd name="T9" fmla="*/ 8 h 488"/>
                <a:gd name="T10" fmla="*/ 483 w 489"/>
                <a:gd name="T11" fmla="*/ 6 h 488"/>
                <a:gd name="T12" fmla="*/ 483 w 489"/>
                <a:gd name="T13" fmla="*/ 6 h 488"/>
                <a:gd name="T14" fmla="*/ 483 w 489"/>
                <a:gd name="T15" fmla="*/ 5 h 488"/>
                <a:gd name="T16" fmla="*/ 481 w 489"/>
                <a:gd name="T17" fmla="*/ 3 h 488"/>
                <a:gd name="T18" fmla="*/ 479 w 489"/>
                <a:gd name="T19" fmla="*/ 3 h 488"/>
                <a:gd name="T20" fmla="*/ 478 w 489"/>
                <a:gd name="T21" fmla="*/ 2 h 488"/>
                <a:gd name="T22" fmla="*/ 476 w 489"/>
                <a:gd name="T23" fmla="*/ 1 h 488"/>
                <a:gd name="T24" fmla="*/ 474 w 489"/>
                <a:gd name="T25" fmla="*/ 1 h 488"/>
                <a:gd name="T26" fmla="*/ 472 w 489"/>
                <a:gd name="T27" fmla="*/ 0 h 488"/>
                <a:gd name="T28" fmla="*/ 471 w 489"/>
                <a:gd name="T29" fmla="*/ 0 h 488"/>
                <a:gd name="T30" fmla="*/ 471 w 489"/>
                <a:gd name="T31" fmla="*/ 0 h 488"/>
                <a:gd name="T32" fmla="*/ 471 w 489"/>
                <a:gd name="T33" fmla="*/ 0 h 488"/>
                <a:gd name="T34" fmla="*/ 233 w 489"/>
                <a:gd name="T35" fmla="*/ 0 h 488"/>
                <a:gd name="T36" fmla="*/ 215 w 489"/>
                <a:gd name="T37" fmla="*/ 18 h 488"/>
                <a:gd name="T38" fmla="*/ 233 w 489"/>
                <a:gd name="T39" fmla="*/ 36 h 488"/>
                <a:gd name="T40" fmla="*/ 428 w 489"/>
                <a:gd name="T41" fmla="*/ 36 h 488"/>
                <a:gd name="T42" fmla="*/ 159 w 489"/>
                <a:gd name="T43" fmla="*/ 310 h 488"/>
                <a:gd name="T44" fmla="*/ 123 w 489"/>
                <a:gd name="T45" fmla="*/ 299 h 488"/>
                <a:gd name="T46" fmla="*/ 18 w 489"/>
                <a:gd name="T47" fmla="*/ 299 h 488"/>
                <a:gd name="T48" fmla="*/ 0 w 489"/>
                <a:gd name="T49" fmla="*/ 317 h 488"/>
                <a:gd name="T50" fmla="*/ 18 w 489"/>
                <a:gd name="T51" fmla="*/ 335 h 488"/>
                <a:gd name="T52" fmla="*/ 123 w 489"/>
                <a:gd name="T53" fmla="*/ 335 h 488"/>
                <a:gd name="T54" fmla="*/ 153 w 489"/>
                <a:gd name="T55" fmla="*/ 365 h 488"/>
                <a:gd name="T56" fmla="*/ 153 w 489"/>
                <a:gd name="T57" fmla="*/ 470 h 488"/>
                <a:gd name="T58" fmla="*/ 171 w 489"/>
                <a:gd name="T59" fmla="*/ 488 h 488"/>
                <a:gd name="T60" fmla="*/ 189 w 489"/>
                <a:gd name="T61" fmla="*/ 470 h 488"/>
                <a:gd name="T62" fmla="*/ 189 w 489"/>
                <a:gd name="T63" fmla="*/ 365 h 488"/>
                <a:gd name="T64" fmla="*/ 183 w 489"/>
                <a:gd name="T65" fmla="*/ 337 h 488"/>
                <a:gd name="T66" fmla="*/ 453 w 489"/>
                <a:gd name="T67" fmla="*/ 62 h 488"/>
                <a:gd name="T68" fmla="*/ 453 w 489"/>
                <a:gd name="T69" fmla="*/ 256 h 488"/>
                <a:gd name="T70" fmla="*/ 471 w 489"/>
                <a:gd name="T71" fmla="*/ 274 h 488"/>
                <a:gd name="T72" fmla="*/ 489 w 489"/>
                <a:gd name="T73" fmla="*/ 256 h 488"/>
                <a:gd name="T74" fmla="*/ 489 w 489"/>
                <a:gd name="T75" fmla="*/ 18 h 488"/>
                <a:gd name="T76" fmla="*/ 489 w 489"/>
                <a:gd name="T77" fmla="*/ 18 h 488"/>
                <a:gd name="T78" fmla="*/ 488 w 489"/>
                <a:gd name="T79" fmla="*/ 15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9" h="488">
                  <a:moveTo>
                    <a:pt x="488" y="15"/>
                  </a:moveTo>
                  <a:cubicBezTo>
                    <a:pt x="488" y="14"/>
                    <a:pt x="488" y="14"/>
                    <a:pt x="488" y="14"/>
                  </a:cubicBezTo>
                  <a:cubicBezTo>
                    <a:pt x="488" y="13"/>
                    <a:pt x="488" y="12"/>
                    <a:pt x="487" y="11"/>
                  </a:cubicBezTo>
                  <a:cubicBezTo>
                    <a:pt x="487" y="11"/>
                    <a:pt x="487" y="10"/>
                    <a:pt x="486" y="9"/>
                  </a:cubicBezTo>
                  <a:cubicBezTo>
                    <a:pt x="486" y="9"/>
                    <a:pt x="486" y="9"/>
                    <a:pt x="486" y="8"/>
                  </a:cubicBezTo>
                  <a:cubicBezTo>
                    <a:pt x="485" y="7"/>
                    <a:pt x="484" y="6"/>
                    <a:pt x="483" y="6"/>
                  </a:cubicBezTo>
                  <a:cubicBezTo>
                    <a:pt x="483" y="6"/>
                    <a:pt x="483" y="6"/>
                    <a:pt x="483" y="6"/>
                  </a:cubicBezTo>
                  <a:cubicBezTo>
                    <a:pt x="483" y="5"/>
                    <a:pt x="483" y="5"/>
                    <a:pt x="483" y="5"/>
                  </a:cubicBezTo>
                  <a:cubicBezTo>
                    <a:pt x="482" y="4"/>
                    <a:pt x="481" y="4"/>
                    <a:pt x="481" y="3"/>
                  </a:cubicBezTo>
                  <a:cubicBezTo>
                    <a:pt x="480" y="3"/>
                    <a:pt x="480" y="3"/>
                    <a:pt x="479" y="3"/>
                  </a:cubicBezTo>
                  <a:cubicBezTo>
                    <a:pt x="479" y="2"/>
                    <a:pt x="478" y="2"/>
                    <a:pt x="478" y="2"/>
                  </a:cubicBezTo>
                  <a:cubicBezTo>
                    <a:pt x="477" y="1"/>
                    <a:pt x="476" y="1"/>
                    <a:pt x="476" y="1"/>
                  </a:cubicBezTo>
                  <a:cubicBezTo>
                    <a:pt x="475" y="1"/>
                    <a:pt x="475" y="1"/>
                    <a:pt x="474" y="1"/>
                  </a:cubicBezTo>
                  <a:cubicBezTo>
                    <a:pt x="473" y="1"/>
                    <a:pt x="473" y="0"/>
                    <a:pt x="472" y="0"/>
                  </a:cubicBezTo>
                  <a:cubicBezTo>
                    <a:pt x="471" y="0"/>
                    <a:pt x="471" y="0"/>
                    <a:pt x="471" y="0"/>
                  </a:cubicBezTo>
                  <a:cubicBezTo>
                    <a:pt x="471" y="0"/>
                    <a:pt x="471" y="0"/>
                    <a:pt x="471" y="0"/>
                  </a:cubicBezTo>
                  <a:cubicBezTo>
                    <a:pt x="471" y="0"/>
                    <a:pt x="471" y="0"/>
                    <a:pt x="471" y="0"/>
                  </a:cubicBezTo>
                  <a:cubicBezTo>
                    <a:pt x="233" y="0"/>
                    <a:pt x="233" y="0"/>
                    <a:pt x="233" y="0"/>
                  </a:cubicBezTo>
                  <a:cubicBezTo>
                    <a:pt x="224" y="0"/>
                    <a:pt x="215" y="8"/>
                    <a:pt x="215" y="18"/>
                  </a:cubicBezTo>
                  <a:cubicBezTo>
                    <a:pt x="215" y="28"/>
                    <a:pt x="224" y="36"/>
                    <a:pt x="233" y="36"/>
                  </a:cubicBezTo>
                  <a:cubicBezTo>
                    <a:pt x="428" y="36"/>
                    <a:pt x="428" y="36"/>
                    <a:pt x="428" y="36"/>
                  </a:cubicBezTo>
                  <a:cubicBezTo>
                    <a:pt x="159" y="310"/>
                    <a:pt x="159" y="310"/>
                    <a:pt x="159" y="310"/>
                  </a:cubicBezTo>
                  <a:cubicBezTo>
                    <a:pt x="149" y="303"/>
                    <a:pt x="136" y="299"/>
                    <a:pt x="123" y="299"/>
                  </a:cubicBezTo>
                  <a:cubicBezTo>
                    <a:pt x="18" y="299"/>
                    <a:pt x="18" y="299"/>
                    <a:pt x="18" y="299"/>
                  </a:cubicBezTo>
                  <a:cubicBezTo>
                    <a:pt x="8" y="299"/>
                    <a:pt x="0" y="307"/>
                    <a:pt x="0" y="317"/>
                  </a:cubicBezTo>
                  <a:cubicBezTo>
                    <a:pt x="0" y="327"/>
                    <a:pt x="8" y="335"/>
                    <a:pt x="18" y="335"/>
                  </a:cubicBezTo>
                  <a:cubicBezTo>
                    <a:pt x="123" y="335"/>
                    <a:pt x="123" y="335"/>
                    <a:pt x="123" y="335"/>
                  </a:cubicBezTo>
                  <a:cubicBezTo>
                    <a:pt x="139" y="335"/>
                    <a:pt x="153" y="348"/>
                    <a:pt x="153" y="365"/>
                  </a:cubicBezTo>
                  <a:cubicBezTo>
                    <a:pt x="153" y="470"/>
                    <a:pt x="153" y="470"/>
                    <a:pt x="153" y="470"/>
                  </a:cubicBezTo>
                  <a:cubicBezTo>
                    <a:pt x="153" y="480"/>
                    <a:pt x="161" y="488"/>
                    <a:pt x="171" y="488"/>
                  </a:cubicBezTo>
                  <a:cubicBezTo>
                    <a:pt x="181" y="488"/>
                    <a:pt x="189" y="480"/>
                    <a:pt x="189" y="470"/>
                  </a:cubicBezTo>
                  <a:cubicBezTo>
                    <a:pt x="189" y="365"/>
                    <a:pt x="189" y="365"/>
                    <a:pt x="189" y="365"/>
                  </a:cubicBezTo>
                  <a:cubicBezTo>
                    <a:pt x="189" y="355"/>
                    <a:pt x="187" y="346"/>
                    <a:pt x="183" y="337"/>
                  </a:cubicBezTo>
                  <a:cubicBezTo>
                    <a:pt x="453" y="62"/>
                    <a:pt x="453" y="62"/>
                    <a:pt x="453" y="62"/>
                  </a:cubicBezTo>
                  <a:cubicBezTo>
                    <a:pt x="453" y="256"/>
                    <a:pt x="453" y="256"/>
                    <a:pt x="453" y="256"/>
                  </a:cubicBezTo>
                  <a:cubicBezTo>
                    <a:pt x="453" y="266"/>
                    <a:pt x="461" y="274"/>
                    <a:pt x="471" y="274"/>
                  </a:cubicBezTo>
                  <a:cubicBezTo>
                    <a:pt x="481" y="274"/>
                    <a:pt x="489" y="266"/>
                    <a:pt x="489" y="256"/>
                  </a:cubicBezTo>
                  <a:cubicBezTo>
                    <a:pt x="489" y="18"/>
                    <a:pt x="489" y="18"/>
                    <a:pt x="489" y="18"/>
                  </a:cubicBezTo>
                  <a:cubicBezTo>
                    <a:pt x="489" y="18"/>
                    <a:pt x="489" y="18"/>
                    <a:pt x="489" y="18"/>
                  </a:cubicBezTo>
                  <a:cubicBezTo>
                    <a:pt x="489" y="17"/>
                    <a:pt x="489" y="16"/>
                    <a:pt x="48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5" name="Freeform 8">
              <a:extLst>
                <a:ext uri="{FF2B5EF4-FFF2-40B4-BE49-F238E27FC236}">
                  <a16:creationId xmlns:a16="http://schemas.microsoft.com/office/drawing/2014/main" id="{36CE8966-5CFB-47A5-914E-B20B1E414E05}"/>
                </a:ext>
              </a:extLst>
            </p:cNvPr>
            <p:cNvSpPr>
              <a:spLocks/>
            </p:cNvSpPr>
            <p:nvPr/>
          </p:nvSpPr>
          <p:spPr bwMode="auto">
            <a:xfrm>
              <a:off x="-1543" y="3810"/>
              <a:ext cx="1154" cy="1177"/>
            </a:xfrm>
            <a:custGeom>
              <a:avLst/>
              <a:gdLst>
                <a:gd name="T0" fmla="*/ 471 w 489"/>
                <a:gd name="T1" fmla="*/ 225 h 499"/>
                <a:gd name="T2" fmla="*/ 453 w 489"/>
                <a:gd name="T3" fmla="*/ 243 h 499"/>
                <a:gd name="T4" fmla="*/ 453 w 489"/>
                <a:gd name="T5" fmla="*/ 437 h 499"/>
                <a:gd name="T6" fmla="*/ 180 w 489"/>
                <a:gd name="T7" fmla="*/ 159 h 499"/>
                <a:gd name="T8" fmla="*/ 189 w 489"/>
                <a:gd name="T9" fmla="*/ 125 h 499"/>
                <a:gd name="T10" fmla="*/ 189 w 489"/>
                <a:gd name="T11" fmla="*/ 18 h 499"/>
                <a:gd name="T12" fmla="*/ 171 w 489"/>
                <a:gd name="T13" fmla="*/ 0 h 499"/>
                <a:gd name="T14" fmla="*/ 153 w 489"/>
                <a:gd name="T15" fmla="*/ 18 h 499"/>
                <a:gd name="T16" fmla="*/ 153 w 489"/>
                <a:gd name="T17" fmla="*/ 125 h 499"/>
                <a:gd name="T18" fmla="*/ 123 w 489"/>
                <a:gd name="T19" fmla="*/ 155 h 499"/>
                <a:gd name="T20" fmla="*/ 18 w 489"/>
                <a:gd name="T21" fmla="*/ 155 h 499"/>
                <a:gd name="T22" fmla="*/ 0 w 489"/>
                <a:gd name="T23" fmla="*/ 173 h 499"/>
                <a:gd name="T24" fmla="*/ 18 w 489"/>
                <a:gd name="T25" fmla="*/ 191 h 499"/>
                <a:gd name="T26" fmla="*/ 123 w 489"/>
                <a:gd name="T27" fmla="*/ 191 h 499"/>
                <a:gd name="T28" fmla="*/ 153 w 489"/>
                <a:gd name="T29" fmla="*/ 184 h 499"/>
                <a:gd name="T30" fmla="*/ 428 w 489"/>
                <a:gd name="T31" fmla="*/ 463 h 499"/>
                <a:gd name="T32" fmla="*/ 233 w 489"/>
                <a:gd name="T33" fmla="*/ 463 h 499"/>
                <a:gd name="T34" fmla="*/ 215 w 489"/>
                <a:gd name="T35" fmla="*/ 481 h 499"/>
                <a:gd name="T36" fmla="*/ 233 w 489"/>
                <a:gd name="T37" fmla="*/ 499 h 499"/>
                <a:gd name="T38" fmla="*/ 471 w 489"/>
                <a:gd name="T39" fmla="*/ 499 h 499"/>
                <a:gd name="T40" fmla="*/ 474 w 489"/>
                <a:gd name="T41" fmla="*/ 498 h 499"/>
                <a:gd name="T42" fmla="*/ 476 w 489"/>
                <a:gd name="T43" fmla="*/ 498 h 499"/>
                <a:gd name="T44" fmla="*/ 478 w 489"/>
                <a:gd name="T45" fmla="*/ 497 h 499"/>
                <a:gd name="T46" fmla="*/ 479 w 489"/>
                <a:gd name="T47" fmla="*/ 497 h 499"/>
                <a:gd name="T48" fmla="*/ 481 w 489"/>
                <a:gd name="T49" fmla="*/ 496 h 499"/>
                <a:gd name="T50" fmla="*/ 483 w 489"/>
                <a:gd name="T51" fmla="*/ 494 h 499"/>
                <a:gd name="T52" fmla="*/ 483 w 489"/>
                <a:gd name="T53" fmla="*/ 494 h 499"/>
                <a:gd name="T54" fmla="*/ 483 w 489"/>
                <a:gd name="T55" fmla="*/ 494 h 499"/>
                <a:gd name="T56" fmla="*/ 486 w 489"/>
                <a:gd name="T57" fmla="*/ 491 h 499"/>
                <a:gd name="T58" fmla="*/ 486 w 489"/>
                <a:gd name="T59" fmla="*/ 490 h 499"/>
                <a:gd name="T60" fmla="*/ 487 w 489"/>
                <a:gd name="T61" fmla="*/ 488 h 499"/>
                <a:gd name="T62" fmla="*/ 488 w 489"/>
                <a:gd name="T63" fmla="*/ 486 h 499"/>
                <a:gd name="T64" fmla="*/ 488 w 489"/>
                <a:gd name="T65" fmla="*/ 484 h 499"/>
                <a:gd name="T66" fmla="*/ 489 w 489"/>
                <a:gd name="T67" fmla="*/ 481 h 499"/>
                <a:gd name="T68" fmla="*/ 489 w 489"/>
                <a:gd name="T69" fmla="*/ 481 h 499"/>
                <a:gd name="T70" fmla="*/ 489 w 489"/>
                <a:gd name="T71" fmla="*/ 243 h 499"/>
                <a:gd name="T72" fmla="*/ 471 w 489"/>
                <a:gd name="T73" fmla="*/ 22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9" h="499">
                  <a:moveTo>
                    <a:pt x="471" y="225"/>
                  </a:moveTo>
                  <a:cubicBezTo>
                    <a:pt x="461" y="225"/>
                    <a:pt x="453" y="234"/>
                    <a:pt x="453" y="243"/>
                  </a:cubicBezTo>
                  <a:cubicBezTo>
                    <a:pt x="453" y="437"/>
                    <a:pt x="453" y="437"/>
                    <a:pt x="453" y="437"/>
                  </a:cubicBezTo>
                  <a:cubicBezTo>
                    <a:pt x="180" y="159"/>
                    <a:pt x="180" y="159"/>
                    <a:pt x="180" y="159"/>
                  </a:cubicBezTo>
                  <a:cubicBezTo>
                    <a:pt x="185" y="149"/>
                    <a:pt x="189" y="138"/>
                    <a:pt x="189" y="125"/>
                  </a:cubicBezTo>
                  <a:cubicBezTo>
                    <a:pt x="189" y="18"/>
                    <a:pt x="189" y="18"/>
                    <a:pt x="189" y="18"/>
                  </a:cubicBezTo>
                  <a:cubicBezTo>
                    <a:pt x="189" y="8"/>
                    <a:pt x="181" y="0"/>
                    <a:pt x="171" y="0"/>
                  </a:cubicBezTo>
                  <a:cubicBezTo>
                    <a:pt x="161" y="0"/>
                    <a:pt x="153" y="8"/>
                    <a:pt x="153" y="18"/>
                  </a:cubicBezTo>
                  <a:cubicBezTo>
                    <a:pt x="153" y="125"/>
                    <a:pt x="153" y="125"/>
                    <a:pt x="153" y="125"/>
                  </a:cubicBezTo>
                  <a:cubicBezTo>
                    <a:pt x="153" y="142"/>
                    <a:pt x="139" y="155"/>
                    <a:pt x="123" y="155"/>
                  </a:cubicBezTo>
                  <a:cubicBezTo>
                    <a:pt x="18" y="155"/>
                    <a:pt x="18" y="155"/>
                    <a:pt x="18" y="155"/>
                  </a:cubicBezTo>
                  <a:cubicBezTo>
                    <a:pt x="8" y="155"/>
                    <a:pt x="0" y="164"/>
                    <a:pt x="0" y="173"/>
                  </a:cubicBezTo>
                  <a:cubicBezTo>
                    <a:pt x="0" y="183"/>
                    <a:pt x="8" y="191"/>
                    <a:pt x="18" y="191"/>
                  </a:cubicBezTo>
                  <a:cubicBezTo>
                    <a:pt x="123" y="191"/>
                    <a:pt x="123" y="191"/>
                    <a:pt x="123" y="191"/>
                  </a:cubicBezTo>
                  <a:cubicBezTo>
                    <a:pt x="134" y="191"/>
                    <a:pt x="144" y="189"/>
                    <a:pt x="153" y="184"/>
                  </a:cubicBezTo>
                  <a:cubicBezTo>
                    <a:pt x="428" y="463"/>
                    <a:pt x="428" y="463"/>
                    <a:pt x="428" y="463"/>
                  </a:cubicBezTo>
                  <a:cubicBezTo>
                    <a:pt x="233" y="463"/>
                    <a:pt x="233" y="463"/>
                    <a:pt x="233" y="463"/>
                  </a:cubicBezTo>
                  <a:cubicBezTo>
                    <a:pt x="224" y="463"/>
                    <a:pt x="215" y="471"/>
                    <a:pt x="215" y="481"/>
                  </a:cubicBezTo>
                  <a:cubicBezTo>
                    <a:pt x="215" y="491"/>
                    <a:pt x="224" y="499"/>
                    <a:pt x="233" y="499"/>
                  </a:cubicBezTo>
                  <a:cubicBezTo>
                    <a:pt x="471" y="499"/>
                    <a:pt x="471" y="499"/>
                    <a:pt x="471" y="499"/>
                  </a:cubicBezTo>
                  <a:cubicBezTo>
                    <a:pt x="472" y="499"/>
                    <a:pt x="473" y="499"/>
                    <a:pt x="474" y="498"/>
                  </a:cubicBezTo>
                  <a:cubicBezTo>
                    <a:pt x="475" y="498"/>
                    <a:pt x="475" y="498"/>
                    <a:pt x="476" y="498"/>
                  </a:cubicBezTo>
                  <a:cubicBezTo>
                    <a:pt x="476" y="498"/>
                    <a:pt x="477" y="498"/>
                    <a:pt x="478" y="497"/>
                  </a:cubicBezTo>
                  <a:cubicBezTo>
                    <a:pt x="478" y="497"/>
                    <a:pt x="479" y="497"/>
                    <a:pt x="479" y="497"/>
                  </a:cubicBezTo>
                  <a:cubicBezTo>
                    <a:pt x="480" y="496"/>
                    <a:pt x="480" y="496"/>
                    <a:pt x="481" y="496"/>
                  </a:cubicBezTo>
                  <a:cubicBezTo>
                    <a:pt x="481" y="495"/>
                    <a:pt x="482" y="495"/>
                    <a:pt x="483" y="494"/>
                  </a:cubicBezTo>
                  <a:cubicBezTo>
                    <a:pt x="483" y="494"/>
                    <a:pt x="483" y="494"/>
                    <a:pt x="483" y="494"/>
                  </a:cubicBezTo>
                  <a:cubicBezTo>
                    <a:pt x="483" y="494"/>
                    <a:pt x="483" y="494"/>
                    <a:pt x="483" y="494"/>
                  </a:cubicBezTo>
                  <a:cubicBezTo>
                    <a:pt x="484" y="493"/>
                    <a:pt x="485" y="492"/>
                    <a:pt x="486" y="491"/>
                  </a:cubicBezTo>
                  <a:cubicBezTo>
                    <a:pt x="486" y="491"/>
                    <a:pt x="486" y="490"/>
                    <a:pt x="486" y="490"/>
                  </a:cubicBezTo>
                  <a:cubicBezTo>
                    <a:pt x="487" y="489"/>
                    <a:pt x="487" y="488"/>
                    <a:pt x="487" y="488"/>
                  </a:cubicBezTo>
                  <a:cubicBezTo>
                    <a:pt x="488" y="487"/>
                    <a:pt x="488" y="486"/>
                    <a:pt x="488" y="486"/>
                  </a:cubicBezTo>
                  <a:cubicBezTo>
                    <a:pt x="488" y="485"/>
                    <a:pt x="488" y="485"/>
                    <a:pt x="488" y="484"/>
                  </a:cubicBezTo>
                  <a:cubicBezTo>
                    <a:pt x="489" y="483"/>
                    <a:pt x="489" y="482"/>
                    <a:pt x="489" y="481"/>
                  </a:cubicBezTo>
                  <a:cubicBezTo>
                    <a:pt x="489" y="481"/>
                    <a:pt x="489" y="481"/>
                    <a:pt x="489" y="481"/>
                  </a:cubicBezTo>
                  <a:cubicBezTo>
                    <a:pt x="489" y="243"/>
                    <a:pt x="489" y="243"/>
                    <a:pt x="489" y="243"/>
                  </a:cubicBezTo>
                  <a:cubicBezTo>
                    <a:pt x="489" y="234"/>
                    <a:pt x="481" y="225"/>
                    <a:pt x="47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6" name="Freeform 9">
              <a:extLst>
                <a:ext uri="{FF2B5EF4-FFF2-40B4-BE49-F238E27FC236}">
                  <a16:creationId xmlns:a16="http://schemas.microsoft.com/office/drawing/2014/main" id="{CB94D027-D71E-45FC-8CC1-71BF8486055C}"/>
                </a:ext>
              </a:extLst>
            </p:cNvPr>
            <p:cNvSpPr>
              <a:spLocks noEditPoints="1"/>
            </p:cNvSpPr>
            <p:nvPr/>
          </p:nvSpPr>
          <p:spPr bwMode="auto">
            <a:xfrm>
              <a:off x="-1874" y="3487"/>
              <a:ext cx="626" cy="625"/>
            </a:xfrm>
            <a:custGeom>
              <a:avLst/>
              <a:gdLst>
                <a:gd name="T0" fmla="*/ 265 w 265"/>
                <a:gd name="T1" fmla="*/ 132 h 265"/>
                <a:gd name="T2" fmla="*/ 133 w 265"/>
                <a:gd name="T3" fmla="*/ 0 h 265"/>
                <a:gd name="T4" fmla="*/ 0 w 265"/>
                <a:gd name="T5" fmla="*/ 132 h 265"/>
                <a:gd name="T6" fmla="*/ 133 w 265"/>
                <a:gd name="T7" fmla="*/ 265 h 265"/>
                <a:gd name="T8" fmla="*/ 265 w 265"/>
                <a:gd name="T9" fmla="*/ 132 h 265"/>
                <a:gd name="T10" fmla="*/ 133 w 265"/>
                <a:gd name="T11" fmla="*/ 229 h 265"/>
                <a:gd name="T12" fmla="*/ 36 w 265"/>
                <a:gd name="T13" fmla="*/ 132 h 265"/>
                <a:gd name="T14" fmla="*/ 133 w 265"/>
                <a:gd name="T15" fmla="*/ 36 h 265"/>
                <a:gd name="T16" fmla="*/ 229 w 265"/>
                <a:gd name="T17" fmla="*/ 132 h 265"/>
                <a:gd name="T18" fmla="*/ 133 w 265"/>
                <a:gd name="T19" fmla="*/ 2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65">
                  <a:moveTo>
                    <a:pt x="265" y="132"/>
                  </a:moveTo>
                  <a:cubicBezTo>
                    <a:pt x="265" y="59"/>
                    <a:pt x="206" y="0"/>
                    <a:pt x="133" y="0"/>
                  </a:cubicBezTo>
                  <a:cubicBezTo>
                    <a:pt x="60" y="0"/>
                    <a:pt x="0" y="59"/>
                    <a:pt x="0" y="132"/>
                  </a:cubicBezTo>
                  <a:cubicBezTo>
                    <a:pt x="0" y="205"/>
                    <a:pt x="60" y="265"/>
                    <a:pt x="133" y="265"/>
                  </a:cubicBezTo>
                  <a:cubicBezTo>
                    <a:pt x="206" y="265"/>
                    <a:pt x="265" y="205"/>
                    <a:pt x="265" y="132"/>
                  </a:cubicBezTo>
                  <a:close/>
                  <a:moveTo>
                    <a:pt x="133" y="229"/>
                  </a:moveTo>
                  <a:cubicBezTo>
                    <a:pt x="79" y="229"/>
                    <a:pt x="36" y="185"/>
                    <a:pt x="36" y="132"/>
                  </a:cubicBezTo>
                  <a:cubicBezTo>
                    <a:pt x="36" y="79"/>
                    <a:pt x="79" y="36"/>
                    <a:pt x="133" y="36"/>
                  </a:cubicBezTo>
                  <a:cubicBezTo>
                    <a:pt x="186" y="36"/>
                    <a:pt x="229" y="79"/>
                    <a:pt x="229" y="132"/>
                  </a:cubicBezTo>
                  <a:cubicBezTo>
                    <a:pt x="229" y="185"/>
                    <a:pt x="186" y="229"/>
                    <a:pt x="133"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grpSp>
        <p:nvGrpSpPr>
          <p:cNvPr id="237" name="Group 236">
            <a:extLst>
              <a:ext uri="{FF2B5EF4-FFF2-40B4-BE49-F238E27FC236}">
                <a16:creationId xmlns:a16="http://schemas.microsoft.com/office/drawing/2014/main" id="{4E76CF83-BB13-4378-AAF0-79384C3E6B9C}"/>
              </a:ext>
            </a:extLst>
          </p:cNvPr>
          <p:cNvGrpSpPr/>
          <p:nvPr/>
        </p:nvGrpSpPr>
        <p:grpSpPr>
          <a:xfrm>
            <a:off x="3487583" y="5754939"/>
            <a:ext cx="327333" cy="234189"/>
            <a:chOff x="427038" y="3422650"/>
            <a:chExt cx="781050" cy="558800"/>
          </a:xfrm>
          <a:solidFill>
            <a:schemeClr val="accent1"/>
          </a:solidFill>
        </p:grpSpPr>
        <p:sp>
          <p:nvSpPr>
            <p:cNvPr id="238" name="Freeform 192">
              <a:extLst>
                <a:ext uri="{FF2B5EF4-FFF2-40B4-BE49-F238E27FC236}">
                  <a16:creationId xmlns:a16="http://schemas.microsoft.com/office/drawing/2014/main" id="{783F1FFF-0768-4CFF-8AB0-B6CE742FE367}"/>
                </a:ext>
              </a:extLst>
            </p:cNvPr>
            <p:cNvSpPr>
              <a:spLocks/>
            </p:cNvSpPr>
            <p:nvPr/>
          </p:nvSpPr>
          <p:spPr bwMode="auto">
            <a:xfrm>
              <a:off x="712788" y="3422650"/>
              <a:ext cx="228600" cy="231775"/>
            </a:xfrm>
            <a:custGeom>
              <a:avLst/>
              <a:gdLst>
                <a:gd name="connsiteX0" fmla="*/ 25400 w 228600"/>
                <a:gd name="connsiteY0" fmla="*/ 25400 h 231775"/>
                <a:gd name="connsiteX1" fmla="*/ 25400 w 228600"/>
                <a:gd name="connsiteY1" fmla="*/ 204788 h 231775"/>
                <a:gd name="connsiteX2" fmla="*/ 203200 w 228600"/>
                <a:gd name="connsiteY2" fmla="*/ 204788 h 231775"/>
                <a:gd name="connsiteX3" fmla="*/ 203200 w 228600"/>
                <a:gd name="connsiteY3" fmla="*/ 25400 h 231775"/>
                <a:gd name="connsiteX4" fmla="*/ 12665 w 228600"/>
                <a:gd name="connsiteY4" fmla="*/ 0 h 231775"/>
                <a:gd name="connsiteX5" fmla="*/ 215935 w 228600"/>
                <a:gd name="connsiteY5" fmla="*/ 0 h 231775"/>
                <a:gd name="connsiteX6" fmla="*/ 228600 w 228600"/>
                <a:gd name="connsiteY6" fmla="*/ 12805 h 231775"/>
                <a:gd name="connsiteX7" fmla="*/ 228600 w 228600"/>
                <a:gd name="connsiteY7" fmla="*/ 218970 h 231775"/>
                <a:gd name="connsiteX8" fmla="*/ 215935 w 228600"/>
                <a:gd name="connsiteY8" fmla="*/ 231775 h 231775"/>
                <a:gd name="connsiteX9" fmla="*/ 12665 w 228600"/>
                <a:gd name="connsiteY9" fmla="*/ 231775 h 231775"/>
                <a:gd name="connsiteX10" fmla="*/ 0 w 228600"/>
                <a:gd name="connsiteY10" fmla="*/ 218970 h 231775"/>
                <a:gd name="connsiteX11" fmla="*/ 0 w 228600"/>
                <a:gd name="connsiteY11" fmla="*/ 12805 h 231775"/>
                <a:gd name="connsiteX12" fmla="*/ 12665 w 228600"/>
                <a:gd name="connsiteY12" fmla="*/ 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231775">
                  <a:moveTo>
                    <a:pt x="25400" y="25400"/>
                  </a:moveTo>
                  <a:lnTo>
                    <a:pt x="25400" y="204788"/>
                  </a:lnTo>
                  <a:lnTo>
                    <a:pt x="203200" y="204788"/>
                  </a:lnTo>
                  <a:lnTo>
                    <a:pt x="203200" y="25400"/>
                  </a:lnTo>
                  <a:close/>
                  <a:moveTo>
                    <a:pt x="12665" y="0"/>
                  </a:moveTo>
                  <a:cubicBezTo>
                    <a:pt x="215935" y="0"/>
                    <a:pt x="215935" y="0"/>
                    <a:pt x="215935" y="0"/>
                  </a:cubicBezTo>
                  <a:cubicBezTo>
                    <a:pt x="222901" y="0"/>
                    <a:pt x="228600" y="5762"/>
                    <a:pt x="228600" y="12805"/>
                  </a:cubicBezTo>
                  <a:cubicBezTo>
                    <a:pt x="228600" y="218970"/>
                    <a:pt x="228600" y="218970"/>
                    <a:pt x="228600" y="218970"/>
                  </a:cubicBezTo>
                  <a:cubicBezTo>
                    <a:pt x="228600" y="226013"/>
                    <a:pt x="222901" y="231775"/>
                    <a:pt x="215935" y="231775"/>
                  </a:cubicBezTo>
                  <a:cubicBezTo>
                    <a:pt x="12665" y="231775"/>
                    <a:pt x="12665" y="231775"/>
                    <a:pt x="12665" y="231775"/>
                  </a:cubicBezTo>
                  <a:cubicBezTo>
                    <a:pt x="5699" y="231775"/>
                    <a:pt x="0" y="226013"/>
                    <a:pt x="0" y="218970"/>
                  </a:cubicBezTo>
                  <a:cubicBezTo>
                    <a:pt x="0" y="12805"/>
                    <a:pt x="0" y="12805"/>
                    <a:pt x="0" y="12805"/>
                  </a:cubicBezTo>
                  <a:cubicBezTo>
                    <a:pt x="0" y="5762"/>
                    <a:pt x="5699" y="0"/>
                    <a:pt x="126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39" name="Freeform 196">
              <a:extLst>
                <a:ext uri="{FF2B5EF4-FFF2-40B4-BE49-F238E27FC236}">
                  <a16:creationId xmlns:a16="http://schemas.microsoft.com/office/drawing/2014/main" id="{36FA3695-876A-4D64-9F60-0AC0279B5C93}"/>
                </a:ext>
              </a:extLst>
            </p:cNvPr>
            <p:cNvSpPr>
              <a:spLocks/>
            </p:cNvSpPr>
            <p:nvPr/>
          </p:nvSpPr>
          <p:spPr bwMode="auto">
            <a:xfrm>
              <a:off x="506413" y="3630612"/>
              <a:ext cx="620713" cy="182562"/>
            </a:xfrm>
            <a:custGeom>
              <a:avLst/>
              <a:gdLst>
                <a:gd name="connsiteX0" fmla="*/ 320675 w 620713"/>
                <a:gd name="connsiteY0" fmla="*/ 0 h 182562"/>
                <a:gd name="connsiteX1" fmla="*/ 333375 w 620713"/>
                <a:gd name="connsiteY1" fmla="*/ 12790 h 182562"/>
                <a:gd name="connsiteX2" fmla="*/ 333375 w 620713"/>
                <a:gd name="connsiteY2" fmla="*/ 49212 h 182562"/>
                <a:gd name="connsiteX3" fmla="*/ 415523 w 620713"/>
                <a:gd name="connsiteY3" fmla="*/ 49212 h 182562"/>
                <a:gd name="connsiteX4" fmla="*/ 608000 w 620713"/>
                <a:gd name="connsiteY4" fmla="*/ 49212 h 182562"/>
                <a:gd name="connsiteX5" fmla="*/ 620713 w 620713"/>
                <a:gd name="connsiteY5" fmla="*/ 61912 h 182562"/>
                <a:gd name="connsiteX6" fmla="*/ 620713 w 620713"/>
                <a:gd name="connsiteY6" fmla="*/ 169862 h 182562"/>
                <a:gd name="connsiteX7" fmla="*/ 608000 w 620713"/>
                <a:gd name="connsiteY7" fmla="*/ 182562 h 182562"/>
                <a:gd name="connsiteX8" fmla="*/ 595287 w 620713"/>
                <a:gd name="connsiteY8" fmla="*/ 169862 h 182562"/>
                <a:gd name="connsiteX9" fmla="*/ 595287 w 620713"/>
                <a:gd name="connsiteY9" fmla="*/ 74612 h 182562"/>
                <a:gd name="connsiteX10" fmla="*/ 335169 w 620713"/>
                <a:gd name="connsiteY10" fmla="*/ 74612 h 182562"/>
                <a:gd name="connsiteX11" fmla="*/ 333375 w 620713"/>
                <a:gd name="connsiteY11" fmla="*/ 74612 h 182562"/>
                <a:gd name="connsiteX12" fmla="*/ 333375 w 620713"/>
                <a:gd name="connsiteY12" fmla="*/ 102628 h 182562"/>
                <a:gd name="connsiteX13" fmla="*/ 333375 w 620713"/>
                <a:gd name="connsiteY13" fmla="*/ 168185 h 182562"/>
                <a:gd name="connsiteX14" fmla="*/ 320675 w 620713"/>
                <a:gd name="connsiteY14" fmla="*/ 180975 h 182562"/>
                <a:gd name="connsiteX15" fmla="*/ 307975 w 620713"/>
                <a:gd name="connsiteY15" fmla="*/ 168185 h 182562"/>
                <a:gd name="connsiteX16" fmla="*/ 307975 w 620713"/>
                <a:gd name="connsiteY16" fmla="*/ 78347 h 182562"/>
                <a:gd name="connsiteX17" fmla="*/ 307975 w 620713"/>
                <a:gd name="connsiteY17" fmla="*/ 74612 h 182562"/>
                <a:gd name="connsiteX18" fmla="*/ 223211 w 620713"/>
                <a:gd name="connsiteY18" fmla="*/ 74612 h 182562"/>
                <a:gd name="connsiteX19" fmla="*/ 25448 w 620713"/>
                <a:gd name="connsiteY19" fmla="*/ 74612 h 182562"/>
                <a:gd name="connsiteX20" fmla="*/ 25448 w 620713"/>
                <a:gd name="connsiteY20" fmla="*/ 169862 h 182562"/>
                <a:gd name="connsiteX21" fmla="*/ 12724 w 620713"/>
                <a:gd name="connsiteY21" fmla="*/ 182562 h 182562"/>
                <a:gd name="connsiteX22" fmla="*/ 0 w 620713"/>
                <a:gd name="connsiteY22" fmla="*/ 169862 h 182562"/>
                <a:gd name="connsiteX23" fmla="*/ 0 w 620713"/>
                <a:gd name="connsiteY23" fmla="*/ 61912 h 182562"/>
                <a:gd name="connsiteX24" fmla="*/ 12724 w 620713"/>
                <a:gd name="connsiteY24" fmla="*/ 49212 h 182562"/>
                <a:gd name="connsiteX25" fmla="*/ 282160 w 620713"/>
                <a:gd name="connsiteY25" fmla="*/ 49212 h 182562"/>
                <a:gd name="connsiteX26" fmla="*/ 307975 w 620713"/>
                <a:gd name="connsiteY26" fmla="*/ 49212 h 182562"/>
                <a:gd name="connsiteX27" fmla="*/ 307975 w 620713"/>
                <a:gd name="connsiteY27" fmla="*/ 28795 h 182562"/>
                <a:gd name="connsiteX28" fmla="*/ 307975 w 620713"/>
                <a:gd name="connsiteY28" fmla="*/ 12790 h 182562"/>
                <a:gd name="connsiteX29" fmla="*/ 320675 w 620713"/>
                <a:gd name="connsiteY29" fmla="*/ 0 h 1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0713" h="182562">
                  <a:moveTo>
                    <a:pt x="320675" y="0"/>
                  </a:moveTo>
                  <a:cubicBezTo>
                    <a:pt x="327660" y="0"/>
                    <a:pt x="333375" y="5756"/>
                    <a:pt x="333375" y="12790"/>
                  </a:cubicBezTo>
                  <a:lnTo>
                    <a:pt x="333375" y="49212"/>
                  </a:lnTo>
                  <a:lnTo>
                    <a:pt x="415523" y="49212"/>
                  </a:lnTo>
                  <a:cubicBezTo>
                    <a:pt x="608000" y="49212"/>
                    <a:pt x="608000" y="49212"/>
                    <a:pt x="608000" y="49212"/>
                  </a:cubicBezTo>
                  <a:cubicBezTo>
                    <a:pt x="614992" y="49212"/>
                    <a:pt x="620713" y="54927"/>
                    <a:pt x="620713" y="61912"/>
                  </a:cubicBezTo>
                  <a:cubicBezTo>
                    <a:pt x="620713" y="169862"/>
                    <a:pt x="620713" y="169862"/>
                    <a:pt x="620713" y="169862"/>
                  </a:cubicBezTo>
                  <a:cubicBezTo>
                    <a:pt x="620713" y="176847"/>
                    <a:pt x="614992" y="182562"/>
                    <a:pt x="608000" y="182562"/>
                  </a:cubicBezTo>
                  <a:cubicBezTo>
                    <a:pt x="601008" y="182562"/>
                    <a:pt x="595287" y="176847"/>
                    <a:pt x="595287" y="169862"/>
                  </a:cubicBezTo>
                  <a:cubicBezTo>
                    <a:pt x="595287" y="74612"/>
                    <a:pt x="595287" y="74612"/>
                    <a:pt x="595287" y="74612"/>
                  </a:cubicBezTo>
                  <a:cubicBezTo>
                    <a:pt x="423663" y="74612"/>
                    <a:pt x="359303" y="74612"/>
                    <a:pt x="335169" y="74612"/>
                  </a:cubicBezTo>
                  <a:lnTo>
                    <a:pt x="333375" y="74612"/>
                  </a:lnTo>
                  <a:lnTo>
                    <a:pt x="333375" y="102628"/>
                  </a:lnTo>
                  <a:cubicBezTo>
                    <a:pt x="333375" y="168185"/>
                    <a:pt x="333375" y="168185"/>
                    <a:pt x="333375" y="168185"/>
                  </a:cubicBezTo>
                  <a:cubicBezTo>
                    <a:pt x="333375" y="175220"/>
                    <a:pt x="327660" y="180975"/>
                    <a:pt x="320675" y="180975"/>
                  </a:cubicBezTo>
                  <a:cubicBezTo>
                    <a:pt x="313055" y="180975"/>
                    <a:pt x="307975" y="175220"/>
                    <a:pt x="307975" y="168185"/>
                  </a:cubicBezTo>
                  <a:cubicBezTo>
                    <a:pt x="307975" y="129337"/>
                    <a:pt x="307975" y="100200"/>
                    <a:pt x="307975" y="78347"/>
                  </a:cubicBezTo>
                  <a:lnTo>
                    <a:pt x="307975" y="74612"/>
                  </a:lnTo>
                  <a:lnTo>
                    <a:pt x="223211" y="74612"/>
                  </a:lnTo>
                  <a:cubicBezTo>
                    <a:pt x="25448" y="74612"/>
                    <a:pt x="25448" y="74612"/>
                    <a:pt x="25448" y="74612"/>
                  </a:cubicBezTo>
                  <a:cubicBezTo>
                    <a:pt x="25448" y="169862"/>
                    <a:pt x="25448" y="169862"/>
                    <a:pt x="25448" y="169862"/>
                  </a:cubicBezTo>
                  <a:cubicBezTo>
                    <a:pt x="25448" y="176847"/>
                    <a:pt x="19723" y="182562"/>
                    <a:pt x="12724" y="182562"/>
                  </a:cubicBezTo>
                  <a:cubicBezTo>
                    <a:pt x="5726" y="182562"/>
                    <a:pt x="0" y="176847"/>
                    <a:pt x="0" y="169862"/>
                  </a:cubicBezTo>
                  <a:cubicBezTo>
                    <a:pt x="0" y="61912"/>
                    <a:pt x="0" y="61912"/>
                    <a:pt x="0" y="61912"/>
                  </a:cubicBezTo>
                  <a:cubicBezTo>
                    <a:pt x="0" y="54927"/>
                    <a:pt x="5726" y="49212"/>
                    <a:pt x="12724" y="49212"/>
                  </a:cubicBezTo>
                  <a:cubicBezTo>
                    <a:pt x="166687" y="49212"/>
                    <a:pt x="243669" y="49212"/>
                    <a:pt x="282160" y="49212"/>
                  </a:cubicBezTo>
                  <a:lnTo>
                    <a:pt x="307975" y="49212"/>
                  </a:lnTo>
                  <a:lnTo>
                    <a:pt x="307975" y="28795"/>
                  </a:lnTo>
                  <a:cubicBezTo>
                    <a:pt x="307975" y="12790"/>
                    <a:pt x="307975" y="12790"/>
                    <a:pt x="307975" y="12790"/>
                  </a:cubicBezTo>
                  <a:cubicBezTo>
                    <a:pt x="307975" y="5756"/>
                    <a:pt x="313055" y="0"/>
                    <a:pt x="3206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0" name="Freeform 194">
              <a:extLst>
                <a:ext uri="{FF2B5EF4-FFF2-40B4-BE49-F238E27FC236}">
                  <a16:creationId xmlns:a16="http://schemas.microsoft.com/office/drawing/2014/main" id="{C8FE86AD-388B-4D66-9373-D908A54B716C}"/>
                </a:ext>
              </a:extLst>
            </p:cNvPr>
            <p:cNvSpPr>
              <a:spLocks noChangeArrowheads="1"/>
            </p:cNvSpPr>
            <p:nvPr/>
          </p:nvSpPr>
          <p:spPr bwMode="auto">
            <a:xfrm>
              <a:off x="733426" y="3794124"/>
              <a:ext cx="185738" cy="187326"/>
            </a:xfrm>
            <a:custGeom>
              <a:avLst/>
              <a:gdLst>
                <a:gd name="connsiteX0" fmla="*/ 92869 w 185738"/>
                <a:gd name="connsiteY0" fmla="*/ 25400 h 187326"/>
                <a:gd name="connsiteX1" fmla="*/ 25400 w 185738"/>
                <a:gd name="connsiteY1" fmla="*/ 93663 h 187326"/>
                <a:gd name="connsiteX2" fmla="*/ 92869 w 185738"/>
                <a:gd name="connsiteY2" fmla="*/ 161926 h 187326"/>
                <a:gd name="connsiteX3" fmla="*/ 160338 w 185738"/>
                <a:gd name="connsiteY3" fmla="*/ 93663 h 187326"/>
                <a:gd name="connsiteX4" fmla="*/ 92869 w 185738"/>
                <a:gd name="connsiteY4" fmla="*/ 25400 h 187326"/>
                <a:gd name="connsiteX5" fmla="*/ 92869 w 185738"/>
                <a:gd name="connsiteY5" fmla="*/ 0 h 187326"/>
                <a:gd name="connsiteX6" fmla="*/ 185738 w 185738"/>
                <a:gd name="connsiteY6" fmla="*/ 93663 h 187326"/>
                <a:gd name="connsiteX7" fmla="*/ 92869 w 185738"/>
                <a:gd name="connsiteY7" fmla="*/ 187326 h 187326"/>
                <a:gd name="connsiteX8" fmla="*/ 0 w 185738"/>
                <a:gd name="connsiteY8" fmla="*/ 93663 h 187326"/>
                <a:gd name="connsiteX9" fmla="*/ 92869 w 185738"/>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8" h="187326">
                  <a:moveTo>
                    <a:pt x="92869" y="25400"/>
                  </a:moveTo>
                  <a:cubicBezTo>
                    <a:pt x="55607" y="25400"/>
                    <a:pt x="25400" y="55962"/>
                    <a:pt x="25400" y="93663"/>
                  </a:cubicBezTo>
                  <a:cubicBezTo>
                    <a:pt x="25400" y="131364"/>
                    <a:pt x="55607" y="161926"/>
                    <a:pt x="92869" y="161926"/>
                  </a:cubicBezTo>
                  <a:cubicBezTo>
                    <a:pt x="130131" y="161926"/>
                    <a:pt x="160338" y="131364"/>
                    <a:pt x="160338" y="93663"/>
                  </a:cubicBezTo>
                  <a:cubicBezTo>
                    <a:pt x="160338" y="55962"/>
                    <a:pt x="130131" y="25400"/>
                    <a:pt x="92869" y="25400"/>
                  </a:cubicBezTo>
                  <a:close/>
                  <a:moveTo>
                    <a:pt x="92869" y="0"/>
                  </a:moveTo>
                  <a:cubicBezTo>
                    <a:pt x="144159" y="0"/>
                    <a:pt x="185738" y="41934"/>
                    <a:pt x="185738" y="93663"/>
                  </a:cubicBezTo>
                  <a:cubicBezTo>
                    <a:pt x="185738" y="145392"/>
                    <a:pt x="144159" y="187326"/>
                    <a:pt x="92869" y="187326"/>
                  </a:cubicBezTo>
                  <a:cubicBezTo>
                    <a:pt x="41579" y="187326"/>
                    <a:pt x="0" y="145392"/>
                    <a:pt x="0" y="93663"/>
                  </a:cubicBezTo>
                  <a:cubicBezTo>
                    <a:pt x="0" y="41934"/>
                    <a:pt x="41579" y="0"/>
                    <a:pt x="928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1" name="Freeform 195">
              <a:extLst>
                <a:ext uri="{FF2B5EF4-FFF2-40B4-BE49-F238E27FC236}">
                  <a16:creationId xmlns:a16="http://schemas.microsoft.com/office/drawing/2014/main" id="{86D97C5E-78F9-43FD-AEAB-8789DE70E4AE}"/>
                </a:ext>
              </a:extLst>
            </p:cNvPr>
            <p:cNvSpPr>
              <a:spLocks noChangeArrowheads="1"/>
            </p:cNvSpPr>
            <p:nvPr/>
          </p:nvSpPr>
          <p:spPr bwMode="auto">
            <a:xfrm>
              <a:off x="1020762" y="3794124"/>
              <a:ext cx="187326" cy="187326"/>
            </a:xfrm>
            <a:custGeom>
              <a:avLst/>
              <a:gdLst>
                <a:gd name="connsiteX0" fmla="*/ 93663 w 187326"/>
                <a:gd name="connsiteY0" fmla="*/ 25400 h 187326"/>
                <a:gd name="connsiteX1" fmla="*/ 25400 w 187326"/>
                <a:gd name="connsiteY1" fmla="*/ 93663 h 187326"/>
                <a:gd name="connsiteX2" fmla="*/ 93663 w 187326"/>
                <a:gd name="connsiteY2" fmla="*/ 161926 h 187326"/>
                <a:gd name="connsiteX3" fmla="*/ 161926 w 187326"/>
                <a:gd name="connsiteY3" fmla="*/ 93663 h 187326"/>
                <a:gd name="connsiteX4" fmla="*/ 93663 w 187326"/>
                <a:gd name="connsiteY4" fmla="*/ 25400 h 187326"/>
                <a:gd name="connsiteX5" fmla="*/ 93663 w 187326"/>
                <a:gd name="connsiteY5" fmla="*/ 0 h 187326"/>
                <a:gd name="connsiteX6" fmla="*/ 187326 w 187326"/>
                <a:gd name="connsiteY6" fmla="*/ 93663 h 187326"/>
                <a:gd name="connsiteX7" fmla="*/ 93663 w 187326"/>
                <a:gd name="connsiteY7" fmla="*/ 187326 h 187326"/>
                <a:gd name="connsiteX8" fmla="*/ 0 w 187326"/>
                <a:gd name="connsiteY8" fmla="*/ 93663 h 187326"/>
                <a:gd name="connsiteX9" fmla="*/ 93663 w 187326"/>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6" h="187326">
                  <a:moveTo>
                    <a:pt x="93663" y="25400"/>
                  </a:moveTo>
                  <a:cubicBezTo>
                    <a:pt x="55962" y="25400"/>
                    <a:pt x="25400" y="55962"/>
                    <a:pt x="25400" y="93663"/>
                  </a:cubicBezTo>
                  <a:cubicBezTo>
                    <a:pt x="25400" y="131364"/>
                    <a:pt x="55962" y="161926"/>
                    <a:pt x="93663" y="161926"/>
                  </a:cubicBezTo>
                  <a:cubicBezTo>
                    <a:pt x="131364" y="161926"/>
                    <a:pt x="161926" y="131364"/>
                    <a:pt x="161926" y="93663"/>
                  </a:cubicBezTo>
                  <a:cubicBezTo>
                    <a:pt x="161926" y="55962"/>
                    <a:pt x="131364" y="25400"/>
                    <a:pt x="93663" y="25400"/>
                  </a:cubicBezTo>
                  <a:close/>
                  <a:moveTo>
                    <a:pt x="93663" y="0"/>
                  </a:moveTo>
                  <a:cubicBezTo>
                    <a:pt x="145392" y="0"/>
                    <a:pt x="187326" y="41934"/>
                    <a:pt x="187326" y="93663"/>
                  </a:cubicBezTo>
                  <a:cubicBezTo>
                    <a:pt x="187326" y="145392"/>
                    <a:pt x="145392" y="187326"/>
                    <a:pt x="93663" y="187326"/>
                  </a:cubicBezTo>
                  <a:cubicBezTo>
                    <a:pt x="41934" y="187326"/>
                    <a:pt x="0" y="145392"/>
                    <a:pt x="0" y="93663"/>
                  </a:cubicBezTo>
                  <a:cubicBezTo>
                    <a:pt x="0" y="41934"/>
                    <a:pt x="41934" y="0"/>
                    <a:pt x="936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2" name="Freeform 193">
              <a:extLst>
                <a:ext uri="{FF2B5EF4-FFF2-40B4-BE49-F238E27FC236}">
                  <a16:creationId xmlns:a16="http://schemas.microsoft.com/office/drawing/2014/main" id="{69F2A5F3-B665-4AF3-AA51-4EC7B0D413EB}"/>
                </a:ext>
              </a:extLst>
            </p:cNvPr>
            <p:cNvSpPr>
              <a:spLocks noChangeArrowheads="1"/>
            </p:cNvSpPr>
            <p:nvPr/>
          </p:nvSpPr>
          <p:spPr bwMode="auto">
            <a:xfrm>
              <a:off x="427038" y="3794124"/>
              <a:ext cx="185738" cy="187326"/>
            </a:xfrm>
            <a:custGeom>
              <a:avLst/>
              <a:gdLst>
                <a:gd name="connsiteX0" fmla="*/ 92869 w 185738"/>
                <a:gd name="connsiteY0" fmla="*/ 25400 h 187326"/>
                <a:gd name="connsiteX1" fmla="*/ 25400 w 185738"/>
                <a:gd name="connsiteY1" fmla="*/ 93663 h 187326"/>
                <a:gd name="connsiteX2" fmla="*/ 92869 w 185738"/>
                <a:gd name="connsiteY2" fmla="*/ 161926 h 187326"/>
                <a:gd name="connsiteX3" fmla="*/ 160338 w 185738"/>
                <a:gd name="connsiteY3" fmla="*/ 93663 h 187326"/>
                <a:gd name="connsiteX4" fmla="*/ 92869 w 185738"/>
                <a:gd name="connsiteY4" fmla="*/ 25400 h 187326"/>
                <a:gd name="connsiteX5" fmla="*/ 92869 w 185738"/>
                <a:gd name="connsiteY5" fmla="*/ 0 h 187326"/>
                <a:gd name="connsiteX6" fmla="*/ 185738 w 185738"/>
                <a:gd name="connsiteY6" fmla="*/ 93663 h 187326"/>
                <a:gd name="connsiteX7" fmla="*/ 92869 w 185738"/>
                <a:gd name="connsiteY7" fmla="*/ 187326 h 187326"/>
                <a:gd name="connsiteX8" fmla="*/ 0 w 185738"/>
                <a:gd name="connsiteY8" fmla="*/ 93663 h 187326"/>
                <a:gd name="connsiteX9" fmla="*/ 92869 w 185738"/>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8" h="187326">
                  <a:moveTo>
                    <a:pt x="92869" y="25400"/>
                  </a:moveTo>
                  <a:cubicBezTo>
                    <a:pt x="55607" y="25400"/>
                    <a:pt x="25400" y="55962"/>
                    <a:pt x="25400" y="93663"/>
                  </a:cubicBezTo>
                  <a:cubicBezTo>
                    <a:pt x="25400" y="131364"/>
                    <a:pt x="55607" y="161926"/>
                    <a:pt x="92869" y="161926"/>
                  </a:cubicBezTo>
                  <a:cubicBezTo>
                    <a:pt x="130131" y="161926"/>
                    <a:pt x="160338" y="131364"/>
                    <a:pt x="160338" y="93663"/>
                  </a:cubicBezTo>
                  <a:cubicBezTo>
                    <a:pt x="160338" y="55962"/>
                    <a:pt x="130131" y="25400"/>
                    <a:pt x="92869" y="25400"/>
                  </a:cubicBezTo>
                  <a:close/>
                  <a:moveTo>
                    <a:pt x="92869" y="0"/>
                  </a:moveTo>
                  <a:cubicBezTo>
                    <a:pt x="144159" y="0"/>
                    <a:pt x="185738" y="41934"/>
                    <a:pt x="185738" y="93663"/>
                  </a:cubicBezTo>
                  <a:cubicBezTo>
                    <a:pt x="185738" y="145392"/>
                    <a:pt x="144159" y="187326"/>
                    <a:pt x="92869" y="187326"/>
                  </a:cubicBezTo>
                  <a:cubicBezTo>
                    <a:pt x="41579" y="187326"/>
                    <a:pt x="0" y="145392"/>
                    <a:pt x="0" y="93663"/>
                  </a:cubicBezTo>
                  <a:cubicBezTo>
                    <a:pt x="0" y="41934"/>
                    <a:pt x="41579" y="0"/>
                    <a:pt x="928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grpSp>
        <p:nvGrpSpPr>
          <p:cNvPr id="243" name="Group 242">
            <a:extLst>
              <a:ext uri="{FF2B5EF4-FFF2-40B4-BE49-F238E27FC236}">
                <a16:creationId xmlns:a16="http://schemas.microsoft.com/office/drawing/2014/main" id="{674DDBF0-1D45-4978-A22F-1895163549C8}"/>
              </a:ext>
            </a:extLst>
          </p:cNvPr>
          <p:cNvGrpSpPr/>
          <p:nvPr/>
        </p:nvGrpSpPr>
        <p:grpSpPr>
          <a:xfrm>
            <a:off x="3310094" y="6523416"/>
            <a:ext cx="309254" cy="205392"/>
            <a:chOff x="1882775" y="3422650"/>
            <a:chExt cx="841375" cy="558800"/>
          </a:xfrm>
          <a:solidFill>
            <a:schemeClr val="accent1"/>
          </a:solidFill>
        </p:grpSpPr>
        <p:sp>
          <p:nvSpPr>
            <p:cNvPr id="244" name="Freeform 222">
              <a:extLst>
                <a:ext uri="{FF2B5EF4-FFF2-40B4-BE49-F238E27FC236}">
                  <a16:creationId xmlns:a16="http://schemas.microsoft.com/office/drawing/2014/main" id="{76D3BD35-35CC-4D9B-BE3F-F099E5DECA97}"/>
                </a:ext>
              </a:extLst>
            </p:cNvPr>
            <p:cNvSpPr>
              <a:spLocks/>
            </p:cNvSpPr>
            <p:nvPr/>
          </p:nvSpPr>
          <p:spPr bwMode="auto">
            <a:xfrm>
              <a:off x="1882775" y="3422650"/>
              <a:ext cx="841375" cy="558800"/>
            </a:xfrm>
            <a:custGeom>
              <a:avLst/>
              <a:gdLst>
                <a:gd name="connsiteX0" fmla="*/ 421482 w 841375"/>
                <a:gd name="connsiteY0" fmla="*/ 20638 h 558800"/>
                <a:gd name="connsiteX1" fmla="*/ 22225 w 841375"/>
                <a:gd name="connsiteY1" fmla="*/ 418477 h 558800"/>
                <a:gd name="connsiteX2" fmla="*/ 22225 w 841375"/>
                <a:gd name="connsiteY2" fmla="*/ 538163 h 558800"/>
                <a:gd name="connsiteX3" fmla="*/ 354828 w 841375"/>
                <a:gd name="connsiteY3" fmla="*/ 538163 h 558800"/>
                <a:gd name="connsiteX4" fmla="*/ 820738 w 841375"/>
                <a:gd name="connsiteY4" fmla="*/ 538163 h 558800"/>
                <a:gd name="connsiteX5" fmla="*/ 820738 w 841375"/>
                <a:gd name="connsiteY5" fmla="*/ 418477 h 558800"/>
                <a:gd name="connsiteX6" fmla="*/ 421482 w 841375"/>
                <a:gd name="connsiteY6" fmla="*/ 20638 h 558800"/>
                <a:gd name="connsiteX7" fmla="*/ 420688 w 841375"/>
                <a:gd name="connsiteY7" fmla="*/ 0 h 558800"/>
                <a:gd name="connsiteX8" fmla="*/ 718702 w 841375"/>
                <a:gd name="connsiteY8" fmla="*/ 122029 h 558800"/>
                <a:gd name="connsiteX9" fmla="*/ 841375 w 841375"/>
                <a:gd name="connsiteY9" fmla="*/ 418100 h 558800"/>
                <a:gd name="connsiteX10" fmla="*/ 841375 w 841375"/>
                <a:gd name="connsiteY10" fmla="*/ 548131 h 558800"/>
                <a:gd name="connsiteX11" fmla="*/ 830708 w 841375"/>
                <a:gd name="connsiteY11" fmla="*/ 558800 h 558800"/>
                <a:gd name="connsiteX12" fmla="*/ 10667 w 841375"/>
                <a:gd name="connsiteY12" fmla="*/ 558800 h 558800"/>
                <a:gd name="connsiteX13" fmla="*/ 0 w 841375"/>
                <a:gd name="connsiteY13" fmla="*/ 548131 h 558800"/>
                <a:gd name="connsiteX14" fmla="*/ 0 w 841375"/>
                <a:gd name="connsiteY14" fmla="*/ 418100 h 558800"/>
                <a:gd name="connsiteX15" fmla="*/ 122673 w 841375"/>
                <a:gd name="connsiteY15" fmla="*/ 122029 h 558800"/>
                <a:gd name="connsiteX16" fmla="*/ 420688 w 841375"/>
                <a:gd name="connsiteY16" fmla="*/ 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1375" h="558800">
                  <a:moveTo>
                    <a:pt x="421482" y="20638"/>
                  </a:moveTo>
                  <a:cubicBezTo>
                    <a:pt x="201524" y="20638"/>
                    <a:pt x="22225" y="199164"/>
                    <a:pt x="22225" y="418477"/>
                  </a:cubicBezTo>
                  <a:cubicBezTo>
                    <a:pt x="22225" y="538163"/>
                    <a:pt x="22225" y="538163"/>
                    <a:pt x="22225" y="538163"/>
                  </a:cubicBezTo>
                  <a:lnTo>
                    <a:pt x="354828" y="538163"/>
                  </a:lnTo>
                  <a:cubicBezTo>
                    <a:pt x="820738" y="538163"/>
                    <a:pt x="820738" y="538163"/>
                    <a:pt x="820738" y="538163"/>
                  </a:cubicBezTo>
                  <a:cubicBezTo>
                    <a:pt x="820738" y="418477"/>
                    <a:pt x="820738" y="418477"/>
                    <a:pt x="820738" y="418477"/>
                  </a:cubicBezTo>
                  <a:cubicBezTo>
                    <a:pt x="820738" y="199164"/>
                    <a:pt x="641439" y="20638"/>
                    <a:pt x="421482" y="20638"/>
                  </a:cubicBezTo>
                  <a:close/>
                  <a:moveTo>
                    <a:pt x="420688" y="0"/>
                  </a:moveTo>
                  <a:cubicBezTo>
                    <a:pt x="533360" y="0"/>
                    <a:pt x="639365" y="43344"/>
                    <a:pt x="718702" y="122029"/>
                  </a:cubicBezTo>
                  <a:cubicBezTo>
                    <a:pt x="797373" y="200715"/>
                    <a:pt x="841375" y="305406"/>
                    <a:pt x="841375" y="418100"/>
                  </a:cubicBezTo>
                  <a:cubicBezTo>
                    <a:pt x="841375" y="548131"/>
                    <a:pt x="841375" y="548131"/>
                    <a:pt x="841375" y="548131"/>
                  </a:cubicBezTo>
                  <a:cubicBezTo>
                    <a:pt x="841375" y="554132"/>
                    <a:pt x="836708" y="558800"/>
                    <a:pt x="830708" y="558800"/>
                  </a:cubicBezTo>
                  <a:cubicBezTo>
                    <a:pt x="10667" y="558800"/>
                    <a:pt x="10667" y="558800"/>
                    <a:pt x="10667" y="558800"/>
                  </a:cubicBezTo>
                  <a:cubicBezTo>
                    <a:pt x="4667" y="558800"/>
                    <a:pt x="0" y="554132"/>
                    <a:pt x="0" y="548131"/>
                  </a:cubicBezTo>
                  <a:cubicBezTo>
                    <a:pt x="0" y="418100"/>
                    <a:pt x="0" y="418100"/>
                    <a:pt x="0" y="418100"/>
                  </a:cubicBezTo>
                  <a:cubicBezTo>
                    <a:pt x="0" y="305406"/>
                    <a:pt x="43336" y="200715"/>
                    <a:pt x="122673" y="122029"/>
                  </a:cubicBezTo>
                  <a:cubicBezTo>
                    <a:pt x="202010" y="43344"/>
                    <a:pt x="307349" y="0"/>
                    <a:pt x="4206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5" name="Freeform 122">
              <a:extLst>
                <a:ext uri="{FF2B5EF4-FFF2-40B4-BE49-F238E27FC236}">
                  <a16:creationId xmlns:a16="http://schemas.microsoft.com/office/drawing/2014/main" id="{A78E7F3B-209F-4C7E-A8E7-20FEE970E1B9}"/>
                </a:ext>
              </a:extLst>
            </p:cNvPr>
            <p:cNvSpPr>
              <a:spLocks/>
            </p:cNvSpPr>
            <p:nvPr/>
          </p:nvSpPr>
          <p:spPr bwMode="auto">
            <a:xfrm>
              <a:off x="1968500" y="3506788"/>
              <a:ext cx="592138" cy="344488"/>
            </a:xfrm>
            <a:custGeom>
              <a:avLst/>
              <a:gdLst>
                <a:gd name="T0" fmla="*/ 16 w 888"/>
                <a:gd name="T1" fmla="*/ 516 h 516"/>
                <a:gd name="T2" fmla="*/ 0 w 888"/>
                <a:gd name="T3" fmla="*/ 500 h 516"/>
                <a:gd name="T4" fmla="*/ 149 w 888"/>
                <a:gd name="T5" fmla="*/ 148 h 516"/>
                <a:gd name="T6" fmla="*/ 503 w 888"/>
                <a:gd name="T7" fmla="*/ 0 h 516"/>
                <a:gd name="T8" fmla="*/ 882 w 888"/>
                <a:gd name="T9" fmla="*/ 176 h 516"/>
                <a:gd name="T10" fmla="*/ 880 w 888"/>
                <a:gd name="T11" fmla="*/ 198 h 516"/>
                <a:gd name="T12" fmla="*/ 858 w 888"/>
                <a:gd name="T13" fmla="*/ 196 h 516"/>
                <a:gd name="T14" fmla="*/ 503 w 888"/>
                <a:gd name="T15" fmla="*/ 32 h 516"/>
                <a:gd name="T16" fmla="*/ 32 w 888"/>
                <a:gd name="T17" fmla="*/ 500 h 516"/>
                <a:gd name="T18" fmla="*/ 16 w 888"/>
                <a:gd name="T19"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8" h="516">
                  <a:moveTo>
                    <a:pt x="16" y="516"/>
                  </a:moveTo>
                  <a:cubicBezTo>
                    <a:pt x="7" y="516"/>
                    <a:pt x="0" y="509"/>
                    <a:pt x="0" y="500"/>
                  </a:cubicBezTo>
                  <a:cubicBezTo>
                    <a:pt x="0" y="368"/>
                    <a:pt x="53" y="243"/>
                    <a:pt x="149" y="148"/>
                  </a:cubicBezTo>
                  <a:cubicBezTo>
                    <a:pt x="245" y="53"/>
                    <a:pt x="371" y="0"/>
                    <a:pt x="503" y="0"/>
                  </a:cubicBezTo>
                  <a:cubicBezTo>
                    <a:pt x="653" y="0"/>
                    <a:pt x="785" y="61"/>
                    <a:pt x="882" y="176"/>
                  </a:cubicBezTo>
                  <a:cubicBezTo>
                    <a:pt x="888" y="182"/>
                    <a:pt x="887" y="192"/>
                    <a:pt x="880" y="198"/>
                  </a:cubicBezTo>
                  <a:cubicBezTo>
                    <a:pt x="874" y="204"/>
                    <a:pt x="864" y="203"/>
                    <a:pt x="858" y="196"/>
                  </a:cubicBezTo>
                  <a:cubicBezTo>
                    <a:pt x="766" y="89"/>
                    <a:pt x="644" y="32"/>
                    <a:pt x="503" y="32"/>
                  </a:cubicBezTo>
                  <a:cubicBezTo>
                    <a:pt x="248" y="32"/>
                    <a:pt x="32" y="246"/>
                    <a:pt x="32" y="500"/>
                  </a:cubicBezTo>
                  <a:cubicBezTo>
                    <a:pt x="32" y="509"/>
                    <a:pt x="25" y="516"/>
                    <a:pt x="16" y="5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6" name="Freeform 123">
              <a:extLst>
                <a:ext uri="{FF2B5EF4-FFF2-40B4-BE49-F238E27FC236}">
                  <a16:creationId xmlns:a16="http://schemas.microsoft.com/office/drawing/2014/main" id="{09D850A4-1B49-48AD-B74B-7F7E02014A3B}"/>
                </a:ext>
              </a:extLst>
            </p:cNvPr>
            <p:cNvSpPr>
              <a:spLocks/>
            </p:cNvSpPr>
            <p:nvPr/>
          </p:nvSpPr>
          <p:spPr bwMode="auto">
            <a:xfrm>
              <a:off x="2587625" y="3689350"/>
              <a:ext cx="50800" cy="163513"/>
            </a:xfrm>
            <a:custGeom>
              <a:avLst/>
              <a:gdLst>
                <a:gd name="T0" fmla="*/ 61 w 77"/>
                <a:gd name="T1" fmla="*/ 245 h 245"/>
                <a:gd name="T2" fmla="*/ 45 w 77"/>
                <a:gd name="T3" fmla="*/ 229 h 245"/>
                <a:gd name="T4" fmla="*/ 3 w 77"/>
                <a:gd name="T5" fmla="*/ 24 h 245"/>
                <a:gd name="T6" fmla="*/ 13 w 77"/>
                <a:gd name="T7" fmla="*/ 3 h 245"/>
                <a:gd name="T8" fmla="*/ 33 w 77"/>
                <a:gd name="T9" fmla="*/ 12 h 245"/>
                <a:gd name="T10" fmla="*/ 77 w 77"/>
                <a:gd name="T11" fmla="*/ 229 h 245"/>
                <a:gd name="T12" fmla="*/ 61 w 77"/>
                <a:gd name="T13" fmla="*/ 245 h 245"/>
              </a:gdLst>
              <a:ahLst/>
              <a:cxnLst>
                <a:cxn ang="0">
                  <a:pos x="T0" y="T1"/>
                </a:cxn>
                <a:cxn ang="0">
                  <a:pos x="T2" y="T3"/>
                </a:cxn>
                <a:cxn ang="0">
                  <a:pos x="T4" y="T5"/>
                </a:cxn>
                <a:cxn ang="0">
                  <a:pos x="T6" y="T7"/>
                </a:cxn>
                <a:cxn ang="0">
                  <a:pos x="T8" y="T9"/>
                </a:cxn>
                <a:cxn ang="0">
                  <a:pos x="T10" y="T11"/>
                </a:cxn>
                <a:cxn ang="0">
                  <a:pos x="T12" y="T13"/>
                </a:cxn>
              </a:cxnLst>
              <a:rect l="0" t="0" r="r" b="b"/>
              <a:pathLst>
                <a:path w="77" h="245">
                  <a:moveTo>
                    <a:pt x="61" y="245"/>
                  </a:moveTo>
                  <a:cubicBezTo>
                    <a:pt x="53" y="245"/>
                    <a:pt x="45" y="238"/>
                    <a:pt x="45" y="229"/>
                  </a:cubicBezTo>
                  <a:cubicBezTo>
                    <a:pt x="45" y="168"/>
                    <a:pt x="32" y="101"/>
                    <a:pt x="3" y="24"/>
                  </a:cubicBezTo>
                  <a:cubicBezTo>
                    <a:pt x="0" y="15"/>
                    <a:pt x="5" y="6"/>
                    <a:pt x="13" y="3"/>
                  </a:cubicBezTo>
                  <a:cubicBezTo>
                    <a:pt x="21" y="0"/>
                    <a:pt x="30" y="4"/>
                    <a:pt x="33" y="12"/>
                  </a:cubicBezTo>
                  <a:cubicBezTo>
                    <a:pt x="63" y="93"/>
                    <a:pt x="77" y="164"/>
                    <a:pt x="77" y="229"/>
                  </a:cubicBezTo>
                  <a:cubicBezTo>
                    <a:pt x="77" y="238"/>
                    <a:pt x="70" y="245"/>
                    <a:pt x="61" y="2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7" name="Freeform 124">
              <a:extLst>
                <a:ext uri="{FF2B5EF4-FFF2-40B4-BE49-F238E27FC236}">
                  <a16:creationId xmlns:a16="http://schemas.microsoft.com/office/drawing/2014/main" id="{2AAF9B9E-6800-454B-8C6F-8FF712883462}"/>
                </a:ext>
              </a:extLst>
            </p:cNvPr>
            <p:cNvSpPr>
              <a:spLocks/>
            </p:cNvSpPr>
            <p:nvPr/>
          </p:nvSpPr>
          <p:spPr bwMode="auto">
            <a:xfrm>
              <a:off x="2344738" y="3784600"/>
              <a:ext cx="198438" cy="79375"/>
            </a:xfrm>
            <a:custGeom>
              <a:avLst/>
              <a:gdLst>
                <a:gd name="T0" fmla="*/ 18 w 298"/>
                <a:gd name="T1" fmla="*/ 121 h 121"/>
                <a:gd name="T2" fmla="*/ 3 w 298"/>
                <a:gd name="T3" fmla="*/ 111 h 121"/>
                <a:gd name="T4" fmla="*/ 13 w 298"/>
                <a:gd name="T5" fmla="*/ 90 h 121"/>
                <a:gd name="T6" fmla="*/ 275 w 298"/>
                <a:gd name="T7" fmla="*/ 3 h 121"/>
                <a:gd name="T8" fmla="*/ 295 w 298"/>
                <a:gd name="T9" fmla="*/ 13 h 121"/>
                <a:gd name="T10" fmla="*/ 285 w 298"/>
                <a:gd name="T11" fmla="*/ 33 h 121"/>
                <a:gd name="T12" fmla="*/ 23 w 298"/>
                <a:gd name="T13" fmla="*/ 121 h 121"/>
                <a:gd name="T14" fmla="*/ 18 w 298"/>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121">
                  <a:moveTo>
                    <a:pt x="18" y="121"/>
                  </a:moveTo>
                  <a:cubicBezTo>
                    <a:pt x="11" y="121"/>
                    <a:pt x="5" y="117"/>
                    <a:pt x="3" y="111"/>
                  </a:cubicBezTo>
                  <a:cubicBezTo>
                    <a:pt x="0" y="102"/>
                    <a:pt x="5" y="93"/>
                    <a:pt x="13" y="90"/>
                  </a:cubicBezTo>
                  <a:cubicBezTo>
                    <a:pt x="275" y="3"/>
                    <a:pt x="275" y="3"/>
                    <a:pt x="275" y="3"/>
                  </a:cubicBezTo>
                  <a:cubicBezTo>
                    <a:pt x="283" y="0"/>
                    <a:pt x="293" y="4"/>
                    <a:pt x="295" y="13"/>
                  </a:cubicBezTo>
                  <a:cubicBezTo>
                    <a:pt x="298" y="21"/>
                    <a:pt x="294" y="30"/>
                    <a:pt x="285" y="33"/>
                  </a:cubicBezTo>
                  <a:cubicBezTo>
                    <a:pt x="23" y="121"/>
                    <a:pt x="23" y="121"/>
                    <a:pt x="23" y="121"/>
                  </a:cubicBezTo>
                  <a:cubicBezTo>
                    <a:pt x="21" y="121"/>
                    <a:pt x="20" y="121"/>
                    <a:pt x="18"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48" name="Freeform 223">
              <a:extLst>
                <a:ext uri="{FF2B5EF4-FFF2-40B4-BE49-F238E27FC236}">
                  <a16:creationId xmlns:a16="http://schemas.microsoft.com/office/drawing/2014/main" id="{D88FE7FF-13C4-427C-A48A-D16ECE813971}"/>
                </a:ext>
              </a:extLst>
            </p:cNvPr>
            <p:cNvSpPr>
              <a:spLocks noChangeArrowheads="1"/>
            </p:cNvSpPr>
            <p:nvPr/>
          </p:nvSpPr>
          <p:spPr bwMode="auto">
            <a:xfrm>
              <a:off x="2241550" y="3806825"/>
              <a:ext cx="128588" cy="128588"/>
            </a:xfrm>
            <a:custGeom>
              <a:avLst/>
              <a:gdLst>
                <a:gd name="connsiteX0" fmla="*/ 63501 w 128588"/>
                <a:gd name="connsiteY0" fmla="*/ 20638 h 128588"/>
                <a:gd name="connsiteX1" fmla="*/ 20638 w 128588"/>
                <a:gd name="connsiteY1" fmla="*/ 64295 h 128588"/>
                <a:gd name="connsiteX2" fmla="*/ 63501 w 128588"/>
                <a:gd name="connsiteY2" fmla="*/ 107952 h 128588"/>
                <a:gd name="connsiteX3" fmla="*/ 106364 w 128588"/>
                <a:gd name="connsiteY3" fmla="*/ 64295 h 128588"/>
                <a:gd name="connsiteX4" fmla="*/ 63501 w 128588"/>
                <a:gd name="connsiteY4" fmla="*/ 20638 h 128588"/>
                <a:gd name="connsiteX5" fmla="*/ 64294 w 128588"/>
                <a:gd name="connsiteY5" fmla="*/ 0 h 128588"/>
                <a:gd name="connsiteX6" fmla="*/ 128588 w 128588"/>
                <a:gd name="connsiteY6" fmla="*/ 64294 h 128588"/>
                <a:gd name="connsiteX7" fmla="*/ 64294 w 128588"/>
                <a:gd name="connsiteY7" fmla="*/ 128588 h 128588"/>
                <a:gd name="connsiteX8" fmla="*/ 0 w 128588"/>
                <a:gd name="connsiteY8" fmla="*/ 64294 h 128588"/>
                <a:gd name="connsiteX9" fmla="*/ 64294 w 128588"/>
                <a:gd name="connsiteY9" fmla="*/ 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8" h="128588">
                  <a:moveTo>
                    <a:pt x="63501" y="20638"/>
                  </a:moveTo>
                  <a:cubicBezTo>
                    <a:pt x="39828" y="20638"/>
                    <a:pt x="20638" y="40184"/>
                    <a:pt x="20638" y="64295"/>
                  </a:cubicBezTo>
                  <a:cubicBezTo>
                    <a:pt x="20638" y="88406"/>
                    <a:pt x="39828" y="107952"/>
                    <a:pt x="63501" y="107952"/>
                  </a:cubicBezTo>
                  <a:cubicBezTo>
                    <a:pt x="87174" y="107952"/>
                    <a:pt x="106364" y="88406"/>
                    <a:pt x="106364" y="64295"/>
                  </a:cubicBezTo>
                  <a:cubicBezTo>
                    <a:pt x="106364" y="40184"/>
                    <a:pt x="87174" y="20638"/>
                    <a:pt x="63501" y="20638"/>
                  </a:cubicBezTo>
                  <a:close/>
                  <a:moveTo>
                    <a:pt x="64294" y="0"/>
                  </a:moveTo>
                  <a:cubicBezTo>
                    <a:pt x="99803" y="0"/>
                    <a:pt x="128588" y="28785"/>
                    <a:pt x="128588" y="64294"/>
                  </a:cubicBezTo>
                  <a:cubicBezTo>
                    <a:pt x="128588" y="99803"/>
                    <a:pt x="99803" y="128588"/>
                    <a:pt x="64294" y="128588"/>
                  </a:cubicBezTo>
                  <a:cubicBezTo>
                    <a:pt x="28785" y="128588"/>
                    <a:pt x="0" y="99803"/>
                    <a:pt x="0" y="64294"/>
                  </a:cubicBezTo>
                  <a:cubicBezTo>
                    <a:pt x="0" y="28785"/>
                    <a:pt x="28785" y="0"/>
                    <a:pt x="642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sp>
        <p:nvSpPr>
          <p:cNvPr id="249" name="Freeform 62">
            <a:extLst>
              <a:ext uri="{FF2B5EF4-FFF2-40B4-BE49-F238E27FC236}">
                <a16:creationId xmlns:a16="http://schemas.microsoft.com/office/drawing/2014/main" id="{6BFBB427-C199-43A7-B023-FD8754FA55C6}"/>
              </a:ext>
            </a:extLst>
          </p:cNvPr>
          <p:cNvSpPr>
            <a:spLocks/>
          </p:cNvSpPr>
          <p:nvPr/>
        </p:nvSpPr>
        <p:spPr bwMode="auto">
          <a:xfrm>
            <a:off x="6583727" y="4077797"/>
            <a:ext cx="221536" cy="275184"/>
          </a:xfrm>
          <a:custGeom>
            <a:avLst/>
            <a:gdLst>
              <a:gd name="connsiteX0" fmla="*/ 1398588 w 2797175"/>
              <a:gd name="connsiteY0" fmla="*/ 2003970 h 3474556"/>
              <a:gd name="connsiteX1" fmla="*/ 1258482 w 2797175"/>
              <a:gd name="connsiteY1" fmla="*/ 2143898 h 3474556"/>
              <a:gd name="connsiteX2" fmla="*/ 1349855 w 2797175"/>
              <a:gd name="connsiteY2" fmla="*/ 2274700 h 3474556"/>
              <a:gd name="connsiteX3" fmla="*/ 1348869 w 2797175"/>
              <a:gd name="connsiteY3" fmla="*/ 2277581 h 3474556"/>
              <a:gd name="connsiteX4" fmla="*/ 1354303 w 2797175"/>
              <a:gd name="connsiteY4" fmla="*/ 2277581 h 3474556"/>
              <a:gd name="connsiteX5" fmla="*/ 1356196 w 2797175"/>
              <a:gd name="connsiteY5" fmla="*/ 2277581 h 3474556"/>
              <a:gd name="connsiteX6" fmla="*/ 1356196 w 2797175"/>
              <a:gd name="connsiteY6" fmla="*/ 2630007 h 3474556"/>
              <a:gd name="connsiteX7" fmla="*/ 1398588 w 2797175"/>
              <a:gd name="connsiteY7" fmla="*/ 2684693 h 3474556"/>
              <a:gd name="connsiteX8" fmla="*/ 1440980 w 2797175"/>
              <a:gd name="connsiteY8" fmla="*/ 2630007 h 3474556"/>
              <a:gd name="connsiteX9" fmla="*/ 1440980 w 2797175"/>
              <a:gd name="connsiteY9" fmla="*/ 2277581 h 3474556"/>
              <a:gd name="connsiteX10" fmla="*/ 1445262 w 2797175"/>
              <a:gd name="connsiteY10" fmla="*/ 2277581 h 3474556"/>
              <a:gd name="connsiteX11" fmla="*/ 1444893 w 2797175"/>
              <a:gd name="connsiteY11" fmla="*/ 2276506 h 3474556"/>
              <a:gd name="connsiteX12" fmla="*/ 1444275 w 2797175"/>
              <a:gd name="connsiteY12" fmla="*/ 2274700 h 3474556"/>
              <a:gd name="connsiteX13" fmla="*/ 1538694 w 2797175"/>
              <a:gd name="connsiteY13" fmla="*/ 2143898 h 3474556"/>
              <a:gd name="connsiteX14" fmla="*/ 1398588 w 2797175"/>
              <a:gd name="connsiteY14" fmla="*/ 2003970 h 3474556"/>
              <a:gd name="connsiteX15" fmla="*/ 1398588 w 2797175"/>
              <a:gd name="connsiteY15" fmla="*/ 1882293 h 3474556"/>
              <a:gd name="connsiteX16" fmla="*/ 1660525 w 2797175"/>
              <a:gd name="connsiteY16" fmla="*/ 2143898 h 3474556"/>
              <a:gd name="connsiteX17" fmla="*/ 1612173 w 2797175"/>
              <a:gd name="connsiteY17" fmla="*/ 2294473 h 3474556"/>
              <a:gd name="connsiteX18" fmla="*/ 1562100 w 2797175"/>
              <a:gd name="connsiteY18" fmla="*/ 2345977 h 3474556"/>
              <a:gd name="connsiteX19" fmla="*/ 1562100 w 2797175"/>
              <a:gd name="connsiteY19" fmla="*/ 2393909 h 3474556"/>
              <a:gd name="connsiteX20" fmla="*/ 1562100 w 2797175"/>
              <a:gd name="connsiteY20" fmla="*/ 2630007 h 3474556"/>
              <a:gd name="connsiteX21" fmla="*/ 1398588 w 2797175"/>
              <a:gd name="connsiteY21" fmla="*/ 2806219 h 3474556"/>
              <a:gd name="connsiteX22" fmla="*/ 1235075 w 2797175"/>
              <a:gd name="connsiteY22" fmla="*/ 2630007 h 3474556"/>
              <a:gd name="connsiteX23" fmla="*/ 1235075 w 2797175"/>
              <a:gd name="connsiteY23" fmla="*/ 2363623 h 3474556"/>
              <a:gd name="connsiteX24" fmla="*/ 1235075 w 2797175"/>
              <a:gd name="connsiteY24" fmla="*/ 2347225 h 3474556"/>
              <a:gd name="connsiteX25" fmla="*/ 1184621 w 2797175"/>
              <a:gd name="connsiteY25" fmla="*/ 2294473 h 3474556"/>
              <a:gd name="connsiteX26" fmla="*/ 1136650 w 2797175"/>
              <a:gd name="connsiteY26" fmla="*/ 2143898 h 3474556"/>
              <a:gd name="connsiteX27" fmla="*/ 1398588 w 2797175"/>
              <a:gd name="connsiteY27" fmla="*/ 1882293 h 3474556"/>
              <a:gd name="connsiteX28" fmla="*/ 262029 w 2797175"/>
              <a:gd name="connsiteY28" fmla="*/ 1334606 h 3474556"/>
              <a:gd name="connsiteX29" fmla="*/ 122238 w 2797175"/>
              <a:gd name="connsiteY29" fmla="*/ 1474387 h 3474556"/>
              <a:gd name="connsiteX30" fmla="*/ 122238 w 2797175"/>
              <a:gd name="connsiteY30" fmla="*/ 3212538 h 3474556"/>
              <a:gd name="connsiteX31" fmla="*/ 262029 w 2797175"/>
              <a:gd name="connsiteY31" fmla="*/ 3352319 h 3474556"/>
              <a:gd name="connsiteX32" fmla="*/ 2535147 w 2797175"/>
              <a:gd name="connsiteY32" fmla="*/ 3352319 h 3474556"/>
              <a:gd name="connsiteX33" fmla="*/ 2674938 w 2797175"/>
              <a:gd name="connsiteY33" fmla="*/ 3212538 h 3474556"/>
              <a:gd name="connsiteX34" fmla="*/ 2674938 w 2797175"/>
              <a:gd name="connsiteY34" fmla="*/ 1474387 h 3474556"/>
              <a:gd name="connsiteX35" fmla="*/ 2535147 w 2797175"/>
              <a:gd name="connsiteY35" fmla="*/ 1334606 h 3474556"/>
              <a:gd name="connsiteX36" fmla="*/ 1305989 w 2797175"/>
              <a:gd name="connsiteY36" fmla="*/ 707 h 3474556"/>
              <a:gd name="connsiteX37" fmla="*/ 1635164 w 2797175"/>
              <a:gd name="connsiteY37" fmla="*/ 80473 h 3474556"/>
              <a:gd name="connsiteX38" fmla="*/ 2082174 w 2797175"/>
              <a:gd name="connsiteY38" fmla="*/ 569707 h 3474556"/>
              <a:gd name="connsiteX39" fmla="*/ 2127788 w 2797175"/>
              <a:gd name="connsiteY39" fmla="*/ 685178 h 3474556"/>
              <a:gd name="connsiteX40" fmla="*/ 2091297 w 2797175"/>
              <a:gd name="connsiteY40" fmla="*/ 764185 h 3474556"/>
              <a:gd name="connsiteX41" fmla="*/ 2012234 w 2797175"/>
              <a:gd name="connsiteY41" fmla="*/ 727720 h 3474556"/>
              <a:gd name="connsiteX42" fmla="*/ 1969662 w 2797175"/>
              <a:gd name="connsiteY42" fmla="*/ 612249 h 3474556"/>
              <a:gd name="connsiteX43" fmla="*/ 1583469 w 2797175"/>
              <a:gd name="connsiteY43" fmla="*/ 189867 h 3474556"/>
              <a:gd name="connsiteX44" fmla="*/ 1014824 w 2797175"/>
              <a:gd name="connsiteY44" fmla="*/ 165557 h 3474556"/>
              <a:gd name="connsiteX45" fmla="*/ 595182 w 2797175"/>
              <a:gd name="connsiteY45" fmla="*/ 551475 h 3474556"/>
              <a:gd name="connsiteX46" fmla="*/ 567814 w 2797175"/>
              <a:gd name="connsiteY46" fmla="*/ 1119715 h 3474556"/>
              <a:gd name="connsiteX47" fmla="*/ 598223 w 2797175"/>
              <a:gd name="connsiteY47" fmla="*/ 1201760 h 3474556"/>
              <a:gd name="connsiteX48" fmla="*/ 600261 w 2797175"/>
              <a:gd name="connsiteY48" fmla="*/ 1213956 h 3474556"/>
              <a:gd name="connsiteX49" fmla="*/ 661797 w 2797175"/>
              <a:gd name="connsiteY49" fmla="*/ 1213956 h 3474556"/>
              <a:gd name="connsiteX50" fmla="*/ 2535700 w 2797175"/>
              <a:gd name="connsiteY50" fmla="*/ 1213956 h 3474556"/>
              <a:gd name="connsiteX51" fmla="*/ 2797175 w 2797175"/>
              <a:gd name="connsiteY51" fmla="*/ 1475262 h 3474556"/>
              <a:gd name="connsiteX52" fmla="*/ 2797175 w 2797175"/>
              <a:gd name="connsiteY52" fmla="*/ 3213250 h 3474556"/>
              <a:gd name="connsiteX53" fmla="*/ 2535700 w 2797175"/>
              <a:gd name="connsiteY53" fmla="*/ 3474556 h 3474556"/>
              <a:gd name="connsiteX54" fmla="*/ 261475 w 2797175"/>
              <a:gd name="connsiteY54" fmla="*/ 3474556 h 3474556"/>
              <a:gd name="connsiteX55" fmla="*/ 0 w 2797175"/>
              <a:gd name="connsiteY55" fmla="*/ 3213250 h 3474556"/>
              <a:gd name="connsiteX56" fmla="*/ 0 w 2797175"/>
              <a:gd name="connsiteY56" fmla="*/ 1475262 h 3474556"/>
              <a:gd name="connsiteX57" fmla="*/ 261475 w 2797175"/>
              <a:gd name="connsiteY57" fmla="*/ 1213956 h 3474556"/>
              <a:gd name="connsiteX58" fmla="*/ 468091 w 2797175"/>
              <a:gd name="connsiteY58" fmla="*/ 1213956 h 3474556"/>
              <a:gd name="connsiteX59" fmla="*/ 474463 w 2797175"/>
              <a:gd name="connsiteY59" fmla="*/ 1213956 h 3474556"/>
              <a:gd name="connsiteX60" fmla="*/ 468130 w 2797175"/>
              <a:gd name="connsiteY60" fmla="*/ 1196870 h 3474556"/>
              <a:gd name="connsiteX61" fmla="*/ 455301 w 2797175"/>
              <a:gd name="connsiteY61" fmla="*/ 1162257 h 3474556"/>
              <a:gd name="connsiteX62" fmla="*/ 482669 w 2797175"/>
              <a:gd name="connsiteY62" fmla="*/ 499816 h 3474556"/>
              <a:gd name="connsiteX63" fmla="*/ 972252 w 2797175"/>
              <a:gd name="connsiteY63" fmla="*/ 53125 h 3474556"/>
              <a:gd name="connsiteX64" fmla="*/ 1305989 w 2797175"/>
              <a:gd name="connsiteY64" fmla="*/ 707 h 347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797175" h="3474556">
                <a:moveTo>
                  <a:pt x="1398588" y="2003970"/>
                </a:moveTo>
                <a:cubicBezTo>
                  <a:pt x="1319397" y="2003970"/>
                  <a:pt x="1258482" y="2067850"/>
                  <a:pt x="1258482" y="2143898"/>
                </a:cubicBezTo>
                <a:cubicBezTo>
                  <a:pt x="1258482" y="2201694"/>
                  <a:pt x="1295031" y="2256449"/>
                  <a:pt x="1349855" y="2274700"/>
                </a:cubicBezTo>
                <a:lnTo>
                  <a:pt x="1348869" y="2277581"/>
                </a:lnTo>
                <a:lnTo>
                  <a:pt x="1354303" y="2277581"/>
                </a:lnTo>
                <a:cubicBezTo>
                  <a:pt x="1356196" y="2277581"/>
                  <a:pt x="1356196" y="2277581"/>
                  <a:pt x="1356196" y="2277581"/>
                </a:cubicBezTo>
                <a:cubicBezTo>
                  <a:pt x="1356196" y="2630007"/>
                  <a:pt x="1356196" y="2630007"/>
                  <a:pt x="1356196" y="2630007"/>
                </a:cubicBezTo>
                <a:cubicBezTo>
                  <a:pt x="1356196" y="2630007"/>
                  <a:pt x="1359224" y="2684693"/>
                  <a:pt x="1398588" y="2684693"/>
                </a:cubicBezTo>
                <a:cubicBezTo>
                  <a:pt x="1413728" y="2684693"/>
                  <a:pt x="1440980" y="2684693"/>
                  <a:pt x="1440980" y="2630007"/>
                </a:cubicBezTo>
                <a:cubicBezTo>
                  <a:pt x="1440980" y="2277581"/>
                  <a:pt x="1440980" y="2277581"/>
                  <a:pt x="1440980" y="2277581"/>
                </a:cubicBezTo>
                <a:lnTo>
                  <a:pt x="1445262" y="2277581"/>
                </a:lnTo>
                <a:lnTo>
                  <a:pt x="1444893" y="2276506"/>
                </a:lnTo>
                <a:cubicBezTo>
                  <a:pt x="1444275" y="2274700"/>
                  <a:pt x="1444275" y="2274700"/>
                  <a:pt x="1444275" y="2274700"/>
                </a:cubicBezTo>
                <a:cubicBezTo>
                  <a:pt x="1499099" y="2256449"/>
                  <a:pt x="1538694" y="2201694"/>
                  <a:pt x="1538694" y="2143898"/>
                </a:cubicBezTo>
                <a:cubicBezTo>
                  <a:pt x="1538694" y="2067850"/>
                  <a:pt x="1474732" y="2003970"/>
                  <a:pt x="1398588" y="2003970"/>
                </a:cubicBezTo>
                <a:close/>
                <a:moveTo>
                  <a:pt x="1398588" y="1882293"/>
                </a:moveTo>
                <a:cubicBezTo>
                  <a:pt x="1541740" y="1882293"/>
                  <a:pt x="1660525" y="2000928"/>
                  <a:pt x="1660525" y="2143898"/>
                </a:cubicBezTo>
                <a:cubicBezTo>
                  <a:pt x="1660525" y="2198652"/>
                  <a:pt x="1643012" y="2251125"/>
                  <a:pt x="1612173" y="2294473"/>
                </a:cubicBezTo>
                <a:lnTo>
                  <a:pt x="1562100" y="2345977"/>
                </a:lnTo>
                <a:lnTo>
                  <a:pt x="1562100" y="2393909"/>
                </a:lnTo>
                <a:cubicBezTo>
                  <a:pt x="1562100" y="2630007"/>
                  <a:pt x="1562100" y="2630007"/>
                  <a:pt x="1562100" y="2630007"/>
                </a:cubicBezTo>
                <a:cubicBezTo>
                  <a:pt x="1562100" y="2736342"/>
                  <a:pt x="1498512" y="2806219"/>
                  <a:pt x="1398588" y="2806219"/>
                </a:cubicBezTo>
                <a:cubicBezTo>
                  <a:pt x="1283523" y="2806219"/>
                  <a:pt x="1235075" y="2702922"/>
                  <a:pt x="1235075" y="2630007"/>
                </a:cubicBezTo>
                <a:cubicBezTo>
                  <a:pt x="1235075" y="2497847"/>
                  <a:pt x="1235075" y="2415247"/>
                  <a:pt x="1235075" y="2363623"/>
                </a:cubicBezTo>
                <a:lnTo>
                  <a:pt x="1235075" y="2347225"/>
                </a:lnTo>
                <a:lnTo>
                  <a:pt x="1184621" y="2294473"/>
                </a:lnTo>
                <a:cubicBezTo>
                  <a:pt x="1154164" y="2251125"/>
                  <a:pt x="1136650" y="2198652"/>
                  <a:pt x="1136650" y="2143898"/>
                </a:cubicBezTo>
                <a:cubicBezTo>
                  <a:pt x="1136650" y="2000928"/>
                  <a:pt x="1252390" y="1882293"/>
                  <a:pt x="1398588" y="1882293"/>
                </a:cubicBezTo>
                <a:close/>
                <a:moveTo>
                  <a:pt x="262029" y="1334606"/>
                </a:moveTo>
                <a:cubicBezTo>
                  <a:pt x="183017" y="1334606"/>
                  <a:pt x="122238" y="1398419"/>
                  <a:pt x="122238" y="1474387"/>
                </a:cubicBezTo>
                <a:cubicBezTo>
                  <a:pt x="122238" y="3212538"/>
                  <a:pt x="122238" y="3212538"/>
                  <a:pt x="122238" y="3212538"/>
                </a:cubicBezTo>
                <a:cubicBezTo>
                  <a:pt x="122238" y="3288506"/>
                  <a:pt x="183017" y="3352319"/>
                  <a:pt x="262029" y="3352319"/>
                </a:cubicBezTo>
                <a:cubicBezTo>
                  <a:pt x="2535147" y="3352319"/>
                  <a:pt x="2535147" y="3352319"/>
                  <a:pt x="2535147" y="3352319"/>
                </a:cubicBezTo>
                <a:cubicBezTo>
                  <a:pt x="2611121" y="3352319"/>
                  <a:pt x="2674938" y="3288506"/>
                  <a:pt x="2674938" y="3212538"/>
                </a:cubicBezTo>
                <a:cubicBezTo>
                  <a:pt x="2674938" y="1474387"/>
                  <a:pt x="2674938" y="1474387"/>
                  <a:pt x="2674938" y="1474387"/>
                </a:cubicBezTo>
                <a:cubicBezTo>
                  <a:pt x="2674938" y="1398419"/>
                  <a:pt x="2611121" y="1334606"/>
                  <a:pt x="2535147" y="1334606"/>
                </a:cubicBezTo>
                <a:close/>
                <a:moveTo>
                  <a:pt x="1305989" y="707"/>
                </a:moveTo>
                <a:cubicBezTo>
                  <a:pt x="1418501" y="5265"/>
                  <a:pt x="1530254" y="31854"/>
                  <a:pt x="1635164" y="80473"/>
                </a:cubicBezTo>
                <a:cubicBezTo>
                  <a:pt x="1844985" y="177712"/>
                  <a:pt x="2003111" y="350919"/>
                  <a:pt x="2082174" y="569707"/>
                </a:cubicBezTo>
                <a:cubicBezTo>
                  <a:pt x="2127788" y="685178"/>
                  <a:pt x="2127788" y="685178"/>
                  <a:pt x="2127788" y="685178"/>
                </a:cubicBezTo>
                <a:cubicBezTo>
                  <a:pt x="2139951" y="718604"/>
                  <a:pt x="2121706" y="752030"/>
                  <a:pt x="2091297" y="764185"/>
                </a:cubicBezTo>
                <a:cubicBezTo>
                  <a:pt x="2060888" y="776340"/>
                  <a:pt x="2024398" y="761146"/>
                  <a:pt x="2012234" y="727720"/>
                </a:cubicBezTo>
                <a:cubicBezTo>
                  <a:pt x="1969662" y="612249"/>
                  <a:pt x="1969662" y="612249"/>
                  <a:pt x="1969662" y="612249"/>
                </a:cubicBezTo>
                <a:cubicBezTo>
                  <a:pt x="1899721" y="423848"/>
                  <a:pt x="1762882" y="274951"/>
                  <a:pt x="1583469" y="189867"/>
                </a:cubicBezTo>
                <a:cubicBezTo>
                  <a:pt x="1404057" y="107822"/>
                  <a:pt x="1200318" y="98706"/>
                  <a:pt x="1014824" y="165557"/>
                </a:cubicBezTo>
                <a:cubicBezTo>
                  <a:pt x="826289" y="235448"/>
                  <a:pt x="677286" y="372190"/>
                  <a:pt x="595182" y="551475"/>
                </a:cubicBezTo>
                <a:cubicBezTo>
                  <a:pt x="510037" y="730759"/>
                  <a:pt x="500915" y="934353"/>
                  <a:pt x="567814" y="1119715"/>
                </a:cubicBezTo>
                <a:cubicBezTo>
                  <a:pt x="598223" y="1201760"/>
                  <a:pt x="598223" y="1201760"/>
                  <a:pt x="598223" y="1201760"/>
                </a:cubicBezTo>
                <a:lnTo>
                  <a:pt x="600261" y="1213956"/>
                </a:lnTo>
                <a:lnTo>
                  <a:pt x="661797" y="1213956"/>
                </a:lnTo>
                <a:cubicBezTo>
                  <a:pt x="2535700" y="1213956"/>
                  <a:pt x="2535700" y="1213956"/>
                  <a:pt x="2535700" y="1213956"/>
                </a:cubicBezTo>
                <a:cubicBezTo>
                  <a:pt x="2678599" y="1213956"/>
                  <a:pt x="2797175" y="1332455"/>
                  <a:pt x="2797175" y="1475262"/>
                </a:cubicBezTo>
                <a:cubicBezTo>
                  <a:pt x="2797175" y="3213250"/>
                  <a:pt x="2797175" y="3213250"/>
                  <a:pt x="2797175" y="3213250"/>
                </a:cubicBezTo>
                <a:cubicBezTo>
                  <a:pt x="2797175" y="3356057"/>
                  <a:pt x="2678599" y="3474556"/>
                  <a:pt x="2535700" y="3474556"/>
                </a:cubicBezTo>
                <a:cubicBezTo>
                  <a:pt x="261475" y="3474556"/>
                  <a:pt x="261475" y="3474556"/>
                  <a:pt x="261475" y="3474556"/>
                </a:cubicBezTo>
                <a:cubicBezTo>
                  <a:pt x="115536" y="3474556"/>
                  <a:pt x="0" y="3356057"/>
                  <a:pt x="0" y="3213250"/>
                </a:cubicBezTo>
                <a:cubicBezTo>
                  <a:pt x="0" y="1475262"/>
                  <a:pt x="0" y="1475262"/>
                  <a:pt x="0" y="1475262"/>
                </a:cubicBezTo>
                <a:cubicBezTo>
                  <a:pt x="0" y="1332455"/>
                  <a:pt x="115536" y="1213956"/>
                  <a:pt x="261475" y="1213956"/>
                </a:cubicBezTo>
                <a:cubicBezTo>
                  <a:pt x="332545" y="1213956"/>
                  <a:pt x="401393" y="1213956"/>
                  <a:pt x="468091" y="1213956"/>
                </a:cubicBezTo>
                <a:lnTo>
                  <a:pt x="474463" y="1213956"/>
                </a:lnTo>
                <a:lnTo>
                  <a:pt x="468130" y="1196870"/>
                </a:lnTo>
                <a:cubicBezTo>
                  <a:pt x="455301" y="1162257"/>
                  <a:pt x="455301" y="1162257"/>
                  <a:pt x="455301" y="1162257"/>
                </a:cubicBezTo>
                <a:cubicBezTo>
                  <a:pt x="376238" y="946508"/>
                  <a:pt x="385361" y="709488"/>
                  <a:pt x="482669" y="499816"/>
                </a:cubicBezTo>
                <a:cubicBezTo>
                  <a:pt x="579978" y="290145"/>
                  <a:pt x="756349" y="132131"/>
                  <a:pt x="972252" y="53125"/>
                </a:cubicBezTo>
                <a:cubicBezTo>
                  <a:pt x="1080203" y="13621"/>
                  <a:pt x="1193476" y="-3851"/>
                  <a:pt x="1305989" y="707"/>
                </a:cubicBez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50" name="Freeform 63">
            <a:extLst>
              <a:ext uri="{FF2B5EF4-FFF2-40B4-BE49-F238E27FC236}">
                <a16:creationId xmlns:a16="http://schemas.microsoft.com/office/drawing/2014/main" id="{AF78A5ED-05D0-421E-8510-B8A4C76CCE41}"/>
              </a:ext>
            </a:extLst>
          </p:cNvPr>
          <p:cNvSpPr>
            <a:spLocks/>
          </p:cNvSpPr>
          <p:nvPr/>
        </p:nvSpPr>
        <p:spPr bwMode="auto">
          <a:xfrm>
            <a:off x="7529979" y="4413254"/>
            <a:ext cx="249612" cy="282934"/>
          </a:xfrm>
          <a:custGeom>
            <a:avLst/>
            <a:gdLst>
              <a:gd name="connsiteX0" fmla="*/ 2007131 w 2873905"/>
              <a:gd name="connsiteY0" fmla="*/ 122238 h 3257552"/>
              <a:gd name="connsiteX1" fmla="*/ 1262593 w 2873905"/>
              <a:gd name="connsiteY1" fmla="*/ 866776 h 3257552"/>
              <a:gd name="connsiteX2" fmla="*/ 2007131 w 2873905"/>
              <a:gd name="connsiteY2" fmla="*/ 1611314 h 3257552"/>
              <a:gd name="connsiteX3" fmla="*/ 2751669 w 2873905"/>
              <a:gd name="connsiteY3" fmla="*/ 866776 h 3257552"/>
              <a:gd name="connsiteX4" fmla="*/ 2007131 w 2873905"/>
              <a:gd name="connsiteY4" fmla="*/ 122238 h 3257552"/>
              <a:gd name="connsiteX5" fmla="*/ 2007130 w 2873905"/>
              <a:gd name="connsiteY5" fmla="*/ 0 h 3257552"/>
              <a:gd name="connsiteX6" fmla="*/ 2873905 w 2873905"/>
              <a:gd name="connsiteY6" fmla="*/ 865982 h 3257552"/>
              <a:gd name="connsiteX7" fmla="*/ 2007130 w 2873905"/>
              <a:gd name="connsiteY7" fmla="*/ 1731964 h 3257552"/>
              <a:gd name="connsiteX8" fmla="*/ 1522508 w 2873905"/>
              <a:gd name="connsiteY8" fmla="*/ 1584068 h 3257552"/>
              <a:gd name="connsiteX9" fmla="*/ 1394563 w 2873905"/>
              <a:gd name="connsiteY9" fmla="*/ 1478600 h 3257552"/>
              <a:gd name="connsiteX10" fmla="*/ 1263644 w 2873905"/>
              <a:gd name="connsiteY10" fmla="*/ 1608449 h 3257552"/>
              <a:gd name="connsiteX11" fmla="*/ 539892 w 2873905"/>
              <a:gd name="connsiteY11" fmla="*/ 2326287 h 3257552"/>
              <a:gd name="connsiteX12" fmla="*/ 523848 w 2873905"/>
              <a:gd name="connsiteY12" fmla="*/ 2342200 h 3257552"/>
              <a:gd name="connsiteX13" fmla="*/ 565702 w 2873905"/>
              <a:gd name="connsiteY13" fmla="*/ 2384453 h 3257552"/>
              <a:gd name="connsiteX14" fmla="*/ 916035 w 2873905"/>
              <a:gd name="connsiteY14" fmla="*/ 2738126 h 3257552"/>
              <a:gd name="connsiteX15" fmla="*/ 916035 w 2873905"/>
              <a:gd name="connsiteY15" fmla="*/ 2823362 h 3257552"/>
              <a:gd name="connsiteX16" fmla="*/ 873517 w 2873905"/>
              <a:gd name="connsiteY16" fmla="*/ 2841627 h 3257552"/>
              <a:gd name="connsiteX17" fmla="*/ 831000 w 2873905"/>
              <a:gd name="connsiteY17" fmla="*/ 2823362 h 3257552"/>
              <a:gd name="connsiteX18" fmla="*/ 458973 w 2873905"/>
              <a:gd name="connsiteY18" fmla="*/ 2450452 h 3257552"/>
              <a:gd name="connsiteX19" fmla="*/ 436955 w 2873905"/>
              <a:gd name="connsiteY19" fmla="*/ 2428382 h 3257552"/>
              <a:gd name="connsiteX20" fmla="*/ 435893 w 2873905"/>
              <a:gd name="connsiteY20" fmla="*/ 2429435 h 3257552"/>
              <a:gd name="connsiteX21" fmla="*/ 121697 w 2873905"/>
              <a:gd name="connsiteY21" fmla="*/ 2741064 h 3257552"/>
              <a:gd name="connsiteX22" fmla="*/ 121697 w 2873905"/>
              <a:gd name="connsiteY22" fmla="*/ 2749615 h 3257552"/>
              <a:gd name="connsiteX23" fmla="*/ 122687 w 2873905"/>
              <a:gd name="connsiteY23" fmla="*/ 2750051 h 3257552"/>
              <a:gd name="connsiteX24" fmla="*/ 527069 w 2873905"/>
              <a:gd name="connsiteY24" fmla="*/ 3151190 h 3257552"/>
              <a:gd name="connsiteX25" fmla="*/ 527069 w 2873905"/>
              <a:gd name="connsiteY25" fmla="*/ 3239319 h 3257552"/>
              <a:gd name="connsiteX26" fmla="*/ 484503 w 2873905"/>
              <a:gd name="connsiteY26" fmla="*/ 3257552 h 3257552"/>
              <a:gd name="connsiteX27" fmla="*/ 441936 w 2873905"/>
              <a:gd name="connsiteY27" fmla="*/ 3239319 h 3257552"/>
              <a:gd name="connsiteX28" fmla="*/ 37554 w 2873905"/>
              <a:gd name="connsiteY28" fmla="*/ 2835141 h 3257552"/>
              <a:gd name="connsiteX29" fmla="*/ 37187 w 2873905"/>
              <a:gd name="connsiteY29" fmla="*/ 2834600 h 3257552"/>
              <a:gd name="connsiteX30" fmla="*/ 36509 w 2873905"/>
              <a:gd name="connsiteY30" fmla="*/ 2835277 h 3257552"/>
              <a:gd name="connsiteX31" fmla="*/ 36509 w 2873905"/>
              <a:gd name="connsiteY31" fmla="*/ 2655969 h 3257552"/>
              <a:gd name="connsiteX32" fmla="*/ 1311950 w 2873905"/>
              <a:gd name="connsiteY32" fmla="*/ 1387953 h 3257552"/>
              <a:gd name="connsiteX33" fmla="*/ 1316149 w 2873905"/>
              <a:gd name="connsiteY33" fmla="*/ 1383778 h 3257552"/>
              <a:gd name="connsiteX34" fmla="*/ 1288387 w 2873905"/>
              <a:gd name="connsiteY34" fmla="*/ 1350161 h 3257552"/>
              <a:gd name="connsiteX35" fmla="*/ 1140355 w 2873905"/>
              <a:gd name="connsiteY35" fmla="*/ 865982 h 3257552"/>
              <a:gd name="connsiteX36" fmla="*/ 2007130 w 2873905"/>
              <a:gd name="connsiteY36" fmla="*/ 0 h 3257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73905" h="3257552">
                <a:moveTo>
                  <a:pt x="2007131" y="122238"/>
                </a:moveTo>
                <a:cubicBezTo>
                  <a:pt x="1595934" y="122238"/>
                  <a:pt x="1262593" y="455579"/>
                  <a:pt x="1262593" y="866776"/>
                </a:cubicBezTo>
                <a:cubicBezTo>
                  <a:pt x="1262593" y="1277973"/>
                  <a:pt x="1595934" y="1611314"/>
                  <a:pt x="2007131" y="1611314"/>
                </a:cubicBezTo>
                <a:cubicBezTo>
                  <a:pt x="2418328" y="1611314"/>
                  <a:pt x="2751669" y="1277973"/>
                  <a:pt x="2751669" y="866776"/>
                </a:cubicBezTo>
                <a:cubicBezTo>
                  <a:pt x="2751669" y="455579"/>
                  <a:pt x="2418328" y="122238"/>
                  <a:pt x="2007131" y="122238"/>
                </a:cubicBezTo>
                <a:close/>
                <a:moveTo>
                  <a:pt x="2007130" y="0"/>
                </a:moveTo>
                <a:cubicBezTo>
                  <a:pt x="2485837" y="0"/>
                  <a:pt x="2873905" y="387713"/>
                  <a:pt x="2873905" y="865982"/>
                </a:cubicBezTo>
                <a:cubicBezTo>
                  <a:pt x="2873905" y="1344251"/>
                  <a:pt x="2485837" y="1731964"/>
                  <a:pt x="2007130" y="1731964"/>
                </a:cubicBezTo>
                <a:cubicBezTo>
                  <a:pt x="1827615" y="1731964"/>
                  <a:pt x="1660846" y="1677442"/>
                  <a:pt x="1522508" y="1584068"/>
                </a:cubicBezTo>
                <a:lnTo>
                  <a:pt x="1394563" y="1478600"/>
                </a:lnTo>
                <a:lnTo>
                  <a:pt x="1263644" y="1608449"/>
                </a:lnTo>
                <a:cubicBezTo>
                  <a:pt x="938700" y="1930738"/>
                  <a:pt x="706219" y="2161318"/>
                  <a:pt x="539892" y="2326287"/>
                </a:cubicBezTo>
                <a:lnTo>
                  <a:pt x="523848" y="2342200"/>
                </a:lnTo>
                <a:lnTo>
                  <a:pt x="565702" y="2384453"/>
                </a:lnTo>
                <a:cubicBezTo>
                  <a:pt x="916035" y="2738126"/>
                  <a:pt x="916035" y="2738126"/>
                  <a:pt x="916035" y="2738126"/>
                </a:cubicBezTo>
                <a:cubicBezTo>
                  <a:pt x="940330" y="2762479"/>
                  <a:pt x="940330" y="2799009"/>
                  <a:pt x="916035" y="2823362"/>
                </a:cubicBezTo>
                <a:cubicBezTo>
                  <a:pt x="906924" y="2835539"/>
                  <a:pt x="888702" y="2841627"/>
                  <a:pt x="873517" y="2841627"/>
                </a:cubicBezTo>
                <a:cubicBezTo>
                  <a:pt x="858332" y="2841627"/>
                  <a:pt x="843148" y="2835539"/>
                  <a:pt x="831000" y="2823362"/>
                </a:cubicBezTo>
                <a:cubicBezTo>
                  <a:pt x="618413" y="2610270"/>
                  <a:pt x="512119" y="2503724"/>
                  <a:pt x="458973" y="2450452"/>
                </a:cubicBezTo>
                <a:lnTo>
                  <a:pt x="436955" y="2428382"/>
                </a:lnTo>
                <a:lnTo>
                  <a:pt x="435893" y="2429435"/>
                </a:lnTo>
                <a:cubicBezTo>
                  <a:pt x="121697" y="2741064"/>
                  <a:pt x="121697" y="2741064"/>
                  <a:pt x="121697" y="2741064"/>
                </a:cubicBezTo>
                <a:lnTo>
                  <a:pt x="121697" y="2749615"/>
                </a:lnTo>
                <a:lnTo>
                  <a:pt x="122687" y="2750051"/>
                </a:lnTo>
                <a:cubicBezTo>
                  <a:pt x="527069" y="3151190"/>
                  <a:pt x="527069" y="3151190"/>
                  <a:pt x="527069" y="3151190"/>
                </a:cubicBezTo>
                <a:cubicBezTo>
                  <a:pt x="551393" y="3175501"/>
                  <a:pt x="551393" y="3215007"/>
                  <a:pt x="527069" y="3239319"/>
                </a:cubicBezTo>
                <a:cubicBezTo>
                  <a:pt x="514908" y="3251474"/>
                  <a:pt x="499705" y="3257552"/>
                  <a:pt x="484503" y="3257552"/>
                </a:cubicBezTo>
                <a:cubicBezTo>
                  <a:pt x="469301" y="3257552"/>
                  <a:pt x="454098" y="3251474"/>
                  <a:pt x="441936" y="3239319"/>
                </a:cubicBezTo>
                <a:cubicBezTo>
                  <a:pt x="37554" y="2835141"/>
                  <a:pt x="37554" y="2835141"/>
                  <a:pt x="37554" y="2835141"/>
                </a:cubicBezTo>
                <a:lnTo>
                  <a:pt x="37187" y="2834600"/>
                </a:lnTo>
                <a:lnTo>
                  <a:pt x="36509" y="2835277"/>
                </a:lnTo>
                <a:cubicBezTo>
                  <a:pt x="-12170" y="2786651"/>
                  <a:pt x="-12170" y="2704595"/>
                  <a:pt x="36509" y="2655969"/>
                </a:cubicBezTo>
                <a:cubicBezTo>
                  <a:pt x="1079681" y="1618870"/>
                  <a:pt x="1275276" y="1424413"/>
                  <a:pt x="1311950" y="1387953"/>
                </a:cubicBezTo>
                <a:lnTo>
                  <a:pt x="1316149" y="1383778"/>
                </a:lnTo>
                <a:lnTo>
                  <a:pt x="1288387" y="1350161"/>
                </a:lnTo>
                <a:cubicBezTo>
                  <a:pt x="1194927" y="1211949"/>
                  <a:pt x="1140355" y="1045333"/>
                  <a:pt x="1140355" y="865982"/>
                </a:cubicBezTo>
                <a:cubicBezTo>
                  <a:pt x="1140355" y="387713"/>
                  <a:pt x="1528423" y="0"/>
                  <a:pt x="2007130" y="0"/>
                </a:cubicBezTo>
                <a:close/>
              </a:path>
            </a:pathLst>
          </a:custGeom>
          <a:solidFill>
            <a:schemeClr val="accent1"/>
          </a:solidFill>
          <a:ln>
            <a:noFill/>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nvGrpSpPr>
          <p:cNvPr id="264" name="Group 263">
            <a:extLst>
              <a:ext uri="{FF2B5EF4-FFF2-40B4-BE49-F238E27FC236}">
                <a16:creationId xmlns:a16="http://schemas.microsoft.com/office/drawing/2014/main" id="{6C380642-507D-463D-A23E-631DE1BC4745}"/>
              </a:ext>
            </a:extLst>
          </p:cNvPr>
          <p:cNvGrpSpPr/>
          <p:nvPr/>
        </p:nvGrpSpPr>
        <p:grpSpPr>
          <a:xfrm>
            <a:off x="8959191" y="6474960"/>
            <a:ext cx="152552" cy="306023"/>
            <a:chOff x="-2174875" y="6840538"/>
            <a:chExt cx="1581150" cy="3171825"/>
          </a:xfrm>
        </p:grpSpPr>
        <p:sp>
          <p:nvSpPr>
            <p:cNvPr id="255" name="Freeform 71">
              <a:extLst>
                <a:ext uri="{FF2B5EF4-FFF2-40B4-BE49-F238E27FC236}">
                  <a16:creationId xmlns:a16="http://schemas.microsoft.com/office/drawing/2014/main" id="{7FCA9872-B06F-46D1-9EE0-A998135FE54F}"/>
                </a:ext>
              </a:extLst>
            </p:cNvPr>
            <p:cNvSpPr>
              <a:spLocks/>
            </p:cNvSpPr>
            <p:nvPr/>
          </p:nvSpPr>
          <p:spPr bwMode="auto">
            <a:xfrm>
              <a:off x="-2174875" y="7793038"/>
              <a:ext cx="1581150" cy="1743075"/>
            </a:xfrm>
            <a:custGeom>
              <a:avLst/>
              <a:gdLst>
                <a:gd name="T0" fmla="*/ 0 w 734"/>
                <a:gd name="T1" fmla="*/ 734 h 808"/>
                <a:gd name="T2" fmla="*/ 73 w 734"/>
                <a:gd name="T3" fmla="*/ 808 h 808"/>
                <a:gd name="T4" fmla="*/ 661 w 734"/>
                <a:gd name="T5" fmla="*/ 808 h 808"/>
                <a:gd name="T6" fmla="*/ 734 w 734"/>
                <a:gd name="T7" fmla="*/ 734 h 808"/>
                <a:gd name="T8" fmla="*/ 734 w 734"/>
                <a:gd name="T9" fmla="*/ 73 h 808"/>
                <a:gd name="T10" fmla="*/ 661 w 734"/>
                <a:gd name="T11" fmla="*/ 0 h 808"/>
                <a:gd name="T12" fmla="*/ 73 w 734"/>
                <a:gd name="T13" fmla="*/ 0 h 808"/>
                <a:gd name="T14" fmla="*/ 0 w 734"/>
                <a:gd name="T15" fmla="*/ 73 h 808"/>
                <a:gd name="T16" fmla="*/ 0 w 734"/>
                <a:gd name="T17" fmla="*/ 73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808">
                  <a:moveTo>
                    <a:pt x="0" y="734"/>
                  </a:moveTo>
                  <a:cubicBezTo>
                    <a:pt x="0" y="775"/>
                    <a:pt x="33" y="808"/>
                    <a:pt x="73" y="808"/>
                  </a:cubicBezTo>
                  <a:cubicBezTo>
                    <a:pt x="661" y="808"/>
                    <a:pt x="661" y="808"/>
                    <a:pt x="661" y="808"/>
                  </a:cubicBezTo>
                  <a:cubicBezTo>
                    <a:pt x="701" y="808"/>
                    <a:pt x="734" y="775"/>
                    <a:pt x="734" y="734"/>
                  </a:cubicBezTo>
                  <a:cubicBezTo>
                    <a:pt x="734" y="73"/>
                    <a:pt x="734" y="73"/>
                    <a:pt x="734" y="73"/>
                  </a:cubicBezTo>
                  <a:cubicBezTo>
                    <a:pt x="734" y="33"/>
                    <a:pt x="701" y="0"/>
                    <a:pt x="661" y="0"/>
                  </a:cubicBezTo>
                  <a:cubicBezTo>
                    <a:pt x="73" y="0"/>
                    <a:pt x="73" y="0"/>
                    <a:pt x="73" y="0"/>
                  </a:cubicBezTo>
                  <a:cubicBezTo>
                    <a:pt x="33" y="0"/>
                    <a:pt x="0" y="33"/>
                    <a:pt x="0" y="73"/>
                  </a:cubicBezTo>
                  <a:lnTo>
                    <a:pt x="0" y="734"/>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56" name="Freeform 72">
              <a:extLst>
                <a:ext uri="{FF2B5EF4-FFF2-40B4-BE49-F238E27FC236}">
                  <a16:creationId xmlns:a16="http://schemas.microsoft.com/office/drawing/2014/main" id="{B4AF2552-17D7-4B82-B42D-20E8038B8E0B}"/>
                </a:ext>
              </a:extLst>
            </p:cNvPr>
            <p:cNvSpPr>
              <a:spLocks/>
            </p:cNvSpPr>
            <p:nvPr/>
          </p:nvSpPr>
          <p:spPr bwMode="auto">
            <a:xfrm>
              <a:off x="-1503362" y="9774238"/>
              <a:ext cx="236538" cy="0"/>
            </a:xfrm>
            <a:custGeom>
              <a:avLst/>
              <a:gdLst>
                <a:gd name="T0" fmla="*/ 0 w 149"/>
                <a:gd name="T1" fmla="*/ 149 w 149"/>
                <a:gd name="T2" fmla="*/ 0 w 149"/>
              </a:gdLst>
              <a:ahLst/>
              <a:cxnLst>
                <a:cxn ang="0">
                  <a:pos x="T0" y="0"/>
                </a:cxn>
                <a:cxn ang="0">
                  <a:pos x="T1" y="0"/>
                </a:cxn>
                <a:cxn ang="0">
                  <a:pos x="T2" y="0"/>
                </a:cxn>
              </a:cxnLst>
              <a:rect l="0" t="0" r="r" b="b"/>
              <a:pathLst>
                <a:path w="149">
                  <a:moveTo>
                    <a:pt x="0" y="0"/>
                  </a:moveTo>
                  <a:lnTo>
                    <a:pt x="149" y="0"/>
                  </a:lnTo>
                  <a:lnTo>
                    <a:pt x="0" y="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57" name="Freeform 73">
              <a:extLst>
                <a:ext uri="{FF2B5EF4-FFF2-40B4-BE49-F238E27FC236}">
                  <a16:creationId xmlns:a16="http://schemas.microsoft.com/office/drawing/2014/main" id="{B6F67089-72D0-4A87-9F7C-D0FA716FA5DA}"/>
                </a:ext>
              </a:extLst>
            </p:cNvPr>
            <p:cNvSpPr>
              <a:spLocks/>
            </p:cNvSpPr>
            <p:nvPr/>
          </p:nvSpPr>
          <p:spPr bwMode="auto">
            <a:xfrm>
              <a:off x="-2174875" y="9377363"/>
              <a:ext cx="1581150" cy="635000"/>
            </a:xfrm>
            <a:custGeom>
              <a:avLst/>
              <a:gdLst>
                <a:gd name="T0" fmla="*/ 661 w 734"/>
                <a:gd name="T1" fmla="*/ 74 h 294"/>
                <a:gd name="T2" fmla="*/ 73 w 734"/>
                <a:gd name="T3" fmla="*/ 74 h 294"/>
                <a:gd name="T4" fmla="*/ 0 w 734"/>
                <a:gd name="T5" fmla="*/ 1 h 294"/>
                <a:gd name="T6" fmla="*/ 0 w 734"/>
                <a:gd name="T7" fmla="*/ 147 h 294"/>
                <a:gd name="T8" fmla="*/ 147 w 734"/>
                <a:gd name="T9" fmla="*/ 294 h 294"/>
                <a:gd name="T10" fmla="*/ 587 w 734"/>
                <a:gd name="T11" fmla="*/ 294 h 294"/>
                <a:gd name="T12" fmla="*/ 734 w 734"/>
                <a:gd name="T13" fmla="*/ 147 h 294"/>
                <a:gd name="T14" fmla="*/ 734 w 734"/>
                <a:gd name="T15" fmla="*/ 0 h 294"/>
                <a:gd name="T16" fmla="*/ 661 w 734"/>
                <a:gd name="T17" fmla="*/ 7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294">
                  <a:moveTo>
                    <a:pt x="661" y="74"/>
                  </a:moveTo>
                  <a:cubicBezTo>
                    <a:pt x="73" y="74"/>
                    <a:pt x="73" y="74"/>
                    <a:pt x="73" y="74"/>
                  </a:cubicBezTo>
                  <a:cubicBezTo>
                    <a:pt x="33" y="74"/>
                    <a:pt x="0" y="41"/>
                    <a:pt x="0" y="1"/>
                  </a:cubicBezTo>
                  <a:cubicBezTo>
                    <a:pt x="0" y="147"/>
                    <a:pt x="0" y="147"/>
                    <a:pt x="0" y="147"/>
                  </a:cubicBezTo>
                  <a:cubicBezTo>
                    <a:pt x="0" y="228"/>
                    <a:pt x="66" y="294"/>
                    <a:pt x="147" y="294"/>
                  </a:cubicBezTo>
                  <a:cubicBezTo>
                    <a:pt x="587" y="294"/>
                    <a:pt x="587" y="294"/>
                    <a:pt x="587" y="294"/>
                  </a:cubicBezTo>
                  <a:cubicBezTo>
                    <a:pt x="668" y="294"/>
                    <a:pt x="734" y="228"/>
                    <a:pt x="734" y="147"/>
                  </a:cubicBezTo>
                  <a:cubicBezTo>
                    <a:pt x="734" y="0"/>
                    <a:pt x="734" y="0"/>
                    <a:pt x="734" y="0"/>
                  </a:cubicBezTo>
                  <a:cubicBezTo>
                    <a:pt x="734" y="41"/>
                    <a:pt x="701" y="74"/>
                    <a:pt x="661" y="74"/>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59" name="Freeform 75">
              <a:extLst>
                <a:ext uri="{FF2B5EF4-FFF2-40B4-BE49-F238E27FC236}">
                  <a16:creationId xmlns:a16="http://schemas.microsoft.com/office/drawing/2014/main" id="{958970C5-2F86-4F06-B484-F4D059B4806A}"/>
                </a:ext>
              </a:extLst>
            </p:cNvPr>
            <p:cNvSpPr>
              <a:spLocks/>
            </p:cNvSpPr>
            <p:nvPr/>
          </p:nvSpPr>
          <p:spPr bwMode="auto">
            <a:xfrm>
              <a:off x="-2174875" y="7475538"/>
              <a:ext cx="1581150" cy="474663"/>
            </a:xfrm>
            <a:custGeom>
              <a:avLst/>
              <a:gdLst>
                <a:gd name="T0" fmla="*/ 587 w 734"/>
                <a:gd name="T1" fmla="*/ 0 h 220"/>
                <a:gd name="T2" fmla="*/ 147 w 734"/>
                <a:gd name="T3" fmla="*/ 0 h 220"/>
                <a:gd name="T4" fmla="*/ 0 w 734"/>
                <a:gd name="T5" fmla="*/ 147 h 220"/>
                <a:gd name="T6" fmla="*/ 0 w 734"/>
                <a:gd name="T7" fmla="*/ 220 h 220"/>
                <a:gd name="T8" fmla="*/ 73 w 734"/>
                <a:gd name="T9" fmla="*/ 147 h 220"/>
                <a:gd name="T10" fmla="*/ 661 w 734"/>
                <a:gd name="T11" fmla="*/ 147 h 220"/>
                <a:gd name="T12" fmla="*/ 734 w 734"/>
                <a:gd name="T13" fmla="*/ 220 h 220"/>
                <a:gd name="T14" fmla="*/ 734 w 734"/>
                <a:gd name="T15" fmla="*/ 147 h 220"/>
                <a:gd name="T16" fmla="*/ 587 w 734"/>
                <a:gd name="T1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220">
                  <a:moveTo>
                    <a:pt x="587" y="0"/>
                  </a:moveTo>
                  <a:cubicBezTo>
                    <a:pt x="147" y="0"/>
                    <a:pt x="147" y="0"/>
                    <a:pt x="147" y="0"/>
                  </a:cubicBezTo>
                  <a:cubicBezTo>
                    <a:pt x="66" y="0"/>
                    <a:pt x="0" y="66"/>
                    <a:pt x="0" y="147"/>
                  </a:cubicBezTo>
                  <a:cubicBezTo>
                    <a:pt x="0" y="220"/>
                    <a:pt x="0" y="220"/>
                    <a:pt x="0" y="220"/>
                  </a:cubicBezTo>
                  <a:cubicBezTo>
                    <a:pt x="0" y="180"/>
                    <a:pt x="33" y="147"/>
                    <a:pt x="73" y="147"/>
                  </a:cubicBezTo>
                  <a:cubicBezTo>
                    <a:pt x="661" y="147"/>
                    <a:pt x="661" y="147"/>
                    <a:pt x="661" y="147"/>
                  </a:cubicBezTo>
                  <a:cubicBezTo>
                    <a:pt x="701" y="147"/>
                    <a:pt x="734" y="180"/>
                    <a:pt x="734" y="220"/>
                  </a:cubicBezTo>
                  <a:cubicBezTo>
                    <a:pt x="734" y="147"/>
                    <a:pt x="734" y="147"/>
                    <a:pt x="734" y="147"/>
                  </a:cubicBezTo>
                  <a:cubicBezTo>
                    <a:pt x="734" y="66"/>
                    <a:pt x="668" y="0"/>
                    <a:pt x="587" y="0"/>
                  </a:cubicBez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60" name="Freeform 76">
              <a:extLst>
                <a:ext uri="{FF2B5EF4-FFF2-40B4-BE49-F238E27FC236}">
                  <a16:creationId xmlns:a16="http://schemas.microsoft.com/office/drawing/2014/main" id="{5A7D43ED-EBE7-43DF-8EAD-2298DFC75CB0}"/>
                </a:ext>
              </a:extLst>
            </p:cNvPr>
            <p:cNvSpPr>
              <a:spLocks/>
            </p:cNvSpPr>
            <p:nvPr/>
          </p:nvSpPr>
          <p:spPr bwMode="auto">
            <a:xfrm>
              <a:off x="-1714500" y="6840538"/>
              <a:ext cx="0" cy="1587500"/>
            </a:xfrm>
            <a:custGeom>
              <a:avLst/>
              <a:gdLst>
                <a:gd name="T0" fmla="*/ 0 h 1000"/>
                <a:gd name="T1" fmla="*/ 1000 h 1000"/>
                <a:gd name="T2" fmla="*/ 0 h 1000"/>
              </a:gdLst>
              <a:ahLst/>
              <a:cxnLst>
                <a:cxn ang="0">
                  <a:pos x="0" y="T0"/>
                </a:cxn>
                <a:cxn ang="0">
                  <a:pos x="0" y="T1"/>
                </a:cxn>
                <a:cxn ang="0">
                  <a:pos x="0" y="T2"/>
                </a:cxn>
              </a:cxnLst>
              <a:rect l="0" t="0" r="r" b="b"/>
              <a:pathLst>
                <a:path h="1000">
                  <a:moveTo>
                    <a:pt x="0" y="0"/>
                  </a:moveTo>
                  <a:lnTo>
                    <a:pt x="0" y="1000"/>
                  </a:lnTo>
                  <a:lnTo>
                    <a:pt x="0" y="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61" name="Freeform 77">
              <a:extLst>
                <a:ext uri="{FF2B5EF4-FFF2-40B4-BE49-F238E27FC236}">
                  <a16:creationId xmlns:a16="http://schemas.microsoft.com/office/drawing/2014/main" id="{65C26C5F-3E25-4893-8CDD-FBAF5F263FA9}"/>
                </a:ext>
              </a:extLst>
            </p:cNvPr>
            <p:cNvSpPr>
              <a:spLocks/>
            </p:cNvSpPr>
            <p:nvPr/>
          </p:nvSpPr>
          <p:spPr bwMode="auto">
            <a:xfrm>
              <a:off x="-1055687" y="6840538"/>
              <a:ext cx="0" cy="1587500"/>
            </a:xfrm>
            <a:custGeom>
              <a:avLst/>
              <a:gdLst>
                <a:gd name="T0" fmla="*/ 1000 h 1000"/>
                <a:gd name="T1" fmla="*/ 0 h 1000"/>
                <a:gd name="T2" fmla="*/ 1000 h 1000"/>
              </a:gdLst>
              <a:ahLst/>
              <a:cxnLst>
                <a:cxn ang="0">
                  <a:pos x="0" y="T0"/>
                </a:cxn>
                <a:cxn ang="0">
                  <a:pos x="0" y="T1"/>
                </a:cxn>
                <a:cxn ang="0">
                  <a:pos x="0" y="T2"/>
                </a:cxn>
              </a:cxnLst>
              <a:rect l="0" t="0" r="r" b="b"/>
              <a:pathLst>
                <a:path h="1000">
                  <a:moveTo>
                    <a:pt x="0" y="1000"/>
                  </a:moveTo>
                  <a:lnTo>
                    <a:pt x="0" y="0"/>
                  </a:lnTo>
                  <a:lnTo>
                    <a:pt x="0" y="100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62" name="Freeform 78">
              <a:extLst>
                <a:ext uri="{FF2B5EF4-FFF2-40B4-BE49-F238E27FC236}">
                  <a16:creationId xmlns:a16="http://schemas.microsoft.com/office/drawing/2014/main" id="{8C08B2D5-CFD6-4133-973A-98B987369E4C}"/>
                </a:ext>
              </a:extLst>
            </p:cNvPr>
            <p:cNvSpPr>
              <a:spLocks/>
            </p:cNvSpPr>
            <p:nvPr/>
          </p:nvSpPr>
          <p:spPr bwMode="auto">
            <a:xfrm>
              <a:off x="-1944687" y="6840538"/>
              <a:ext cx="460375" cy="231775"/>
            </a:xfrm>
            <a:custGeom>
              <a:avLst/>
              <a:gdLst>
                <a:gd name="T0" fmla="*/ 290 w 290"/>
                <a:gd name="T1" fmla="*/ 146 h 146"/>
                <a:gd name="T2" fmla="*/ 145 w 290"/>
                <a:gd name="T3" fmla="*/ 0 h 146"/>
                <a:gd name="T4" fmla="*/ 0 w 290"/>
                <a:gd name="T5" fmla="*/ 146 h 146"/>
                <a:gd name="T6" fmla="*/ 145 w 290"/>
                <a:gd name="T7" fmla="*/ 0 h 146"/>
                <a:gd name="T8" fmla="*/ 290 w 290"/>
                <a:gd name="T9" fmla="*/ 146 h 146"/>
              </a:gdLst>
              <a:ahLst/>
              <a:cxnLst>
                <a:cxn ang="0">
                  <a:pos x="T0" y="T1"/>
                </a:cxn>
                <a:cxn ang="0">
                  <a:pos x="T2" y="T3"/>
                </a:cxn>
                <a:cxn ang="0">
                  <a:pos x="T4" y="T5"/>
                </a:cxn>
                <a:cxn ang="0">
                  <a:pos x="T6" y="T7"/>
                </a:cxn>
                <a:cxn ang="0">
                  <a:pos x="T8" y="T9"/>
                </a:cxn>
              </a:cxnLst>
              <a:rect l="0" t="0" r="r" b="b"/>
              <a:pathLst>
                <a:path w="290" h="146">
                  <a:moveTo>
                    <a:pt x="290" y="146"/>
                  </a:moveTo>
                  <a:lnTo>
                    <a:pt x="145" y="0"/>
                  </a:lnTo>
                  <a:lnTo>
                    <a:pt x="0" y="146"/>
                  </a:lnTo>
                  <a:lnTo>
                    <a:pt x="145" y="0"/>
                  </a:lnTo>
                  <a:lnTo>
                    <a:pt x="290" y="146"/>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sp>
          <p:nvSpPr>
            <p:cNvPr id="263" name="Freeform 79">
              <a:extLst>
                <a:ext uri="{FF2B5EF4-FFF2-40B4-BE49-F238E27FC236}">
                  <a16:creationId xmlns:a16="http://schemas.microsoft.com/office/drawing/2014/main" id="{DF4BE326-775D-42A6-9BC3-043F21AF8CAC}"/>
                </a:ext>
              </a:extLst>
            </p:cNvPr>
            <p:cNvSpPr>
              <a:spLocks/>
            </p:cNvSpPr>
            <p:nvPr/>
          </p:nvSpPr>
          <p:spPr bwMode="auto">
            <a:xfrm>
              <a:off x="-1285875" y="8196263"/>
              <a:ext cx="460375" cy="231775"/>
            </a:xfrm>
            <a:custGeom>
              <a:avLst/>
              <a:gdLst>
                <a:gd name="T0" fmla="*/ 0 w 290"/>
                <a:gd name="T1" fmla="*/ 0 h 146"/>
                <a:gd name="T2" fmla="*/ 145 w 290"/>
                <a:gd name="T3" fmla="*/ 146 h 146"/>
                <a:gd name="T4" fmla="*/ 290 w 290"/>
                <a:gd name="T5" fmla="*/ 0 h 146"/>
                <a:gd name="T6" fmla="*/ 145 w 290"/>
                <a:gd name="T7" fmla="*/ 146 h 146"/>
                <a:gd name="T8" fmla="*/ 0 w 290"/>
                <a:gd name="T9" fmla="*/ 0 h 146"/>
              </a:gdLst>
              <a:ahLst/>
              <a:cxnLst>
                <a:cxn ang="0">
                  <a:pos x="T0" y="T1"/>
                </a:cxn>
                <a:cxn ang="0">
                  <a:pos x="T2" y="T3"/>
                </a:cxn>
                <a:cxn ang="0">
                  <a:pos x="T4" y="T5"/>
                </a:cxn>
                <a:cxn ang="0">
                  <a:pos x="T6" y="T7"/>
                </a:cxn>
                <a:cxn ang="0">
                  <a:pos x="T8" y="T9"/>
                </a:cxn>
              </a:cxnLst>
              <a:rect l="0" t="0" r="r" b="b"/>
              <a:pathLst>
                <a:path w="290" h="146">
                  <a:moveTo>
                    <a:pt x="0" y="0"/>
                  </a:moveTo>
                  <a:lnTo>
                    <a:pt x="145" y="146"/>
                  </a:lnTo>
                  <a:lnTo>
                    <a:pt x="290" y="0"/>
                  </a:lnTo>
                  <a:lnTo>
                    <a:pt x="145" y="146"/>
                  </a:lnTo>
                  <a:lnTo>
                    <a:pt x="0" y="0"/>
                  </a:lnTo>
                  <a:close/>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a:solidFill>
                  <a:srgbClr val="353535"/>
                </a:solidFill>
                <a:latin typeface="Segoe UI Semilight"/>
              </a:endParaRPr>
            </a:p>
          </p:txBody>
        </p:sp>
      </p:grpSp>
      <p:grpSp>
        <p:nvGrpSpPr>
          <p:cNvPr id="271" name="Group 270">
            <a:extLst>
              <a:ext uri="{FF2B5EF4-FFF2-40B4-BE49-F238E27FC236}">
                <a16:creationId xmlns:a16="http://schemas.microsoft.com/office/drawing/2014/main" id="{184ED4C5-E39C-4131-BA16-24FA1547D1CF}"/>
              </a:ext>
            </a:extLst>
          </p:cNvPr>
          <p:cNvGrpSpPr/>
          <p:nvPr/>
        </p:nvGrpSpPr>
        <p:grpSpPr>
          <a:xfrm>
            <a:off x="8706134" y="5748043"/>
            <a:ext cx="273917" cy="274145"/>
            <a:chOff x="8535336" y="5635848"/>
            <a:chExt cx="268570" cy="268794"/>
          </a:xfrm>
        </p:grpSpPr>
        <p:sp>
          <p:nvSpPr>
            <p:cNvPr id="267" name="Freeform 128">
              <a:extLst>
                <a:ext uri="{FF2B5EF4-FFF2-40B4-BE49-F238E27FC236}">
                  <a16:creationId xmlns:a16="http://schemas.microsoft.com/office/drawing/2014/main" id="{8F2C6802-72A6-4D6B-945C-C4FD6917E475}"/>
                </a:ext>
              </a:extLst>
            </p:cNvPr>
            <p:cNvSpPr>
              <a:spLocks/>
            </p:cNvSpPr>
            <p:nvPr/>
          </p:nvSpPr>
          <p:spPr bwMode="auto">
            <a:xfrm flipV="1">
              <a:off x="8535336" y="5750264"/>
              <a:ext cx="223878" cy="154378"/>
            </a:xfrm>
            <a:custGeom>
              <a:avLst/>
              <a:gdLst>
                <a:gd name="connsiteX0" fmla="*/ 2554288 w 3605213"/>
                <a:gd name="connsiteY0" fmla="*/ 127000 h 2486025"/>
                <a:gd name="connsiteX1" fmla="*/ 2871788 w 3605213"/>
                <a:gd name="connsiteY1" fmla="*/ 446088 h 2486025"/>
                <a:gd name="connsiteX2" fmla="*/ 1811338 w 3605213"/>
                <a:gd name="connsiteY2" fmla="*/ 1355725 h 2486025"/>
                <a:gd name="connsiteX3" fmla="*/ 1233488 w 3605213"/>
                <a:gd name="connsiteY3" fmla="*/ 808038 h 2486025"/>
                <a:gd name="connsiteX4" fmla="*/ 173038 w 3605213"/>
                <a:gd name="connsiteY4" fmla="*/ 1881188 h 2486025"/>
                <a:gd name="connsiteX5" fmla="*/ 630238 w 3605213"/>
                <a:gd name="connsiteY5" fmla="*/ 2309813 h 2486025"/>
                <a:gd name="connsiteX6" fmla="*/ 1250950 w 3605213"/>
                <a:gd name="connsiteY6" fmla="*/ 1695451 h 2486025"/>
                <a:gd name="connsiteX7" fmla="*/ 1863726 w 3605213"/>
                <a:gd name="connsiteY7" fmla="*/ 2312988 h 2486025"/>
                <a:gd name="connsiteX8" fmla="*/ 3284538 w 3605213"/>
                <a:gd name="connsiteY8" fmla="*/ 881063 h 2486025"/>
                <a:gd name="connsiteX9" fmla="*/ 3481388 w 3605213"/>
                <a:gd name="connsiteY9" fmla="*/ 1076325 h 2486025"/>
                <a:gd name="connsiteX10" fmla="*/ 3484563 w 3605213"/>
                <a:gd name="connsiteY10" fmla="*/ 136525 h 2486025"/>
                <a:gd name="connsiteX11" fmla="*/ 2227263 w 3605213"/>
                <a:gd name="connsiteY11" fmla="*/ 0 h 2486025"/>
                <a:gd name="connsiteX12" fmla="*/ 3605213 w 3605213"/>
                <a:gd name="connsiteY12" fmla="*/ 15875 h 2486025"/>
                <a:gd name="connsiteX13" fmla="*/ 3598863 w 3605213"/>
                <a:gd name="connsiteY13" fmla="*/ 1370013 h 2486025"/>
                <a:gd name="connsiteX14" fmla="*/ 3284538 w 3605213"/>
                <a:gd name="connsiteY14" fmla="*/ 1050925 h 2486025"/>
                <a:gd name="connsiteX15" fmla="*/ 1863725 w 3605213"/>
                <a:gd name="connsiteY15" fmla="*/ 2486025 h 2486025"/>
                <a:gd name="connsiteX16" fmla="*/ 1247775 w 3605213"/>
                <a:gd name="connsiteY16" fmla="*/ 1865313 h 2486025"/>
                <a:gd name="connsiteX17" fmla="*/ 630238 w 3605213"/>
                <a:gd name="connsiteY17" fmla="*/ 2476500 h 2486025"/>
                <a:gd name="connsiteX18" fmla="*/ 0 w 3605213"/>
                <a:gd name="connsiteY18" fmla="*/ 1884363 h 2486025"/>
                <a:gd name="connsiteX19" fmla="*/ 1230313 w 3605213"/>
                <a:gd name="connsiteY19" fmla="*/ 638175 h 2486025"/>
                <a:gd name="connsiteX20" fmla="*/ 1814513 w 3605213"/>
                <a:gd name="connsiteY20" fmla="*/ 1190625 h 2486025"/>
                <a:gd name="connsiteX21" fmla="*/ 2693988 w 3605213"/>
                <a:gd name="connsiteY21" fmla="*/ 441325 h 2486025"/>
                <a:gd name="connsiteX22" fmla="*/ 2435225 w 3605213"/>
                <a:gd name="connsiteY22" fmla="*/ 182563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05213" h="2486025">
                  <a:moveTo>
                    <a:pt x="2554288" y="127000"/>
                  </a:moveTo>
                  <a:lnTo>
                    <a:pt x="2871788" y="446088"/>
                  </a:lnTo>
                  <a:lnTo>
                    <a:pt x="1811338" y="1355725"/>
                  </a:lnTo>
                  <a:lnTo>
                    <a:pt x="1233488" y="808038"/>
                  </a:lnTo>
                  <a:lnTo>
                    <a:pt x="173038" y="1881188"/>
                  </a:lnTo>
                  <a:lnTo>
                    <a:pt x="630238" y="2309813"/>
                  </a:lnTo>
                  <a:lnTo>
                    <a:pt x="1250950" y="1695451"/>
                  </a:lnTo>
                  <a:lnTo>
                    <a:pt x="1863726" y="2312988"/>
                  </a:lnTo>
                  <a:lnTo>
                    <a:pt x="3284538" y="881063"/>
                  </a:lnTo>
                  <a:lnTo>
                    <a:pt x="3481388" y="1076325"/>
                  </a:lnTo>
                  <a:lnTo>
                    <a:pt x="3484563" y="136525"/>
                  </a:lnTo>
                  <a:close/>
                  <a:moveTo>
                    <a:pt x="2227263" y="0"/>
                  </a:moveTo>
                  <a:lnTo>
                    <a:pt x="3605213" y="15875"/>
                  </a:lnTo>
                  <a:lnTo>
                    <a:pt x="3598863" y="1370013"/>
                  </a:lnTo>
                  <a:lnTo>
                    <a:pt x="3284538" y="1050925"/>
                  </a:lnTo>
                  <a:lnTo>
                    <a:pt x="1863725" y="2486025"/>
                  </a:lnTo>
                  <a:lnTo>
                    <a:pt x="1247775" y="1865313"/>
                  </a:lnTo>
                  <a:lnTo>
                    <a:pt x="630238" y="2476500"/>
                  </a:lnTo>
                  <a:lnTo>
                    <a:pt x="0" y="1884363"/>
                  </a:lnTo>
                  <a:lnTo>
                    <a:pt x="1230313" y="638175"/>
                  </a:lnTo>
                  <a:lnTo>
                    <a:pt x="1814513" y="1190625"/>
                  </a:lnTo>
                  <a:lnTo>
                    <a:pt x="2693988" y="441325"/>
                  </a:lnTo>
                  <a:lnTo>
                    <a:pt x="2435225" y="18256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68" name="Freeform 56">
              <a:extLst>
                <a:ext uri="{FF2B5EF4-FFF2-40B4-BE49-F238E27FC236}">
                  <a16:creationId xmlns:a16="http://schemas.microsoft.com/office/drawing/2014/main" id="{7A408011-B5AC-4AA3-BDA5-17E5E2B9385B}"/>
                </a:ext>
              </a:extLst>
            </p:cNvPr>
            <p:cNvSpPr>
              <a:spLocks/>
            </p:cNvSpPr>
            <p:nvPr/>
          </p:nvSpPr>
          <p:spPr bwMode="auto">
            <a:xfrm>
              <a:off x="8562820" y="5635848"/>
              <a:ext cx="112744" cy="101106"/>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w="3175">
              <a:solidFill>
                <a:schemeClr val="tx2"/>
              </a:solidFill>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69" name="Freeform 56">
              <a:extLst>
                <a:ext uri="{FF2B5EF4-FFF2-40B4-BE49-F238E27FC236}">
                  <a16:creationId xmlns:a16="http://schemas.microsoft.com/office/drawing/2014/main" id="{97AD9BA8-60DC-4201-BA4D-0CAA95E68325}"/>
                </a:ext>
              </a:extLst>
            </p:cNvPr>
            <p:cNvSpPr>
              <a:spLocks/>
            </p:cNvSpPr>
            <p:nvPr/>
          </p:nvSpPr>
          <p:spPr bwMode="auto">
            <a:xfrm>
              <a:off x="8691162" y="5676290"/>
              <a:ext cx="112744" cy="101106"/>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w="3175">
              <a:solidFill>
                <a:schemeClr val="tx2"/>
              </a:solidFill>
            </a:ln>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grpSp>
        <p:nvGrpSpPr>
          <p:cNvPr id="279" name="Group 278">
            <a:extLst>
              <a:ext uri="{FF2B5EF4-FFF2-40B4-BE49-F238E27FC236}">
                <a16:creationId xmlns:a16="http://schemas.microsoft.com/office/drawing/2014/main" id="{FAB8EA21-68BE-461F-9855-C85BE40B9A8A}"/>
              </a:ext>
            </a:extLst>
          </p:cNvPr>
          <p:cNvGrpSpPr/>
          <p:nvPr/>
        </p:nvGrpSpPr>
        <p:grpSpPr>
          <a:xfrm>
            <a:off x="5637800" y="4077795"/>
            <a:ext cx="229755" cy="275185"/>
            <a:chOff x="2472998" y="1732667"/>
            <a:chExt cx="458263" cy="548877"/>
          </a:xfrm>
          <a:solidFill>
            <a:schemeClr val="accent1"/>
          </a:solidFill>
        </p:grpSpPr>
        <p:sp>
          <p:nvSpPr>
            <p:cNvPr id="273" name="Freeform 68">
              <a:extLst>
                <a:ext uri="{FF2B5EF4-FFF2-40B4-BE49-F238E27FC236}">
                  <a16:creationId xmlns:a16="http://schemas.microsoft.com/office/drawing/2014/main" id="{A7E39D49-681C-4576-A5C9-C4F1CE14608A}"/>
                </a:ext>
              </a:extLst>
            </p:cNvPr>
            <p:cNvSpPr>
              <a:spLocks/>
            </p:cNvSpPr>
            <p:nvPr/>
          </p:nvSpPr>
          <p:spPr bwMode="auto">
            <a:xfrm>
              <a:off x="2472998" y="1732667"/>
              <a:ext cx="458263" cy="548877"/>
            </a:xfrm>
            <a:custGeom>
              <a:avLst/>
              <a:gdLst>
                <a:gd name="connsiteX0" fmla="*/ 1400249 w 2801938"/>
                <a:gd name="connsiteY0" fmla="*/ 128588 h 3355975"/>
                <a:gd name="connsiteX1" fmla="*/ 122238 w 2801938"/>
                <a:gd name="connsiteY1" fmla="*/ 517588 h 3355975"/>
                <a:gd name="connsiteX2" fmla="*/ 122238 w 2801938"/>
                <a:gd name="connsiteY2" fmla="*/ 1487049 h 3355975"/>
                <a:gd name="connsiteX3" fmla="*/ 1400249 w 2801938"/>
                <a:gd name="connsiteY3" fmla="*/ 3216276 h 3355975"/>
                <a:gd name="connsiteX4" fmla="*/ 2681288 w 2801938"/>
                <a:gd name="connsiteY4" fmla="*/ 1487049 h 3355975"/>
                <a:gd name="connsiteX5" fmla="*/ 2681288 w 2801938"/>
                <a:gd name="connsiteY5" fmla="*/ 517588 h 3355975"/>
                <a:gd name="connsiteX6" fmla="*/ 1400249 w 2801938"/>
                <a:gd name="connsiteY6" fmla="*/ 128588 h 3355975"/>
                <a:gd name="connsiteX7" fmla="*/ 1399455 w 2801938"/>
                <a:gd name="connsiteY7" fmla="*/ 0 h 3355975"/>
                <a:gd name="connsiteX8" fmla="*/ 2801938 w 2801938"/>
                <a:gd name="connsiteY8" fmla="*/ 425577 h 3355975"/>
                <a:gd name="connsiteX9" fmla="*/ 2801938 w 2801938"/>
                <a:gd name="connsiteY9" fmla="*/ 1486478 h 3355975"/>
                <a:gd name="connsiteX10" fmla="*/ 2417240 w 2801938"/>
                <a:gd name="connsiteY10" fmla="*/ 2510902 h 3355975"/>
                <a:gd name="connsiteX11" fmla="*/ 1429746 w 2801938"/>
                <a:gd name="connsiteY11" fmla="*/ 3340776 h 3355975"/>
                <a:gd name="connsiteX12" fmla="*/ 1399455 w 2801938"/>
                <a:gd name="connsiteY12" fmla="*/ 3355975 h 3355975"/>
                <a:gd name="connsiteX13" fmla="*/ 1372193 w 2801938"/>
                <a:gd name="connsiteY13" fmla="*/ 3340776 h 3355975"/>
                <a:gd name="connsiteX14" fmla="*/ 384699 w 2801938"/>
                <a:gd name="connsiteY14" fmla="*/ 2510902 h 3355975"/>
                <a:gd name="connsiteX15" fmla="*/ 0 w 2801938"/>
                <a:gd name="connsiteY15" fmla="*/ 1486478 h 3355975"/>
                <a:gd name="connsiteX16" fmla="*/ 0 w 2801938"/>
                <a:gd name="connsiteY16" fmla="*/ 425577 h 3355975"/>
                <a:gd name="connsiteX17" fmla="*/ 1399455 w 2801938"/>
                <a:gd name="connsiteY17" fmla="*/ 0 h 335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1938" h="3355975">
                  <a:moveTo>
                    <a:pt x="1400249" y="128588"/>
                  </a:moveTo>
                  <a:lnTo>
                    <a:pt x="122238" y="517588"/>
                  </a:lnTo>
                  <a:cubicBezTo>
                    <a:pt x="122238" y="1487049"/>
                    <a:pt x="122238" y="1487049"/>
                    <a:pt x="122238" y="1487049"/>
                  </a:cubicBezTo>
                  <a:cubicBezTo>
                    <a:pt x="122238" y="2107018"/>
                    <a:pt x="634048" y="2799924"/>
                    <a:pt x="1400249" y="3216276"/>
                  </a:cubicBezTo>
                  <a:cubicBezTo>
                    <a:pt x="2166450" y="2799924"/>
                    <a:pt x="2681288" y="2107018"/>
                    <a:pt x="2681288" y="1487049"/>
                  </a:cubicBezTo>
                  <a:cubicBezTo>
                    <a:pt x="2681288" y="517588"/>
                    <a:pt x="2681288" y="517588"/>
                    <a:pt x="2681288" y="517588"/>
                  </a:cubicBezTo>
                  <a:cubicBezTo>
                    <a:pt x="1400249" y="128588"/>
                    <a:pt x="1400249" y="128588"/>
                    <a:pt x="1400249" y="128588"/>
                  </a:cubicBezTo>
                  <a:close/>
                  <a:moveTo>
                    <a:pt x="1399455" y="0"/>
                  </a:moveTo>
                  <a:cubicBezTo>
                    <a:pt x="2801938" y="425577"/>
                    <a:pt x="2801938" y="425577"/>
                    <a:pt x="2801938" y="425577"/>
                  </a:cubicBezTo>
                  <a:cubicBezTo>
                    <a:pt x="2801938" y="1486478"/>
                    <a:pt x="2801938" y="1486478"/>
                    <a:pt x="2801938" y="1486478"/>
                  </a:cubicBezTo>
                  <a:cubicBezTo>
                    <a:pt x="2801938" y="1820860"/>
                    <a:pt x="2668657" y="2176520"/>
                    <a:pt x="2417240" y="2510902"/>
                  </a:cubicBezTo>
                  <a:cubicBezTo>
                    <a:pt x="2171881" y="2839204"/>
                    <a:pt x="1829590" y="3127988"/>
                    <a:pt x="1429746" y="3340776"/>
                  </a:cubicBezTo>
                  <a:lnTo>
                    <a:pt x="1399455" y="3355975"/>
                  </a:lnTo>
                  <a:cubicBezTo>
                    <a:pt x="1372193" y="3340776"/>
                    <a:pt x="1372193" y="3340776"/>
                    <a:pt x="1372193" y="3340776"/>
                  </a:cubicBezTo>
                  <a:cubicBezTo>
                    <a:pt x="972348" y="3127988"/>
                    <a:pt x="630058" y="2839204"/>
                    <a:pt x="384699" y="2510902"/>
                  </a:cubicBezTo>
                  <a:cubicBezTo>
                    <a:pt x="133282" y="2176520"/>
                    <a:pt x="0" y="1820860"/>
                    <a:pt x="0" y="1486478"/>
                  </a:cubicBezTo>
                  <a:cubicBezTo>
                    <a:pt x="0" y="425577"/>
                    <a:pt x="0" y="425577"/>
                    <a:pt x="0" y="425577"/>
                  </a:cubicBezTo>
                  <a:cubicBezTo>
                    <a:pt x="1399455" y="0"/>
                    <a:pt x="1399455" y="0"/>
                    <a:pt x="13994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sp>
          <p:nvSpPr>
            <p:cNvPr id="276" name="Freeform 34">
              <a:extLst>
                <a:ext uri="{FF2B5EF4-FFF2-40B4-BE49-F238E27FC236}">
                  <a16:creationId xmlns:a16="http://schemas.microsoft.com/office/drawing/2014/main" id="{2AAA4607-D8CA-4E5F-8301-2D855E10FA28}"/>
                </a:ext>
              </a:extLst>
            </p:cNvPr>
            <p:cNvSpPr>
              <a:spLocks/>
            </p:cNvSpPr>
            <p:nvPr/>
          </p:nvSpPr>
          <p:spPr bwMode="auto">
            <a:xfrm>
              <a:off x="2573035" y="1905611"/>
              <a:ext cx="258188" cy="202988"/>
            </a:xfrm>
            <a:custGeom>
              <a:avLst/>
              <a:gdLst>
                <a:gd name="T0" fmla="*/ 353 w 810"/>
                <a:gd name="T1" fmla="*/ 637 h 637"/>
                <a:gd name="T2" fmla="*/ 341 w 810"/>
                <a:gd name="T3" fmla="*/ 632 h 637"/>
                <a:gd name="T4" fmla="*/ 8 w 810"/>
                <a:gd name="T5" fmla="*/ 322 h 637"/>
                <a:gd name="T6" fmla="*/ 7 w 810"/>
                <a:gd name="T7" fmla="*/ 297 h 637"/>
                <a:gd name="T8" fmla="*/ 33 w 810"/>
                <a:gd name="T9" fmla="*/ 296 h 637"/>
                <a:gd name="T10" fmla="*/ 350 w 810"/>
                <a:gd name="T11" fmla="*/ 592 h 637"/>
                <a:gd name="T12" fmla="*/ 775 w 810"/>
                <a:gd name="T13" fmla="*/ 9 h 637"/>
                <a:gd name="T14" fmla="*/ 800 w 810"/>
                <a:gd name="T15" fmla="*/ 5 h 637"/>
                <a:gd name="T16" fmla="*/ 804 w 810"/>
                <a:gd name="T17" fmla="*/ 31 h 637"/>
                <a:gd name="T18" fmla="*/ 368 w 810"/>
                <a:gd name="T19" fmla="*/ 630 h 637"/>
                <a:gd name="T20" fmla="*/ 355 w 810"/>
                <a:gd name="T21" fmla="*/ 637 h 637"/>
                <a:gd name="T22" fmla="*/ 353 w 810"/>
                <a:gd name="T23"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0" h="637">
                  <a:moveTo>
                    <a:pt x="353" y="637"/>
                  </a:moveTo>
                  <a:cubicBezTo>
                    <a:pt x="349" y="637"/>
                    <a:pt x="344" y="635"/>
                    <a:pt x="341" y="632"/>
                  </a:cubicBezTo>
                  <a:cubicBezTo>
                    <a:pt x="8" y="322"/>
                    <a:pt x="8" y="322"/>
                    <a:pt x="8" y="322"/>
                  </a:cubicBezTo>
                  <a:cubicBezTo>
                    <a:pt x="1" y="315"/>
                    <a:pt x="0" y="304"/>
                    <a:pt x="7" y="297"/>
                  </a:cubicBezTo>
                  <a:cubicBezTo>
                    <a:pt x="14" y="290"/>
                    <a:pt x="25" y="289"/>
                    <a:pt x="33" y="296"/>
                  </a:cubicBezTo>
                  <a:cubicBezTo>
                    <a:pt x="350" y="592"/>
                    <a:pt x="350" y="592"/>
                    <a:pt x="350" y="592"/>
                  </a:cubicBezTo>
                  <a:cubicBezTo>
                    <a:pt x="775" y="9"/>
                    <a:pt x="775" y="9"/>
                    <a:pt x="775" y="9"/>
                  </a:cubicBezTo>
                  <a:cubicBezTo>
                    <a:pt x="781" y="1"/>
                    <a:pt x="792" y="0"/>
                    <a:pt x="800" y="5"/>
                  </a:cubicBezTo>
                  <a:cubicBezTo>
                    <a:pt x="808" y="11"/>
                    <a:pt x="810" y="22"/>
                    <a:pt x="804" y="31"/>
                  </a:cubicBezTo>
                  <a:cubicBezTo>
                    <a:pt x="368" y="630"/>
                    <a:pt x="368" y="630"/>
                    <a:pt x="368" y="630"/>
                  </a:cubicBezTo>
                  <a:cubicBezTo>
                    <a:pt x="365" y="634"/>
                    <a:pt x="360" y="636"/>
                    <a:pt x="355" y="637"/>
                  </a:cubicBezTo>
                  <a:cubicBezTo>
                    <a:pt x="354" y="637"/>
                    <a:pt x="354" y="637"/>
                    <a:pt x="353" y="637"/>
                  </a:cubicBezTo>
                  <a:close/>
                </a:path>
              </a:pathLst>
            </a:custGeom>
            <a:grpFill/>
            <a:ln w="3175">
              <a:solidFill>
                <a:schemeClr val="tx2"/>
              </a:solidFill>
              <a:round/>
              <a:headEnd/>
              <a:tailEnd/>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353535"/>
                </a:solidFill>
                <a:latin typeface="Segoe UI Semilight"/>
              </a:endParaRPr>
            </a:p>
          </p:txBody>
        </p:sp>
      </p:grpSp>
      <p:sp>
        <p:nvSpPr>
          <p:cNvPr id="287" name="Freeform: Shape 286">
            <a:extLst>
              <a:ext uri="{FF2B5EF4-FFF2-40B4-BE49-F238E27FC236}">
                <a16:creationId xmlns:a16="http://schemas.microsoft.com/office/drawing/2014/main" id="{99277B9B-9B9C-4A69-8C14-7D1191BB3C2B}"/>
              </a:ext>
            </a:extLst>
          </p:cNvPr>
          <p:cNvSpPr>
            <a:spLocks/>
          </p:cNvSpPr>
          <p:nvPr/>
        </p:nvSpPr>
        <p:spPr bwMode="auto">
          <a:xfrm>
            <a:off x="8280400" y="5025062"/>
            <a:ext cx="210984" cy="332726"/>
          </a:xfrm>
          <a:custGeom>
            <a:avLst/>
            <a:gdLst>
              <a:gd name="connsiteX0" fmla="*/ 1116376 w 2951163"/>
              <a:gd name="connsiteY0" fmla="*/ 563563 h 4654049"/>
              <a:gd name="connsiteX1" fmla="*/ 489568 w 2951163"/>
              <a:gd name="connsiteY1" fmla="*/ 844222 h 4654049"/>
              <a:gd name="connsiteX2" fmla="*/ 209550 w 2951163"/>
              <a:gd name="connsiteY2" fmla="*/ 1373154 h 4654049"/>
              <a:gd name="connsiteX3" fmla="*/ 526185 w 2951163"/>
              <a:gd name="connsiteY3" fmla="*/ 1869704 h 4654049"/>
              <a:gd name="connsiteX4" fmla="*/ 1217613 w 2951163"/>
              <a:gd name="connsiteY4" fmla="*/ 2105025 h 4654049"/>
              <a:gd name="connsiteX5" fmla="*/ 1120684 w 2951163"/>
              <a:gd name="connsiteY5" fmla="*/ 563563 h 4654049"/>
              <a:gd name="connsiteX6" fmla="*/ 1116376 w 2951163"/>
              <a:gd name="connsiteY6" fmla="*/ 563563 h 4654049"/>
              <a:gd name="connsiteX7" fmla="*/ 1475361 w 2951163"/>
              <a:gd name="connsiteY7" fmla="*/ 212725 h 4654049"/>
              <a:gd name="connsiteX8" fmla="*/ 1317625 w 2951163"/>
              <a:gd name="connsiteY8" fmla="*/ 359442 h 4654049"/>
              <a:gd name="connsiteX9" fmla="*/ 1317625 w 2951163"/>
              <a:gd name="connsiteY9" fmla="*/ 361600 h 4654049"/>
              <a:gd name="connsiteX10" fmla="*/ 1475361 w 2951163"/>
              <a:gd name="connsiteY10" fmla="*/ 2862262 h 4654049"/>
              <a:gd name="connsiteX11" fmla="*/ 1622293 w 2951163"/>
              <a:gd name="connsiteY11" fmla="*/ 536366 h 4654049"/>
              <a:gd name="connsiteX12" fmla="*/ 1525058 w 2951163"/>
              <a:gd name="connsiteY12" fmla="*/ 529893 h 4654049"/>
              <a:gd name="connsiteX13" fmla="*/ 1417020 w 2951163"/>
              <a:gd name="connsiteY13" fmla="*/ 424170 h 4654049"/>
              <a:gd name="connsiteX14" fmla="*/ 1520737 w 2951163"/>
              <a:gd name="connsiteY14" fmla="*/ 318448 h 4654049"/>
              <a:gd name="connsiteX15" fmla="*/ 1531541 w 2951163"/>
              <a:gd name="connsiteY15" fmla="*/ 318448 h 4654049"/>
              <a:gd name="connsiteX16" fmla="*/ 1628775 w 2951163"/>
              <a:gd name="connsiteY16" fmla="*/ 324920 h 4654049"/>
              <a:gd name="connsiteX17" fmla="*/ 1475361 w 2951163"/>
              <a:gd name="connsiteY17" fmla="*/ 212725 h 4654049"/>
              <a:gd name="connsiteX18" fmla="*/ 1475582 w 2951163"/>
              <a:gd name="connsiteY18" fmla="*/ 0 h 4654049"/>
              <a:gd name="connsiteX19" fmla="*/ 1843938 w 2951163"/>
              <a:gd name="connsiteY19" fmla="*/ 356172 h 4654049"/>
              <a:gd name="connsiteX20" fmla="*/ 2259686 w 2951163"/>
              <a:gd name="connsiteY20" fmla="*/ 531020 h 4654049"/>
              <a:gd name="connsiteX21" fmla="*/ 2582806 w 2951163"/>
              <a:gd name="connsiteY21" fmla="*/ 1055564 h 4654049"/>
              <a:gd name="connsiteX22" fmla="*/ 2214449 w 2951163"/>
              <a:gd name="connsiteY22" fmla="*/ 1623280 h 4654049"/>
              <a:gd name="connsiteX23" fmla="*/ 2195062 w 2951163"/>
              <a:gd name="connsiteY23" fmla="*/ 1634073 h 4654049"/>
              <a:gd name="connsiteX24" fmla="*/ 2055043 w 2951163"/>
              <a:gd name="connsiteY24" fmla="*/ 1580108 h 4654049"/>
              <a:gd name="connsiteX25" fmla="*/ 2108897 w 2951163"/>
              <a:gd name="connsiteY25" fmla="*/ 1441956 h 4654049"/>
              <a:gd name="connsiteX26" fmla="*/ 2371701 w 2951163"/>
              <a:gd name="connsiteY26" fmla="*/ 1055564 h 4654049"/>
              <a:gd name="connsiteX27" fmla="*/ 2143363 w 2951163"/>
              <a:gd name="connsiteY27" fmla="*/ 705868 h 4654049"/>
              <a:gd name="connsiteX28" fmla="*/ 1831014 w 2951163"/>
              <a:gd name="connsiteY28" fmla="*/ 572034 h 4654049"/>
              <a:gd name="connsiteX29" fmla="*/ 1727615 w 2951163"/>
              <a:gd name="connsiteY29" fmla="*/ 2210424 h 4654049"/>
              <a:gd name="connsiteX30" fmla="*/ 2524645 w 2951163"/>
              <a:gd name="connsiteY30" fmla="*/ 2452189 h 4654049"/>
              <a:gd name="connsiteX31" fmla="*/ 2951163 w 2951163"/>
              <a:gd name="connsiteY31" fmla="*/ 3065236 h 4654049"/>
              <a:gd name="connsiteX32" fmla="*/ 2744366 w 2951163"/>
              <a:gd name="connsiteY32" fmla="*/ 3520705 h 4654049"/>
              <a:gd name="connsiteX33" fmla="*/ 2242453 w 2951163"/>
              <a:gd name="connsiteY33" fmla="*/ 3799166 h 4654049"/>
              <a:gd name="connsiteX34" fmla="*/ 2220912 w 2951163"/>
              <a:gd name="connsiteY34" fmla="*/ 3805642 h 4654049"/>
              <a:gd name="connsiteX35" fmla="*/ 2098126 w 2951163"/>
              <a:gd name="connsiteY35" fmla="*/ 3721456 h 4654049"/>
              <a:gd name="connsiteX36" fmla="*/ 2184292 w 2951163"/>
              <a:gd name="connsiteY36" fmla="*/ 3598415 h 4654049"/>
              <a:gd name="connsiteX37" fmla="*/ 2595731 w 2951163"/>
              <a:gd name="connsiteY37" fmla="*/ 3367443 h 4654049"/>
              <a:gd name="connsiteX38" fmla="*/ 2742212 w 2951163"/>
              <a:gd name="connsiteY38" fmla="*/ 3065236 h 4654049"/>
              <a:gd name="connsiteX39" fmla="*/ 2427709 w 2951163"/>
              <a:gd name="connsiteY39" fmla="*/ 2639989 h 4654049"/>
              <a:gd name="connsiteX40" fmla="*/ 1714690 w 2951163"/>
              <a:gd name="connsiteY40" fmla="*/ 2426286 h 4654049"/>
              <a:gd name="connsiteX41" fmla="*/ 1581134 w 2951163"/>
              <a:gd name="connsiteY41" fmla="*/ 4537413 h 4654049"/>
              <a:gd name="connsiteX42" fmla="*/ 1581134 w 2951163"/>
              <a:gd name="connsiteY42" fmla="*/ 4550365 h 4654049"/>
              <a:gd name="connsiteX43" fmla="*/ 1477736 w 2951163"/>
              <a:gd name="connsiteY43" fmla="*/ 4653979 h 4654049"/>
              <a:gd name="connsiteX44" fmla="*/ 1370029 w 2951163"/>
              <a:gd name="connsiteY44" fmla="*/ 4550365 h 4654049"/>
              <a:gd name="connsiteX45" fmla="*/ 1370029 w 2951163"/>
              <a:gd name="connsiteY45" fmla="*/ 4537413 h 4654049"/>
              <a:gd name="connsiteX46" fmla="*/ 1230010 w 2951163"/>
              <a:gd name="connsiteY46" fmla="*/ 2324831 h 4654049"/>
              <a:gd name="connsiteX47" fmla="*/ 420056 w 2951163"/>
              <a:gd name="connsiteY47" fmla="*/ 2052845 h 4654049"/>
              <a:gd name="connsiteX48" fmla="*/ 0 w 2951163"/>
              <a:gd name="connsiteY48" fmla="*/ 1372881 h 4654049"/>
              <a:gd name="connsiteX49" fmla="*/ 355432 w 2951163"/>
              <a:gd name="connsiteY49" fmla="*/ 679964 h 4654049"/>
              <a:gd name="connsiteX50" fmla="*/ 1107225 w 2951163"/>
              <a:gd name="connsiteY50" fmla="*/ 354013 h 4654049"/>
              <a:gd name="connsiteX51" fmla="*/ 1475582 w 2951163"/>
              <a:gd name="connsiteY51" fmla="*/ 0 h 465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951163" h="4654049">
                <a:moveTo>
                  <a:pt x="1116376" y="563563"/>
                </a:moveTo>
                <a:cubicBezTo>
                  <a:pt x="864360" y="613218"/>
                  <a:pt x="646808" y="714687"/>
                  <a:pt x="489568" y="844222"/>
                </a:cubicBezTo>
                <a:cubicBezTo>
                  <a:pt x="308633" y="991027"/>
                  <a:pt x="209550" y="1172376"/>
                  <a:pt x="209550" y="1373154"/>
                </a:cubicBezTo>
                <a:cubicBezTo>
                  <a:pt x="209550" y="1612794"/>
                  <a:pt x="323711" y="1750964"/>
                  <a:pt x="526185" y="1869704"/>
                </a:cubicBezTo>
                <a:cubicBezTo>
                  <a:pt x="704966" y="1973332"/>
                  <a:pt x="950519" y="2044576"/>
                  <a:pt x="1217613" y="2105025"/>
                </a:cubicBezTo>
                <a:cubicBezTo>
                  <a:pt x="1217613" y="2105025"/>
                  <a:pt x="1217613" y="2105025"/>
                  <a:pt x="1120684" y="563563"/>
                </a:cubicBezTo>
                <a:cubicBezTo>
                  <a:pt x="1118530" y="563563"/>
                  <a:pt x="1118530" y="563563"/>
                  <a:pt x="1116376" y="563563"/>
                </a:cubicBezTo>
                <a:close/>
                <a:moveTo>
                  <a:pt x="1475361" y="212725"/>
                </a:moveTo>
                <a:cubicBezTo>
                  <a:pt x="1384609" y="212725"/>
                  <a:pt x="1317625" y="279611"/>
                  <a:pt x="1317625" y="359442"/>
                </a:cubicBezTo>
                <a:cubicBezTo>
                  <a:pt x="1317625" y="359442"/>
                  <a:pt x="1317625" y="359442"/>
                  <a:pt x="1317625" y="361600"/>
                </a:cubicBezTo>
                <a:cubicBezTo>
                  <a:pt x="1317625" y="361600"/>
                  <a:pt x="1317625" y="361600"/>
                  <a:pt x="1475361" y="2862262"/>
                </a:cubicBezTo>
                <a:cubicBezTo>
                  <a:pt x="1475361" y="2862262"/>
                  <a:pt x="1475361" y="2862262"/>
                  <a:pt x="1622293" y="536366"/>
                </a:cubicBezTo>
                <a:cubicBezTo>
                  <a:pt x="1589881" y="532050"/>
                  <a:pt x="1557470" y="529893"/>
                  <a:pt x="1525058" y="529893"/>
                </a:cubicBezTo>
                <a:cubicBezTo>
                  <a:pt x="1466718" y="529893"/>
                  <a:pt x="1419181" y="484583"/>
                  <a:pt x="1417020" y="424170"/>
                </a:cubicBezTo>
                <a:cubicBezTo>
                  <a:pt x="1417020" y="365915"/>
                  <a:pt x="1462396" y="318448"/>
                  <a:pt x="1520737" y="318448"/>
                </a:cubicBezTo>
                <a:cubicBezTo>
                  <a:pt x="1525058" y="318448"/>
                  <a:pt x="1527219" y="318448"/>
                  <a:pt x="1531541" y="318448"/>
                </a:cubicBezTo>
                <a:cubicBezTo>
                  <a:pt x="1563952" y="318448"/>
                  <a:pt x="1596364" y="320605"/>
                  <a:pt x="1628775" y="324920"/>
                </a:cubicBezTo>
                <a:cubicBezTo>
                  <a:pt x="1611489" y="260192"/>
                  <a:pt x="1553148" y="212725"/>
                  <a:pt x="1475361" y="212725"/>
                </a:cubicBezTo>
                <a:close/>
                <a:moveTo>
                  <a:pt x="1475582" y="0"/>
                </a:moveTo>
                <a:cubicBezTo>
                  <a:pt x="1673762" y="0"/>
                  <a:pt x="1841784" y="157579"/>
                  <a:pt x="1843938" y="356172"/>
                </a:cubicBezTo>
                <a:cubicBezTo>
                  <a:pt x="2001190" y="392868"/>
                  <a:pt x="2143363" y="453310"/>
                  <a:pt x="2259686" y="531020"/>
                </a:cubicBezTo>
                <a:cubicBezTo>
                  <a:pt x="2451404" y="658378"/>
                  <a:pt x="2582806" y="844019"/>
                  <a:pt x="2582806" y="1055564"/>
                </a:cubicBezTo>
                <a:cubicBezTo>
                  <a:pt x="2582806" y="1286536"/>
                  <a:pt x="2438479" y="1493763"/>
                  <a:pt x="2214449" y="1623280"/>
                </a:cubicBezTo>
                <a:cubicBezTo>
                  <a:pt x="2207987" y="1627597"/>
                  <a:pt x="2201525" y="1631915"/>
                  <a:pt x="2195062" y="1634073"/>
                </a:cubicBezTo>
                <a:cubicBezTo>
                  <a:pt x="2141209" y="1657818"/>
                  <a:pt x="2078739" y="1634073"/>
                  <a:pt x="2055043" y="1580108"/>
                </a:cubicBezTo>
                <a:cubicBezTo>
                  <a:pt x="2031348" y="1528301"/>
                  <a:pt x="2055043" y="1465701"/>
                  <a:pt x="2108897" y="1441956"/>
                </a:cubicBezTo>
                <a:cubicBezTo>
                  <a:pt x="2283382" y="1340501"/>
                  <a:pt x="2371701" y="1198033"/>
                  <a:pt x="2371701" y="1055564"/>
                </a:cubicBezTo>
                <a:cubicBezTo>
                  <a:pt x="2371701" y="930364"/>
                  <a:pt x="2294152" y="807323"/>
                  <a:pt x="2143363" y="705868"/>
                </a:cubicBezTo>
                <a:cubicBezTo>
                  <a:pt x="2059352" y="649744"/>
                  <a:pt x="1951645" y="604413"/>
                  <a:pt x="1831014" y="572034"/>
                </a:cubicBezTo>
                <a:cubicBezTo>
                  <a:pt x="1831014" y="572034"/>
                  <a:pt x="1831014" y="572034"/>
                  <a:pt x="1727615" y="2210424"/>
                </a:cubicBezTo>
                <a:cubicBezTo>
                  <a:pt x="2018423" y="2270865"/>
                  <a:pt x="2298461" y="2337782"/>
                  <a:pt x="2524645" y="2452189"/>
                </a:cubicBezTo>
                <a:cubicBezTo>
                  <a:pt x="2768062" y="2575230"/>
                  <a:pt x="2951163" y="2775982"/>
                  <a:pt x="2951163" y="3065236"/>
                </a:cubicBezTo>
                <a:cubicBezTo>
                  <a:pt x="2951163" y="3237926"/>
                  <a:pt x="2871460" y="3395505"/>
                  <a:pt x="2744366" y="3520705"/>
                </a:cubicBezTo>
                <a:cubicBezTo>
                  <a:pt x="2617272" y="3645904"/>
                  <a:pt x="2444942" y="3738725"/>
                  <a:pt x="2242453" y="3799166"/>
                </a:cubicBezTo>
                <a:cubicBezTo>
                  <a:pt x="2235991" y="3803483"/>
                  <a:pt x="2229528" y="3805642"/>
                  <a:pt x="2220912" y="3805642"/>
                </a:cubicBezTo>
                <a:cubicBezTo>
                  <a:pt x="2162750" y="3816435"/>
                  <a:pt x="2108897" y="3777580"/>
                  <a:pt x="2098126" y="3721456"/>
                </a:cubicBezTo>
                <a:cubicBezTo>
                  <a:pt x="2089510" y="3663173"/>
                  <a:pt x="2126130" y="3609208"/>
                  <a:pt x="2184292" y="3598415"/>
                </a:cubicBezTo>
                <a:cubicBezTo>
                  <a:pt x="2358776" y="3546608"/>
                  <a:pt x="2500949" y="3462422"/>
                  <a:pt x="2595731" y="3367443"/>
                </a:cubicBezTo>
                <a:cubicBezTo>
                  <a:pt x="2692667" y="3274622"/>
                  <a:pt x="2742212" y="3171009"/>
                  <a:pt x="2742212" y="3065236"/>
                </a:cubicBezTo>
                <a:cubicBezTo>
                  <a:pt x="2742212" y="2860168"/>
                  <a:pt x="2634505" y="2743602"/>
                  <a:pt x="2427709" y="2639989"/>
                </a:cubicBezTo>
                <a:cubicBezTo>
                  <a:pt x="2244607" y="2547168"/>
                  <a:pt x="1988265" y="2484568"/>
                  <a:pt x="1714690" y="2426286"/>
                </a:cubicBezTo>
                <a:cubicBezTo>
                  <a:pt x="1714690" y="2426286"/>
                  <a:pt x="1714690" y="2426286"/>
                  <a:pt x="1581134" y="4537413"/>
                </a:cubicBezTo>
                <a:cubicBezTo>
                  <a:pt x="1581134" y="4537413"/>
                  <a:pt x="1581134" y="4537413"/>
                  <a:pt x="1581134" y="4550365"/>
                </a:cubicBezTo>
                <a:cubicBezTo>
                  <a:pt x="1581134" y="4608648"/>
                  <a:pt x="1533743" y="4653979"/>
                  <a:pt x="1477736" y="4653979"/>
                </a:cubicBezTo>
                <a:cubicBezTo>
                  <a:pt x="1419574" y="4656137"/>
                  <a:pt x="1370029" y="4608648"/>
                  <a:pt x="1370029" y="4550365"/>
                </a:cubicBezTo>
                <a:cubicBezTo>
                  <a:pt x="1370029" y="4550365"/>
                  <a:pt x="1370029" y="4550365"/>
                  <a:pt x="1370029" y="4537413"/>
                </a:cubicBezTo>
                <a:cubicBezTo>
                  <a:pt x="1370029" y="4537413"/>
                  <a:pt x="1370029" y="4537413"/>
                  <a:pt x="1230010" y="2324831"/>
                </a:cubicBezTo>
                <a:cubicBezTo>
                  <a:pt x="934894" y="2260072"/>
                  <a:pt x="648394" y="2184521"/>
                  <a:pt x="420056" y="2052845"/>
                </a:cubicBezTo>
                <a:cubicBezTo>
                  <a:pt x="176639" y="1910376"/>
                  <a:pt x="0" y="1685880"/>
                  <a:pt x="0" y="1372881"/>
                </a:cubicBezTo>
                <a:cubicBezTo>
                  <a:pt x="0" y="1100895"/>
                  <a:pt x="137865" y="859130"/>
                  <a:pt x="355432" y="679964"/>
                </a:cubicBezTo>
                <a:cubicBezTo>
                  <a:pt x="551458" y="518068"/>
                  <a:pt x="812108" y="407979"/>
                  <a:pt x="1107225" y="354013"/>
                </a:cubicBezTo>
                <a:cubicBezTo>
                  <a:pt x="1109379" y="157579"/>
                  <a:pt x="1277401" y="0"/>
                  <a:pt x="1475582" y="0"/>
                </a:cubicBezTo>
                <a:close/>
              </a:path>
            </a:pathLst>
          </a:custGeom>
          <a:solidFill>
            <a:schemeClr val="accent1"/>
          </a:solidFill>
          <a:ln w="3175">
            <a:solidFill>
              <a:schemeClr val="bg1"/>
            </a:solidFill>
          </a:ln>
        </p:spPr>
        <p:txBody>
          <a:bodyPr vert="horz" wrap="square" lIns="93260" tIns="46630" rIns="93260" bIns="46630" numCol="1" anchor="t" anchorCtr="0" compatLnSpc="1">
            <a:prstTxWarp prst="textNoShape">
              <a:avLst/>
            </a:prstTxWarp>
            <a:noAutofit/>
          </a:bodyPr>
          <a:lstStyle/>
          <a:p>
            <a:pPr defTabSz="932597">
              <a:defRPr/>
            </a:pPr>
            <a:endParaRPr lang="en-US">
              <a:solidFill>
                <a:srgbClr val="353535"/>
              </a:solidFill>
              <a:latin typeface="Segoe UI Semilight"/>
            </a:endParaRPr>
          </a:p>
        </p:txBody>
      </p:sp>
    </p:spTree>
    <p:extLst>
      <p:ext uri="{BB962C8B-B14F-4D97-AF65-F5344CB8AC3E}">
        <p14:creationId xmlns:p14="http://schemas.microsoft.com/office/powerpoint/2010/main" val="8165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62B01CE-332A-4B86-A106-0D4C40A2C2CC}"/>
              </a:ext>
            </a:extLst>
          </p:cNvPr>
          <p:cNvSpPr/>
          <p:nvPr/>
        </p:nvSpPr>
        <p:spPr bwMode="auto">
          <a:xfrm>
            <a:off x="423018" y="2379023"/>
            <a:ext cx="2921910"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ED8BFAA-360A-40B2-B7F6-7D99E2808573}"/>
              </a:ext>
            </a:extLst>
          </p:cNvPr>
          <p:cNvSpPr/>
          <p:nvPr/>
        </p:nvSpPr>
        <p:spPr bwMode="auto">
          <a:xfrm>
            <a:off x="10056195" y="2367192"/>
            <a:ext cx="1898157"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BC5322A-99A7-43ED-8D09-12A80C22C47D}"/>
              </a:ext>
            </a:extLst>
          </p:cNvPr>
          <p:cNvSpPr/>
          <p:nvPr/>
        </p:nvSpPr>
        <p:spPr bwMode="auto">
          <a:xfrm>
            <a:off x="3539719" y="2381917"/>
            <a:ext cx="6314596"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a:xfrm>
            <a:off x="423018" y="548164"/>
            <a:ext cx="11887878" cy="917575"/>
          </a:xfrm>
        </p:spPr>
        <p:txBody>
          <a:bodyPr/>
          <a:lstStyle/>
          <a:p>
            <a:r>
              <a:rPr lang="en-US" dirty="0"/>
              <a:t>The Journey to the Cloud</a:t>
            </a:r>
          </a:p>
        </p:txBody>
      </p:sp>
      <p:sp>
        <p:nvSpPr>
          <p:cNvPr id="16" name="TextBox 15"/>
          <p:cNvSpPr txBox="1"/>
          <p:nvPr/>
        </p:nvSpPr>
        <p:spPr>
          <a:xfrm>
            <a:off x="1219312" y="3384440"/>
            <a:ext cx="1093905"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err="1">
                <a:gradFill>
                  <a:gsLst>
                    <a:gs pos="2917">
                      <a:srgbClr val="353535"/>
                    </a:gs>
                    <a:gs pos="30000">
                      <a:srgbClr val="353535"/>
                    </a:gs>
                  </a:gsLst>
                  <a:lin ang="5400000" scaled="0"/>
                </a:gradFill>
                <a:latin typeface="Segoe UI Semilight"/>
              </a:rPr>
              <a:t>Rehost</a:t>
            </a:r>
            <a:endParaRPr lang="en-US" sz="1632" dirty="0">
              <a:gradFill>
                <a:gsLst>
                  <a:gs pos="2917">
                    <a:srgbClr val="353535"/>
                  </a:gs>
                  <a:gs pos="30000">
                    <a:srgbClr val="353535"/>
                  </a:gs>
                </a:gsLst>
                <a:lin ang="5400000" scaled="0"/>
              </a:gradFill>
              <a:latin typeface="Segoe UI Semilight"/>
            </a:endParaRPr>
          </a:p>
        </p:txBody>
      </p:sp>
      <p:sp>
        <p:nvSpPr>
          <p:cNvPr id="17" name="TextBox 16"/>
          <p:cNvSpPr txBox="1"/>
          <p:nvPr/>
        </p:nvSpPr>
        <p:spPr>
          <a:xfrm>
            <a:off x="4247732" y="3342613"/>
            <a:ext cx="1257457"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Refactor</a:t>
            </a:r>
          </a:p>
        </p:txBody>
      </p:sp>
      <p:sp>
        <p:nvSpPr>
          <p:cNvPr id="19" name="TextBox 18"/>
          <p:cNvSpPr txBox="1"/>
          <p:nvPr/>
        </p:nvSpPr>
        <p:spPr>
          <a:xfrm>
            <a:off x="6157403" y="3340920"/>
            <a:ext cx="1410570"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Rearchitect</a:t>
            </a:r>
          </a:p>
        </p:txBody>
      </p:sp>
      <p:sp>
        <p:nvSpPr>
          <p:cNvPr id="20" name="TextBox 19"/>
          <p:cNvSpPr txBox="1"/>
          <p:nvPr/>
        </p:nvSpPr>
        <p:spPr>
          <a:xfrm>
            <a:off x="8016425" y="3340920"/>
            <a:ext cx="1178123"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Rebuild</a:t>
            </a:r>
          </a:p>
        </p:txBody>
      </p:sp>
      <p:sp>
        <p:nvSpPr>
          <p:cNvPr id="21" name="TextBox 20"/>
          <p:cNvSpPr txBox="1"/>
          <p:nvPr/>
        </p:nvSpPr>
        <p:spPr>
          <a:xfrm>
            <a:off x="10143865" y="3340920"/>
            <a:ext cx="1742367"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Replace</a:t>
            </a:r>
          </a:p>
        </p:txBody>
      </p:sp>
      <p:sp>
        <p:nvSpPr>
          <p:cNvPr id="22" name="Hexagon 21"/>
          <p:cNvSpPr>
            <a:spLocks noChangeAspect="1"/>
          </p:cNvSpPr>
          <p:nvPr/>
        </p:nvSpPr>
        <p:spPr bwMode="auto">
          <a:xfrm>
            <a:off x="8279127" y="4068974"/>
            <a:ext cx="652716" cy="564600"/>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a:spLocks noChangeAspect="1"/>
          </p:cNvSpPr>
          <p:nvPr/>
        </p:nvSpPr>
        <p:spPr bwMode="auto">
          <a:xfrm>
            <a:off x="10776707" y="4006935"/>
            <a:ext cx="660533" cy="564600"/>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a:spLocks noChangeAspect="1"/>
          </p:cNvSpPr>
          <p:nvPr/>
        </p:nvSpPr>
        <p:spPr bwMode="auto">
          <a:xfrm>
            <a:off x="1457306" y="4032277"/>
            <a:ext cx="652716" cy="564600"/>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a:spLocks noChangeAspect="1"/>
          </p:cNvSpPr>
          <p:nvPr/>
        </p:nvSpPr>
        <p:spPr bwMode="auto">
          <a:xfrm>
            <a:off x="6515132" y="4045569"/>
            <a:ext cx="652716" cy="564600"/>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a:spLocks noChangeAspect="1"/>
          </p:cNvSpPr>
          <p:nvPr/>
        </p:nvSpPr>
        <p:spPr bwMode="auto">
          <a:xfrm>
            <a:off x="4537885" y="4055780"/>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p:cNvSpPr txBox="1"/>
          <p:nvPr/>
        </p:nvSpPr>
        <p:spPr>
          <a:xfrm>
            <a:off x="691072" y="2694291"/>
            <a:ext cx="2339707"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Migrate</a:t>
            </a:r>
          </a:p>
        </p:txBody>
      </p:sp>
      <p:sp>
        <p:nvSpPr>
          <p:cNvPr id="52" name="TextBox 51"/>
          <p:cNvSpPr txBox="1"/>
          <p:nvPr/>
        </p:nvSpPr>
        <p:spPr>
          <a:xfrm>
            <a:off x="10281119" y="2687737"/>
            <a:ext cx="1477182"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SaaS</a:t>
            </a:r>
          </a:p>
        </p:txBody>
      </p:sp>
      <p:sp>
        <p:nvSpPr>
          <p:cNvPr id="28" name="TextBox 27">
            <a:extLst>
              <a:ext uri="{FF2B5EF4-FFF2-40B4-BE49-F238E27FC236}">
                <a16:creationId xmlns:a16="http://schemas.microsoft.com/office/drawing/2014/main" id="{AB4CB17C-04E3-4ABA-9F24-BC83C01188A5}"/>
              </a:ext>
            </a:extLst>
          </p:cNvPr>
          <p:cNvSpPr txBox="1"/>
          <p:nvPr/>
        </p:nvSpPr>
        <p:spPr>
          <a:xfrm>
            <a:off x="4105447" y="2690192"/>
            <a:ext cx="4772016"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Application Modernization</a:t>
            </a:r>
          </a:p>
        </p:txBody>
      </p:sp>
      <p:sp>
        <p:nvSpPr>
          <p:cNvPr id="5" name="Rectangle 4">
            <a:extLst>
              <a:ext uri="{FF2B5EF4-FFF2-40B4-BE49-F238E27FC236}">
                <a16:creationId xmlns:a16="http://schemas.microsoft.com/office/drawing/2014/main" id="{5C02C532-757D-4584-93CF-531E56CF6DB4}"/>
              </a:ext>
            </a:extLst>
          </p:cNvPr>
          <p:cNvSpPr/>
          <p:nvPr/>
        </p:nvSpPr>
        <p:spPr>
          <a:xfrm>
            <a:off x="146169" y="6575478"/>
            <a:ext cx="11612132" cy="286306"/>
          </a:xfrm>
          <a:prstGeom prst="rect">
            <a:avLst/>
          </a:prstGeom>
        </p:spPr>
        <p:txBody>
          <a:bodyPr wrap="square">
            <a:spAutoFit/>
          </a:bodyPr>
          <a:lstStyle/>
          <a:p>
            <a:pPr defTabSz="932597"/>
            <a:r>
              <a:rPr lang="en-US" sz="1224" u="sng" dirty="0">
                <a:solidFill>
                  <a:srgbClr val="505050"/>
                </a:solidFill>
                <a:latin typeface="Calibri" panose="020F0502020204030204" pitchFamily="34" charset="0"/>
                <a:ea typeface="DengXian" panose="02010600030101010101" pitchFamily="2" charset="-122"/>
              </a:rPr>
              <a:t>Source: Gartner:  “Developing a Public Cloud IaaS Adoption and Migration Framework</a:t>
            </a:r>
            <a:r>
              <a:rPr lang="en-US" sz="1224" dirty="0">
                <a:solidFill>
                  <a:srgbClr val="505050"/>
                </a:solidFill>
                <a:latin typeface="Calibri" panose="020F0502020204030204" pitchFamily="34" charset="0"/>
                <a:ea typeface="DengXian" panose="02010600030101010101" pitchFamily="2" charset="-122"/>
              </a:rPr>
              <a:t>” published March 2017 </a:t>
            </a:r>
            <a:endParaRPr lang="en-US" sz="1224" dirty="0">
              <a:solidFill>
                <a:srgbClr val="505050"/>
              </a:solidFill>
              <a:latin typeface="Segoe UI"/>
            </a:endParaRPr>
          </a:p>
        </p:txBody>
      </p:sp>
      <p:sp>
        <p:nvSpPr>
          <p:cNvPr id="7" name="Parenthèse ouvrante 6">
            <a:extLst>
              <a:ext uri="{FF2B5EF4-FFF2-40B4-BE49-F238E27FC236}">
                <a16:creationId xmlns:a16="http://schemas.microsoft.com/office/drawing/2014/main" id="{92A41219-5EAE-484C-90AA-E9EEA63CCBEF}"/>
              </a:ext>
            </a:extLst>
          </p:cNvPr>
          <p:cNvSpPr/>
          <p:nvPr/>
        </p:nvSpPr>
        <p:spPr>
          <a:xfrm>
            <a:off x="9956239" y="2190751"/>
            <a:ext cx="229418" cy="3067049"/>
          </a:xfrm>
          <a:prstGeom prst="leftBracket">
            <a:avLst/>
          </a:prstGeom>
          <a:noFill/>
          <a:ln w="571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Parenthèse ouvrante 26">
            <a:extLst>
              <a:ext uri="{FF2B5EF4-FFF2-40B4-BE49-F238E27FC236}">
                <a16:creationId xmlns:a16="http://schemas.microsoft.com/office/drawing/2014/main" id="{1E29D5DF-6F7F-4D0D-B748-6D193132BA4B}"/>
              </a:ext>
            </a:extLst>
          </p:cNvPr>
          <p:cNvSpPr/>
          <p:nvPr/>
        </p:nvSpPr>
        <p:spPr>
          <a:xfrm rot="10800000">
            <a:off x="11822960" y="2190749"/>
            <a:ext cx="229418" cy="3067049"/>
          </a:xfrm>
          <a:prstGeom prst="leftBracket">
            <a:avLst/>
          </a:prstGeom>
          <a:noFill/>
          <a:ln w="57150">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4" grpId="0" animBg="1"/>
      <p:bldP spid="16" grpId="0"/>
      <p:bldP spid="17" grpId="0"/>
      <p:bldP spid="19" grpId="0"/>
      <p:bldP spid="20" grpId="0"/>
      <p:bldP spid="21" grpId="0"/>
      <p:bldP spid="22" grpId="0" animBg="1"/>
      <p:bldP spid="23" grpId="0" animBg="1"/>
      <p:bldP spid="24" grpId="0" animBg="1"/>
      <p:bldP spid="25" grpId="0" animBg="1"/>
      <p:bldP spid="26" grpId="0" animBg="1"/>
      <p:bldP spid="12" grpId="0"/>
      <p:bldP spid="52"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62B01CE-332A-4B86-A106-0D4C40A2C2CC}"/>
              </a:ext>
            </a:extLst>
          </p:cNvPr>
          <p:cNvSpPr/>
          <p:nvPr/>
        </p:nvSpPr>
        <p:spPr bwMode="auto">
          <a:xfrm>
            <a:off x="1552292" y="1611371"/>
            <a:ext cx="2921910"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BC5322A-99A7-43ED-8D09-12A80C22C47D}"/>
              </a:ext>
            </a:extLst>
          </p:cNvPr>
          <p:cNvSpPr/>
          <p:nvPr/>
        </p:nvSpPr>
        <p:spPr bwMode="auto">
          <a:xfrm>
            <a:off x="4668993" y="1614264"/>
            <a:ext cx="6314596" cy="2708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a:xfrm>
            <a:off x="690523" y="243056"/>
            <a:ext cx="11887878" cy="917575"/>
          </a:xfrm>
        </p:spPr>
        <p:txBody>
          <a:bodyPr/>
          <a:lstStyle/>
          <a:p>
            <a:r>
              <a:rPr lang="en-US" dirty="0"/>
              <a:t>The Journey to the Cloud</a:t>
            </a:r>
          </a:p>
        </p:txBody>
      </p:sp>
      <p:sp>
        <p:nvSpPr>
          <p:cNvPr id="16" name="TextBox 15"/>
          <p:cNvSpPr txBox="1"/>
          <p:nvPr/>
        </p:nvSpPr>
        <p:spPr>
          <a:xfrm>
            <a:off x="2348586" y="2616787"/>
            <a:ext cx="1093905"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err="1">
                <a:gradFill>
                  <a:gsLst>
                    <a:gs pos="2917">
                      <a:srgbClr val="353535"/>
                    </a:gs>
                    <a:gs pos="30000">
                      <a:srgbClr val="353535"/>
                    </a:gs>
                  </a:gsLst>
                  <a:lin ang="5400000" scaled="0"/>
                </a:gradFill>
                <a:latin typeface="Segoe UI Semilight"/>
              </a:rPr>
              <a:t>Rehost</a:t>
            </a:r>
            <a:endParaRPr lang="en-US" sz="1632" dirty="0">
              <a:gradFill>
                <a:gsLst>
                  <a:gs pos="2917">
                    <a:srgbClr val="353535"/>
                  </a:gs>
                  <a:gs pos="30000">
                    <a:srgbClr val="353535"/>
                  </a:gs>
                </a:gsLst>
                <a:lin ang="5400000" scaled="0"/>
              </a:gradFill>
              <a:latin typeface="Segoe UI Semilight"/>
            </a:endParaRPr>
          </a:p>
        </p:txBody>
      </p:sp>
      <p:sp>
        <p:nvSpPr>
          <p:cNvPr id="17" name="TextBox 16"/>
          <p:cNvSpPr txBox="1"/>
          <p:nvPr/>
        </p:nvSpPr>
        <p:spPr>
          <a:xfrm>
            <a:off x="5377006" y="2574961"/>
            <a:ext cx="1257457"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Refactor</a:t>
            </a:r>
          </a:p>
        </p:txBody>
      </p:sp>
      <p:sp>
        <p:nvSpPr>
          <p:cNvPr id="19" name="TextBox 18"/>
          <p:cNvSpPr txBox="1"/>
          <p:nvPr/>
        </p:nvSpPr>
        <p:spPr>
          <a:xfrm>
            <a:off x="7286677" y="2573268"/>
            <a:ext cx="1410570"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Rearchitect</a:t>
            </a:r>
          </a:p>
        </p:txBody>
      </p:sp>
      <p:sp>
        <p:nvSpPr>
          <p:cNvPr id="20" name="TextBox 19"/>
          <p:cNvSpPr txBox="1"/>
          <p:nvPr/>
        </p:nvSpPr>
        <p:spPr>
          <a:xfrm>
            <a:off x="9145699" y="2573268"/>
            <a:ext cx="1178123" cy="521434"/>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1632" dirty="0">
                <a:gradFill>
                  <a:gsLst>
                    <a:gs pos="2917">
                      <a:srgbClr val="353535"/>
                    </a:gs>
                    <a:gs pos="30000">
                      <a:srgbClr val="353535"/>
                    </a:gs>
                  </a:gsLst>
                  <a:lin ang="5400000" scaled="0"/>
                </a:gradFill>
                <a:latin typeface="Segoe UI Semilight"/>
              </a:rPr>
              <a:t>Rebuild</a:t>
            </a:r>
          </a:p>
        </p:txBody>
      </p:sp>
      <p:sp>
        <p:nvSpPr>
          <p:cNvPr id="22" name="Hexagon 21"/>
          <p:cNvSpPr>
            <a:spLocks noChangeAspect="1"/>
          </p:cNvSpPr>
          <p:nvPr/>
        </p:nvSpPr>
        <p:spPr bwMode="auto">
          <a:xfrm>
            <a:off x="9408401" y="3301322"/>
            <a:ext cx="652716" cy="564600"/>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a:spLocks noChangeAspect="1"/>
          </p:cNvSpPr>
          <p:nvPr/>
        </p:nvSpPr>
        <p:spPr bwMode="auto">
          <a:xfrm>
            <a:off x="2586580" y="3264624"/>
            <a:ext cx="652716" cy="564600"/>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a:spLocks noChangeAspect="1"/>
          </p:cNvSpPr>
          <p:nvPr/>
        </p:nvSpPr>
        <p:spPr bwMode="auto">
          <a:xfrm>
            <a:off x="7644406" y="3277917"/>
            <a:ext cx="652716" cy="564600"/>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a:spLocks noChangeAspect="1"/>
          </p:cNvSpPr>
          <p:nvPr/>
        </p:nvSpPr>
        <p:spPr bwMode="auto">
          <a:xfrm>
            <a:off x="5667159" y="3288127"/>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p:cNvSpPr txBox="1"/>
          <p:nvPr/>
        </p:nvSpPr>
        <p:spPr>
          <a:xfrm>
            <a:off x="1820346" y="1926638"/>
            <a:ext cx="2339707"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Migrate</a:t>
            </a:r>
          </a:p>
        </p:txBody>
      </p:sp>
      <p:sp>
        <p:nvSpPr>
          <p:cNvPr id="28" name="TextBox 27">
            <a:extLst>
              <a:ext uri="{FF2B5EF4-FFF2-40B4-BE49-F238E27FC236}">
                <a16:creationId xmlns:a16="http://schemas.microsoft.com/office/drawing/2014/main" id="{AB4CB17C-04E3-4ABA-9F24-BC83C01188A5}"/>
              </a:ext>
            </a:extLst>
          </p:cNvPr>
          <p:cNvSpPr txBox="1"/>
          <p:nvPr/>
        </p:nvSpPr>
        <p:spPr>
          <a:xfrm>
            <a:off x="5234721" y="1922539"/>
            <a:ext cx="4772016" cy="634440"/>
          </a:xfrm>
          <a:prstGeom prst="rect">
            <a:avLst/>
          </a:prstGeom>
          <a:noFill/>
        </p:spPr>
        <p:txBody>
          <a:bodyPr wrap="square" lIns="182854" tIns="146283" rIns="182854" bIns="146283" rtlCol="0">
            <a:spAutoFit/>
          </a:bodyPr>
          <a:lstStyle/>
          <a:p>
            <a:pPr algn="ctr" defTabSz="932293">
              <a:lnSpc>
                <a:spcPct val="90000"/>
              </a:lnSpc>
              <a:defRPr/>
            </a:pPr>
            <a:r>
              <a:rPr lang="en-US" sz="2400" b="1" dirty="0">
                <a:gradFill>
                  <a:gsLst>
                    <a:gs pos="0">
                      <a:srgbClr val="00B294"/>
                    </a:gs>
                    <a:gs pos="100000">
                      <a:srgbClr val="00B294"/>
                    </a:gs>
                  </a:gsLst>
                  <a:lin ang="5400000" scaled="0"/>
                </a:gradFill>
                <a:latin typeface="Segoe UI"/>
                <a:ea typeface="Segoe UI" pitchFamily="34" charset="0"/>
                <a:cs typeface="Segoe UI" pitchFamily="34" charset="0"/>
              </a:rPr>
              <a:t>Application Modernization</a:t>
            </a:r>
          </a:p>
        </p:txBody>
      </p:sp>
      <p:grpSp>
        <p:nvGrpSpPr>
          <p:cNvPr id="84" name="Group 83">
            <a:extLst>
              <a:ext uri="{FF2B5EF4-FFF2-40B4-BE49-F238E27FC236}">
                <a16:creationId xmlns:a16="http://schemas.microsoft.com/office/drawing/2014/main" id="{B0CD8E41-532D-41A2-B24D-D9F2EC1601B2}"/>
              </a:ext>
            </a:extLst>
          </p:cNvPr>
          <p:cNvGrpSpPr/>
          <p:nvPr/>
        </p:nvGrpSpPr>
        <p:grpSpPr>
          <a:xfrm>
            <a:off x="6665383" y="4503576"/>
            <a:ext cx="836249" cy="416349"/>
            <a:chOff x="6772308" y="3901048"/>
            <a:chExt cx="1082491" cy="574782"/>
          </a:xfrm>
        </p:grpSpPr>
        <p:sp>
          <p:nvSpPr>
            <p:cNvPr id="85" name="Freeform 50">
              <a:extLst>
                <a:ext uri="{FF2B5EF4-FFF2-40B4-BE49-F238E27FC236}">
                  <a16:creationId xmlns:a16="http://schemas.microsoft.com/office/drawing/2014/main" id="{3A919B66-91BA-4EAC-AA96-064E60AFE243}"/>
                </a:ext>
              </a:extLst>
            </p:cNvPr>
            <p:cNvSpPr>
              <a:spLocks/>
            </p:cNvSpPr>
            <p:nvPr/>
          </p:nvSpPr>
          <p:spPr bwMode="auto">
            <a:xfrm>
              <a:off x="6772308" y="3901048"/>
              <a:ext cx="857133" cy="57478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86" name="Freeform 50">
              <a:extLst>
                <a:ext uri="{FF2B5EF4-FFF2-40B4-BE49-F238E27FC236}">
                  <a16:creationId xmlns:a16="http://schemas.microsoft.com/office/drawing/2014/main" id="{C49F3AC0-354B-472E-BB39-39DFDE848CAE}"/>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grpSp>
        <p:nvGrpSpPr>
          <p:cNvPr id="2" name="Group 1">
            <a:extLst>
              <a:ext uri="{FF2B5EF4-FFF2-40B4-BE49-F238E27FC236}">
                <a16:creationId xmlns:a16="http://schemas.microsoft.com/office/drawing/2014/main" id="{475B5732-108F-4E0B-9566-23312F2E2637}"/>
              </a:ext>
            </a:extLst>
          </p:cNvPr>
          <p:cNvGrpSpPr/>
          <p:nvPr/>
        </p:nvGrpSpPr>
        <p:grpSpPr>
          <a:xfrm>
            <a:off x="1600173" y="4809525"/>
            <a:ext cx="9113703" cy="1940028"/>
            <a:chOff x="1514498" y="4928233"/>
            <a:chExt cx="8815501" cy="1902161"/>
          </a:xfrm>
        </p:grpSpPr>
        <p:grpSp>
          <p:nvGrpSpPr>
            <p:cNvPr id="27" name="Group 26">
              <a:extLst>
                <a:ext uri="{FF2B5EF4-FFF2-40B4-BE49-F238E27FC236}">
                  <a16:creationId xmlns:a16="http://schemas.microsoft.com/office/drawing/2014/main" id="{B61B7A86-C3F4-4B58-9603-CCB570BE834C}"/>
                </a:ext>
              </a:extLst>
            </p:cNvPr>
            <p:cNvGrpSpPr/>
            <p:nvPr/>
          </p:nvGrpSpPr>
          <p:grpSpPr>
            <a:xfrm>
              <a:off x="1751082" y="5753314"/>
              <a:ext cx="8546998" cy="168106"/>
              <a:chOff x="457200" y="5650428"/>
              <a:chExt cx="11284010" cy="236696"/>
            </a:xfrm>
          </p:grpSpPr>
          <p:cxnSp>
            <p:nvCxnSpPr>
              <p:cNvPr id="31" name="Straight Connector 30">
                <a:extLst>
                  <a:ext uri="{FF2B5EF4-FFF2-40B4-BE49-F238E27FC236}">
                    <a16:creationId xmlns:a16="http://schemas.microsoft.com/office/drawing/2014/main" id="{439A7F56-6F47-4703-BC6B-8C3F7CE20BF4}"/>
                  </a:ext>
                </a:extLst>
              </p:cNvPr>
              <p:cNvCxnSpPr>
                <a:cxnSpLocks/>
                <a:stCxn id="32" idx="1"/>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 name="Arrow: Chevron 31">
                <a:extLst>
                  <a:ext uri="{FF2B5EF4-FFF2-40B4-BE49-F238E27FC236}">
                    <a16:creationId xmlns:a16="http://schemas.microsoft.com/office/drawing/2014/main" id="{B3D1CB3B-921F-4C7F-BE8D-5CFE5875BA99}"/>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09732626-B3F9-4218-917E-E2464F7EEC39}"/>
                </a:ext>
              </a:extLst>
            </p:cNvPr>
            <p:cNvSpPr txBox="1"/>
            <p:nvPr/>
          </p:nvSpPr>
          <p:spPr>
            <a:xfrm>
              <a:off x="6215291" y="5867643"/>
              <a:ext cx="1502043" cy="821708"/>
            </a:xfrm>
            <a:prstGeom prst="rect">
              <a:avLst/>
            </a:prstGeom>
            <a:noFill/>
          </p:spPr>
          <p:txBody>
            <a:bodyPr wrap="none" lIns="182802" tIns="146241" rIns="182802" bIns="146241" rtlCol="0" anchor="t">
              <a:spAutoFit/>
            </a:bodyPr>
            <a:lstStyle/>
            <a:p>
              <a:pPr algn="ctr" defTabSz="913873">
                <a:spcAft>
                  <a:spcPts val="600"/>
                </a:spcAft>
                <a:defRPr/>
              </a:pPr>
              <a:r>
                <a:rPr lang="en-US" kern="0" dirty="0">
                  <a:solidFill>
                    <a:srgbClr val="353535"/>
                  </a:solidFill>
                  <a:latin typeface="Segoe UI Semilight"/>
                </a:rPr>
                <a:t>Containers</a:t>
              </a:r>
            </a:p>
            <a:p>
              <a:pPr algn="ctr" defTabSz="913873">
                <a:spcAft>
                  <a:spcPts val="600"/>
                </a:spcAft>
                <a:defRPr/>
              </a:pPr>
              <a:r>
                <a:rPr lang="en-US" sz="1122" i="1" kern="0" dirty="0">
                  <a:solidFill>
                    <a:srgbClr val="353535"/>
                  </a:solidFill>
                  <a:latin typeface="Segoe UI Semilight"/>
                </a:rPr>
                <a:t>Container Platform</a:t>
              </a:r>
            </a:p>
          </p:txBody>
        </p:sp>
        <p:sp>
          <p:nvSpPr>
            <p:cNvPr id="34" name="TextBox 33">
              <a:extLst>
                <a:ext uri="{FF2B5EF4-FFF2-40B4-BE49-F238E27FC236}">
                  <a16:creationId xmlns:a16="http://schemas.microsoft.com/office/drawing/2014/main" id="{977966B6-079A-49ED-9DBC-3097CEBDD208}"/>
                </a:ext>
              </a:extLst>
            </p:cNvPr>
            <p:cNvSpPr txBox="1"/>
            <p:nvPr/>
          </p:nvSpPr>
          <p:spPr>
            <a:xfrm>
              <a:off x="1514498" y="5836011"/>
              <a:ext cx="1713954" cy="821708"/>
            </a:xfrm>
            <a:prstGeom prst="rect">
              <a:avLst/>
            </a:prstGeom>
            <a:noFill/>
          </p:spPr>
          <p:txBody>
            <a:bodyPr wrap="none" lIns="182802" tIns="146241" rIns="182802" bIns="146241" rtlCol="0" anchor="t">
              <a:spAutoFit/>
            </a:bodyPr>
            <a:lstStyle/>
            <a:p>
              <a:pPr algn="ctr" defTabSz="913873">
                <a:spcAft>
                  <a:spcPts val="600"/>
                </a:spcAft>
                <a:defRPr/>
              </a:pPr>
              <a:r>
                <a:rPr lang="en-US" kern="0" dirty="0">
                  <a:solidFill>
                    <a:srgbClr val="353535"/>
                  </a:solidFill>
                  <a:latin typeface="Segoe UI Semilight"/>
                </a:rPr>
                <a:t>On-Premises</a:t>
              </a:r>
            </a:p>
            <a:p>
              <a:pPr algn="ctr" defTabSz="913873">
                <a:spcAft>
                  <a:spcPts val="600"/>
                </a:spcAft>
                <a:defRPr/>
              </a:pPr>
              <a:r>
                <a:rPr lang="en-US" sz="1122" i="1" kern="0" dirty="0">
                  <a:solidFill>
                    <a:srgbClr val="353535"/>
                  </a:solidFill>
                  <a:latin typeface="Segoe UI Semilight"/>
                </a:rPr>
                <a:t>Infrastructure Platform</a:t>
              </a:r>
            </a:p>
          </p:txBody>
        </p:sp>
        <p:grpSp>
          <p:nvGrpSpPr>
            <p:cNvPr id="35" name="Group 34">
              <a:extLst>
                <a:ext uri="{FF2B5EF4-FFF2-40B4-BE49-F238E27FC236}">
                  <a16:creationId xmlns:a16="http://schemas.microsoft.com/office/drawing/2014/main" id="{5C4E117C-9F67-4E74-8928-3EEE324AC058}"/>
                </a:ext>
              </a:extLst>
            </p:cNvPr>
            <p:cNvGrpSpPr/>
            <p:nvPr/>
          </p:nvGrpSpPr>
          <p:grpSpPr>
            <a:xfrm>
              <a:off x="2086980" y="5126553"/>
              <a:ext cx="568988" cy="569334"/>
              <a:chOff x="2084593" y="2157479"/>
              <a:chExt cx="958326" cy="1022668"/>
            </a:xfrm>
          </p:grpSpPr>
          <p:grpSp>
            <p:nvGrpSpPr>
              <p:cNvPr id="36" name="Group 4">
                <a:extLst>
                  <a:ext uri="{FF2B5EF4-FFF2-40B4-BE49-F238E27FC236}">
                    <a16:creationId xmlns:a16="http://schemas.microsoft.com/office/drawing/2014/main" id="{6F91F5B1-ADE9-48F9-A316-F39761AB859B}"/>
                  </a:ext>
                </a:extLst>
              </p:cNvPr>
              <p:cNvGrpSpPr>
                <a:grpSpLocks noChangeAspect="1"/>
              </p:cNvGrpSpPr>
              <p:nvPr/>
            </p:nvGrpSpPr>
            <p:grpSpPr bwMode="auto">
              <a:xfrm>
                <a:off x="2084593" y="2157479"/>
                <a:ext cx="475727" cy="1022668"/>
                <a:chOff x="7" y="12"/>
                <a:chExt cx="167" cy="359"/>
              </a:xfrm>
            </p:grpSpPr>
            <p:sp>
              <p:nvSpPr>
                <p:cNvPr id="44" name="Rectangle 5">
                  <a:extLst>
                    <a:ext uri="{FF2B5EF4-FFF2-40B4-BE49-F238E27FC236}">
                      <a16:creationId xmlns:a16="http://schemas.microsoft.com/office/drawing/2014/main" id="{1FD4FB84-31D5-4B79-A382-2E3F4BE2D2E7}"/>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5" name="Freeform 6">
                  <a:extLst>
                    <a:ext uri="{FF2B5EF4-FFF2-40B4-BE49-F238E27FC236}">
                      <a16:creationId xmlns:a16="http://schemas.microsoft.com/office/drawing/2014/main" id="{37455E96-66FF-4E9D-B5F0-00891B98863B}"/>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6" name="Rectangle 7">
                  <a:extLst>
                    <a:ext uri="{FF2B5EF4-FFF2-40B4-BE49-F238E27FC236}">
                      <a16:creationId xmlns:a16="http://schemas.microsoft.com/office/drawing/2014/main" id="{A2D5B9CA-D9F3-4F0D-9C65-2C3AB593E354}"/>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7" name="Rectangle 8">
                  <a:extLst>
                    <a:ext uri="{FF2B5EF4-FFF2-40B4-BE49-F238E27FC236}">
                      <a16:creationId xmlns:a16="http://schemas.microsoft.com/office/drawing/2014/main" id="{8FD0EB23-BCCF-4F7B-95F8-E9F1FF76B627}"/>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8" name="Rectangle 9">
                  <a:extLst>
                    <a:ext uri="{FF2B5EF4-FFF2-40B4-BE49-F238E27FC236}">
                      <a16:creationId xmlns:a16="http://schemas.microsoft.com/office/drawing/2014/main" id="{A5E2332D-AFA0-4054-9787-7A6B620F4E2F}"/>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9" name="Rectangle 10">
                  <a:extLst>
                    <a:ext uri="{FF2B5EF4-FFF2-40B4-BE49-F238E27FC236}">
                      <a16:creationId xmlns:a16="http://schemas.microsoft.com/office/drawing/2014/main" id="{D942DD5F-802F-4772-B03B-36692786CAEF}"/>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50" name="Rectangle 11">
                  <a:extLst>
                    <a:ext uri="{FF2B5EF4-FFF2-40B4-BE49-F238E27FC236}">
                      <a16:creationId xmlns:a16="http://schemas.microsoft.com/office/drawing/2014/main" id="{55375ADB-AF18-48A6-9800-E9B74105F15C}"/>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51" name="Rectangle 12">
                  <a:extLst>
                    <a:ext uri="{FF2B5EF4-FFF2-40B4-BE49-F238E27FC236}">
                      <a16:creationId xmlns:a16="http://schemas.microsoft.com/office/drawing/2014/main" id="{B4873390-6AFC-4620-B243-267F646901F3}"/>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53" name="Rectangle 13">
                  <a:extLst>
                    <a:ext uri="{FF2B5EF4-FFF2-40B4-BE49-F238E27FC236}">
                      <a16:creationId xmlns:a16="http://schemas.microsoft.com/office/drawing/2014/main" id="{332E76F9-0493-45E2-93E6-D052A799278D}"/>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dirty="0">
                    <a:solidFill>
                      <a:srgbClr val="353535"/>
                    </a:solidFill>
                    <a:latin typeface="Segoe UI Semilight"/>
                  </a:endParaRPr>
                </a:p>
              </p:txBody>
            </p:sp>
          </p:grpSp>
          <p:grpSp>
            <p:nvGrpSpPr>
              <p:cNvPr id="37" name="Group 36">
                <a:extLst>
                  <a:ext uri="{FF2B5EF4-FFF2-40B4-BE49-F238E27FC236}">
                    <a16:creationId xmlns:a16="http://schemas.microsoft.com/office/drawing/2014/main" id="{047056DD-B7C0-4EC1-81E3-7C9B44E69DC5}"/>
                  </a:ext>
                </a:extLst>
              </p:cNvPr>
              <p:cNvGrpSpPr/>
              <p:nvPr/>
            </p:nvGrpSpPr>
            <p:grpSpPr>
              <a:xfrm>
                <a:off x="2561534" y="2758439"/>
                <a:ext cx="475727" cy="421466"/>
                <a:chOff x="2779974" y="2727959"/>
                <a:chExt cx="475727" cy="421466"/>
              </a:xfrm>
            </p:grpSpPr>
            <p:sp>
              <p:nvSpPr>
                <p:cNvPr id="39" name="Rectangle 5">
                  <a:extLst>
                    <a:ext uri="{FF2B5EF4-FFF2-40B4-BE49-F238E27FC236}">
                      <a16:creationId xmlns:a16="http://schemas.microsoft.com/office/drawing/2014/main" id="{B8351D27-64CA-47D2-AA6E-733DFDD2C006}"/>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0" name="Freeform 6">
                  <a:extLst>
                    <a:ext uri="{FF2B5EF4-FFF2-40B4-BE49-F238E27FC236}">
                      <a16:creationId xmlns:a16="http://schemas.microsoft.com/office/drawing/2014/main" id="{97BB086A-7EC2-4C1A-B69E-3A439444310C}"/>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1" name="Rectangle 7">
                  <a:extLst>
                    <a:ext uri="{FF2B5EF4-FFF2-40B4-BE49-F238E27FC236}">
                      <a16:creationId xmlns:a16="http://schemas.microsoft.com/office/drawing/2014/main" id="{4230454F-ACA8-4819-8D84-D1E0EDA60D4F}"/>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2" name="Rectangle 8">
                  <a:extLst>
                    <a:ext uri="{FF2B5EF4-FFF2-40B4-BE49-F238E27FC236}">
                      <a16:creationId xmlns:a16="http://schemas.microsoft.com/office/drawing/2014/main" id="{CAECCE21-EAD7-4C41-8B9C-0020DDD68BD5}"/>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sp>
              <p:nvSpPr>
                <p:cNvPr id="43" name="Rectangle 9">
                  <a:extLst>
                    <a:ext uri="{FF2B5EF4-FFF2-40B4-BE49-F238E27FC236}">
                      <a16:creationId xmlns:a16="http://schemas.microsoft.com/office/drawing/2014/main" id="{18203E04-4703-4FD9-8E1B-AEB2A522468C}"/>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a:solidFill>
                      <a:srgbClr val="353535"/>
                    </a:solidFill>
                    <a:latin typeface="Segoe UI Semilight"/>
                  </a:endParaRPr>
                </a:p>
              </p:txBody>
            </p:sp>
          </p:grpSp>
          <p:sp>
            <p:nvSpPr>
              <p:cNvPr id="38" name="Isosceles Triangle 37">
                <a:extLst>
                  <a:ext uri="{FF2B5EF4-FFF2-40B4-BE49-F238E27FC236}">
                    <a16:creationId xmlns:a16="http://schemas.microsoft.com/office/drawing/2014/main" id="{6F216214-30A1-4927-958B-8514FB1247C4}"/>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sz="1800" err="1">
                  <a:solidFill>
                    <a:srgbClr val="353535"/>
                  </a:solidFill>
                  <a:latin typeface="Segoe UI Semilight"/>
                </a:endParaRPr>
              </a:p>
            </p:txBody>
          </p:sp>
        </p:grpSp>
        <p:grpSp>
          <p:nvGrpSpPr>
            <p:cNvPr id="54" name="Group 16">
              <a:extLst>
                <a:ext uri="{FF2B5EF4-FFF2-40B4-BE49-F238E27FC236}">
                  <a16:creationId xmlns:a16="http://schemas.microsoft.com/office/drawing/2014/main" id="{767F1966-6474-4D20-8871-660D989FF889}"/>
                </a:ext>
              </a:extLst>
            </p:cNvPr>
            <p:cNvGrpSpPr>
              <a:grpSpLocks noChangeAspect="1"/>
            </p:cNvGrpSpPr>
            <p:nvPr/>
          </p:nvGrpSpPr>
          <p:grpSpPr bwMode="auto">
            <a:xfrm>
              <a:off x="9145481" y="5211724"/>
              <a:ext cx="457403" cy="496093"/>
              <a:chOff x="13" y="7"/>
              <a:chExt cx="351" cy="406"/>
            </a:xfrm>
          </p:grpSpPr>
          <p:sp>
            <p:nvSpPr>
              <p:cNvPr id="55" name="Freeform 17">
                <a:extLst>
                  <a:ext uri="{FF2B5EF4-FFF2-40B4-BE49-F238E27FC236}">
                    <a16:creationId xmlns:a16="http://schemas.microsoft.com/office/drawing/2014/main" id="{AD8983D7-45E2-4122-94CF-AD1A730AF84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56" name="Freeform 18">
                <a:extLst>
                  <a:ext uri="{FF2B5EF4-FFF2-40B4-BE49-F238E27FC236}">
                    <a16:creationId xmlns:a16="http://schemas.microsoft.com/office/drawing/2014/main" id="{A243B27F-E931-4C0B-8421-140A5E6E5C1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57" name="Line 19">
                <a:extLst>
                  <a:ext uri="{FF2B5EF4-FFF2-40B4-BE49-F238E27FC236}">
                    <a16:creationId xmlns:a16="http://schemas.microsoft.com/office/drawing/2014/main" id="{6BDF3CA4-F045-4BE2-8EED-023D85FDA80B}"/>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58" name="Freeform 20">
                <a:extLst>
                  <a:ext uri="{FF2B5EF4-FFF2-40B4-BE49-F238E27FC236}">
                    <a16:creationId xmlns:a16="http://schemas.microsoft.com/office/drawing/2014/main" id="{D70FF59B-7EDE-4EF8-8F35-CAFECFDFB11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59" name="Freeform 21">
                <a:extLst>
                  <a:ext uri="{FF2B5EF4-FFF2-40B4-BE49-F238E27FC236}">
                    <a16:creationId xmlns:a16="http://schemas.microsoft.com/office/drawing/2014/main" id="{9BEB5B36-DA50-446A-A86E-47FC7E87A546}"/>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0" name="Line 22">
                <a:extLst>
                  <a:ext uri="{FF2B5EF4-FFF2-40B4-BE49-F238E27FC236}">
                    <a16:creationId xmlns:a16="http://schemas.microsoft.com/office/drawing/2014/main" id="{85485BCF-8A84-4996-B57F-8DBFC49A9EA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1" name="Freeform 23">
                <a:extLst>
                  <a:ext uri="{FF2B5EF4-FFF2-40B4-BE49-F238E27FC236}">
                    <a16:creationId xmlns:a16="http://schemas.microsoft.com/office/drawing/2014/main" id="{3E686FA8-D8A8-46AE-BD60-E419093C2199}"/>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2" name="Freeform 24">
                <a:extLst>
                  <a:ext uri="{FF2B5EF4-FFF2-40B4-BE49-F238E27FC236}">
                    <a16:creationId xmlns:a16="http://schemas.microsoft.com/office/drawing/2014/main" id="{5DF5D763-A011-4152-A984-72A71F645E2C}"/>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3" name="Freeform 25">
                <a:extLst>
                  <a:ext uri="{FF2B5EF4-FFF2-40B4-BE49-F238E27FC236}">
                    <a16:creationId xmlns:a16="http://schemas.microsoft.com/office/drawing/2014/main" id="{5B3BFBCA-2CE6-4B10-BC82-0E7F9B91E489}"/>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4" name="Line 26">
                <a:extLst>
                  <a:ext uri="{FF2B5EF4-FFF2-40B4-BE49-F238E27FC236}">
                    <a16:creationId xmlns:a16="http://schemas.microsoft.com/office/drawing/2014/main" id="{8629859B-EEBE-4A13-85CF-375B9E6E9D38}"/>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5" name="Freeform 27">
                <a:extLst>
                  <a:ext uri="{FF2B5EF4-FFF2-40B4-BE49-F238E27FC236}">
                    <a16:creationId xmlns:a16="http://schemas.microsoft.com/office/drawing/2014/main" id="{9D510D15-67EC-405E-8269-91D02D800310}"/>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6" name="Freeform 28">
                <a:extLst>
                  <a:ext uri="{FF2B5EF4-FFF2-40B4-BE49-F238E27FC236}">
                    <a16:creationId xmlns:a16="http://schemas.microsoft.com/office/drawing/2014/main" id="{6069C224-CA89-400A-9B1A-E8211ACCD634}"/>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grpSp>
          <p:nvGrpSpPr>
            <p:cNvPr id="67" name="Group 31">
              <a:extLst>
                <a:ext uri="{FF2B5EF4-FFF2-40B4-BE49-F238E27FC236}">
                  <a16:creationId xmlns:a16="http://schemas.microsoft.com/office/drawing/2014/main" id="{B94302A6-6755-43A4-B802-88FAF8464919}"/>
                </a:ext>
              </a:extLst>
            </p:cNvPr>
            <p:cNvGrpSpPr>
              <a:grpSpLocks noChangeAspect="1"/>
            </p:cNvGrpSpPr>
            <p:nvPr/>
          </p:nvGrpSpPr>
          <p:grpSpPr bwMode="auto">
            <a:xfrm>
              <a:off x="3874805" y="5292947"/>
              <a:ext cx="411130" cy="402941"/>
              <a:chOff x="12" y="7"/>
              <a:chExt cx="221" cy="231"/>
            </a:xfrm>
          </p:grpSpPr>
          <p:sp>
            <p:nvSpPr>
              <p:cNvPr id="68" name="Rectangle 32">
                <a:extLst>
                  <a:ext uri="{FF2B5EF4-FFF2-40B4-BE49-F238E27FC236}">
                    <a16:creationId xmlns:a16="http://schemas.microsoft.com/office/drawing/2014/main" id="{F3BFAFA4-DDAF-48F4-82E5-830FA9D3A9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69" name="Line 33">
                <a:extLst>
                  <a:ext uri="{FF2B5EF4-FFF2-40B4-BE49-F238E27FC236}">
                    <a16:creationId xmlns:a16="http://schemas.microsoft.com/office/drawing/2014/main" id="{834CADAD-EC71-48A8-8F26-46B4384BB12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0" name="Line 34">
                <a:extLst>
                  <a:ext uri="{FF2B5EF4-FFF2-40B4-BE49-F238E27FC236}">
                    <a16:creationId xmlns:a16="http://schemas.microsoft.com/office/drawing/2014/main" id="{CDD687D9-D46F-4952-9A79-1F8E39D5277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1" name="Line 35">
                <a:extLst>
                  <a:ext uri="{FF2B5EF4-FFF2-40B4-BE49-F238E27FC236}">
                    <a16:creationId xmlns:a16="http://schemas.microsoft.com/office/drawing/2014/main" id="{FE8F446E-8117-4224-B139-C41E2EC2E3FE}"/>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2" name="Rectangle 36">
                <a:extLst>
                  <a:ext uri="{FF2B5EF4-FFF2-40B4-BE49-F238E27FC236}">
                    <a16:creationId xmlns:a16="http://schemas.microsoft.com/office/drawing/2014/main" id="{832F6426-0990-476D-902E-D36A20D5BC94}"/>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3" name="Line 37">
                <a:extLst>
                  <a:ext uri="{FF2B5EF4-FFF2-40B4-BE49-F238E27FC236}">
                    <a16:creationId xmlns:a16="http://schemas.microsoft.com/office/drawing/2014/main" id="{F499EFDC-E774-404E-BE07-CE5EB219E909}"/>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4" name="Line 38">
                <a:extLst>
                  <a:ext uri="{FF2B5EF4-FFF2-40B4-BE49-F238E27FC236}">
                    <a16:creationId xmlns:a16="http://schemas.microsoft.com/office/drawing/2014/main" id="{42079FD4-4E1E-4343-93AE-E0F61A4615D0}"/>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5" name="Line 39">
                <a:extLst>
                  <a:ext uri="{FF2B5EF4-FFF2-40B4-BE49-F238E27FC236}">
                    <a16:creationId xmlns:a16="http://schemas.microsoft.com/office/drawing/2014/main" id="{8D99577B-BEC2-4C1C-B239-12C3ABDB76AE}"/>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6" name="Rectangle 40">
                <a:extLst>
                  <a:ext uri="{FF2B5EF4-FFF2-40B4-BE49-F238E27FC236}">
                    <a16:creationId xmlns:a16="http://schemas.microsoft.com/office/drawing/2014/main" id="{7243C040-C298-45D8-8E53-309C8E9DB4DF}"/>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7" name="Line 41">
                <a:extLst>
                  <a:ext uri="{FF2B5EF4-FFF2-40B4-BE49-F238E27FC236}">
                    <a16:creationId xmlns:a16="http://schemas.microsoft.com/office/drawing/2014/main" id="{38B0A7BA-49F0-427E-9A8A-AEEA9ED7E7FA}"/>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8" name="Line 42">
                <a:extLst>
                  <a:ext uri="{FF2B5EF4-FFF2-40B4-BE49-F238E27FC236}">
                    <a16:creationId xmlns:a16="http://schemas.microsoft.com/office/drawing/2014/main" id="{E3732D98-C579-4F58-A7F1-99A80232687A}"/>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79" name="Line 43">
                <a:extLst>
                  <a:ext uri="{FF2B5EF4-FFF2-40B4-BE49-F238E27FC236}">
                    <a16:creationId xmlns:a16="http://schemas.microsoft.com/office/drawing/2014/main" id="{1EDB1058-1E08-4143-BCEA-2FD1F10528C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80" name="Line 44">
                <a:extLst>
                  <a:ext uri="{FF2B5EF4-FFF2-40B4-BE49-F238E27FC236}">
                    <a16:creationId xmlns:a16="http://schemas.microsoft.com/office/drawing/2014/main" id="{20E4E738-7B80-44AB-9CE0-7FC671794752}"/>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81" name="Line 45">
                <a:extLst>
                  <a:ext uri="{FF2B5EF4-FFF2-40B4-BE49-F238E27FC236}">
                    <a16:creationId xmlns:a16="http://schemas.microsoft.com/office/drawing/2014/main" id="{118E0EDB-F1D9-4AD4-B175-62F0BFF2305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82" name="Line 46">
                <a:extLst>
                  <a:ext uri="{FF2B5EF4-FFF2-40B4-BE49-F238E27FC236}">
                    <a16:creationId xmlns:a16="http://schemas.microsoft.com/office/drawing/2014/main" id="{948153A7-2813-41D3-A151-85BB32D5881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sp>
          <p:nvSpPr>
            <p:cNvPr id="83" name="Right Brace 82">
              <a:extLst>
                <a:ext uri="{FF2B5EF4-FFF2-40B4-BE49-F238E27FC236}">
                  <a16:creationId xmlns:a16="http://schemas.microsoft.com/office/drawing/2014/main" id="{BCF58D0B-67D7-4AA5-9DDD-C3B2CFB34B6B}"/>
                </a:ext>
              </a:extLst>
            </p:cNvPr>
            <p:cNvSpPr/>
            <p:nvPr/>
          </p:nvSpPr>
          <p:spPr>
            <a:xfrm rot="16200000">
              <a:off x="6846959" y="1713429"/>
              <a:ext cx="233531" cy="6663139"/>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92" name="TextBox 91">
              <a:extLst>
                <a:ext uri="{FF2B5EF4-FFF2-40B4-BE49-F238E27FC236}">
                  <a16:creationId xmlns:a16="http://schemas.microsoft.com/office/drawing/2014/main" id="{1F991046-6C13-4EA3-8D54-3BFDFCD73993}"/>
                </a:ext>
              </a:extLst>
            </p:cNvPr>
            <p:cNvSpPr txBox="1"/>
            <p:nvPr/>
          </p:nvSpPr>
          <p:spPr>
            <a:xfrm>
              <a:off x="8418369" y="5847941"/>
              <a:ext cx="1911630" cy="821708"/>
            </a:xfrm>
            <a:prstGeom prst="rect">
              <a:avLst/>
            </a:prstGeom>
            <a:noFill/>
          </p:spPr>
          <p:txBody>
            <a:bodyPr wrap="none" lIns="182802" tIns="146241" rIns="182802" bIns="146241" rtlCol="0" anchor="t">
              <a:spAutoFit/>
            </a:bodyPr>
            <a:lstStyle/>
            <a:p>
              <a:pPr algn="ctr" defTabSz="913873">
                <a:spcAft>
                  <a:spcPts val="600"/>
                </a:spcAft>
                <a:defRPr/>
              </a:pPr>
              <a:r>
                <a:rPr lang="en-US" kern="0" dirty="0">
                  <a:solidFill>
                    <a:srgbClr val="353535"/>
                  </a:solidFill>
                  <a:latin typeface="Segoe UI Semilight"/>
                </a:rPr>
                <a:t>PaaS/</a:t>
              </a:r>
              <a:r>
                <a:rPr lang="en-US" kern="0" dirty="0" err="1">
                  <a:solidFill>
                    <a:srgbClr val="353535"/>
                  </a:solidFill>
                  <a:latin typeface="Segoe UI Semilight"/>
                </a:rPr>
                <a:t>Serverless</a:t>
              </a:r>
              <a:endParaRPr lang="en-US" kern="0" dirty="0">
                <a:solidFill>
                  <a:srgbClr val="353535"/>
                </a:solidFill>
                <a:latin typeface="Segoe UI Semilight"/>
              </a:endParaRPr>
            </a:p>
            <a:p>
              <a:pPr algn="ctr" defTabSz="913873">
                <a:spcAft>
                  <a:spcPts val="600"/>
                </a:spcAft>
                <a:defRPr/>
              </a:pPr>
              <a:r>
                <a:rPr lang="en-US" sz="1122" i="1" kern="0" dirty="0">
                  <a:solidFill>
                    <a:srgbClr val="353535"/>
                  </a:solidFill>
                  <a:latin typeface="Segoe UI Semilight"/>
                </a:rPr>
                <a:t>Application Platform</a:t>
              </a:r>
            </a:p>
          </p:txBody>
        </p:sp>
        <p:grpSp>
          <p:nvGrpSpPr>
            <p:cNvPr id="94" name="Group 93">
              <a:extLst>
                <a:ext uri="{FF2B5EF4-FFF2-40B4-BE49-F238E27FC236}">
                  <a16:creationId xmlns:a16="http://schemas.microsoft.com/office/drawing/2014/main" id="{49877390-EF25-4F23-BBCE-AEF07C149CE8}"/>
                </a:ext>
              </a:extLst>
            </p:cNvPr>
            <p:cNvGrpSpPr/>
            <p:nvPr/>
          </p:nvGrpSpPr>
          <p:grpSpPr>
            <a:xfrm>
              <a:off x="6679141" y="5256973"/>
              <a:ext cx="542978" cy="407303"/>
              <a:chOff x="5395286" y="2674311"/>
              <a:chExt cx="914389" cy="731512"/>
            </a:xfrm>
          </p:grpSpPr>
          <p:grpSp>
            <p:nvGrpSpPr>
              <p:cNvPr id="95" name="Group 94">
                <a:extLst>
                  <a:ext uri="{FF2B5EF4-FFF2-40B4-BE49-F238E27FC236}">
                    <a16:creationId xmlns:a16="http://schemas.microsoft.com/office/drawing/2014/main" id="{932EB5A4-3895-4F7E-8047-EB9B644560C7}"/>
                  </a:ext>
                </a:extLst>
              </p:cNvPr>
              <p:cNvGrpSpPr/>
              <p:nvPr/>
            </p:nvGrpSpPr>
            <p:grpSpPr>
              <a:xfrm>
                <a:off x="5395286" y="2674311"/>
                <a:ext cx="914389" cy="457195"/>
                <a:chOff x="5303847" y="2765750"/>
                <a:chExt cx="914389" cy="457195"/>
              </a:xfrm>
            </p:grpSpPr>
            <p:sp>
              <p:nvSpPr>
                <p:cNvPr id="101" name="Rectangle 32">
                  <a:extLst>
                    <a:ext uri="{FF2B5EF4-FFF2-40B4-BE49-F238E27FC236}">
                      <a16:creationId xmlns:a16="http://schemas.microsoft.com/office/drawing/2014/main" id="{968BB477-C5C7-4362-B1FD-9B6230D88102}"/>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2" name="Rectangle 32">
                  <a:extLst>
                    <a:ext uri="{FF2B5EF4-FFF2-40B4-BE49-F238E27FC236}">
                      <a16:creationId xmlns:a16="http://schemas.microsoft.com/office/drawing/2014/main" id="{A4BD96B3-2128-4330-9547-2D65EC92E0C4}"/>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3" name="Rectangle 32">
                  <a:extLst>
                    <a:ext uri="{FF2B5EF4-FFF2-40B4-BE49-F238E27FC236}">
                      <a16:creationId xmlns:a16="http://schemas.microsoft.com/office/drawing/2014/main" id="{497F7F9C-CB03-4977-95A9-330F47753E2E}"/>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4" name="Rectangle 32">
                  <a:extLst>
                    <a:ext uri="{FF2B5EF4-FFF2-40B4-BE49-F238E27FC236}">
                      <a16:creationId xmlns:a16="http://schemas.microsoft.com/office/drawing/2014/main" id="{47A860AB-5D1A-47B0-8402-A1D14CBC1813}"/>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5" name="Rectangle 32">
                  <a:extLst>
                    <a:ext uri="{FF2B5EF4-FFF2-40B4-BE49-F238E27FC236}">
                      <a16:creationId xmlns:a16="http://schemas.microsoft.com/office/drawing/2014/main" id="{8056D496-FF16-479A-95B1-0439F8CD8A84}"/>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6" name="Rectangle 32">
                  <a:extLst>
                    <a:ext uri="{FF2B5EF4-FFF2-40B4-BE49-F238E27FC236}">
                      <a16:creationId xmlns:a16="http://schemas.microsoft.com/office/drawing/2014/main" id="{24D050AC-57C0-42E1-B955-6E6E3E8FB222}"/>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sp>
            <p:nvSpPr>
              <p:cNvPr id="96" name="Rectangle 32">
                <a:extLst>
                  <a:ext uri="{FF2B5EF4-FFF2-40B4-BE49-F238E27FC236}">
                    <a16:creationId xmlns:a16="http://schemas.microsoft.com/office/drawing/2014/main" id="{9846A95F-A4A3-4361-820D-819E253716E6}"/>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97" name="Line 33">
                <a:extLst>
                  <a:ext uri="{FF2B5EF4-FFF2-40B4-BE49-F238E27FC236}">
                    <a16:creationId xmlns:a16="http://schemas.microsoft.com/office/drawing/2014/main" id="{6D48A4C2-0F4A-4779-83B3-8827965C8EDE}"/>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98" name="Line 34">
                <a:extLst>
                  <a:ext uri="{FF2B5EF4-FFF2-40B4-BE49-F238E27FC236}">
                    <a16:creationId xmlns:a16="http://schemas.microsoft.com/office/drawing/2014/main" id="{43AD6211-BEB3-451B-9697-B0E9C02C4D4E}"/>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99" name="Line 35">
                <a:extLst>
                  <a:ext uri="{FF2B5EF4-FFF2-40B4-BE49-F238E27FC236}">
                    <a16:creationId xmlns:a16="http://schemas.microsoft.com/office/drawing/2014/main" id="{B828E222-A979-4B36-9107-1514134F0E74}"/>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sp>
            <p:nvSpPr>
              <p:cNvPr id="100" name="Line 45">
                <a:extLst>
                  <a:ext uri="{FF2B5EF4-FFF2-40B4-BE49-F238E27FC236}">
                    <a16:creationId xmlns:a16="http://schemas.microsoft.com/office/drawing/2014/main" id="{143D0E84-89DD-4BAF-88E6-A70CE34C25FA}"/>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sz="1800">
                  <a:solidFill>
                    <a:srgbClr val="353535"/>
                  </a:solidFill>
                  <a:latin typeface="Segoe UI Semilight"/>
                </a:endParaRPr>
              </a:p>
            </p:txBody>
          </p:sp>
        </p:grpSp>
        <p:sp>
          <p:nvSpPr>
            <p:cNvPr id="107" name="TextBox 106">
              <a:extLst>
                <a:ext uri="{FF2B5EF4-FFF2-40B4-BE49-F238E27FC236}">
                  <a16:creationId xmlns:a16="http://schemas.microsoft.com/office/drawing/2014/main" id="{88D08794-A7A3-46EC-9AA8-1DE510678B92}"/>
                </a:ext>
              </a:extLst>
            </p:cNvPr>
            <p:cNvSpPr txBox="1"/>
            <p:nvPr/>
          </p:nvSpPr>
          <p:spPr>
            <a:xfrm>
              <a:off x="3223392" y="5836011"/>
              <a:ext cx="1713954" cy="994383"/>
            </a:xfrm>
            <a:prstGeom prst="rect">
              <a:avLst/>
            </a:prstGeom>
            <a:noFill/>
          </p:spPr>
          <p:txBody>
            <a:bodyPr wrap="none" lIns="182802" tIns="146241" rIns="182802" bIns="146241" rtlCol="0" anchor="t">
              <a:spAutoFit/>
            </a:bodyPr>
            <a:lstStyle/>
            <a:p>
              <a:pPr algn="ctr" defTabSz="913873">
                <a:spcAft>
                  <a:spcPts val="600"/>
                </a:spcAft>
                <a:defRPr/>
              </a:pPr>
              <a:r>
                <a:rPr lang="en-US" kern="0" dirty="0">
                  <a:solidFill>
                    <a:srgbClr val="353535"/>
                  </a:solidFill>
                  <a:latin typeface="Segoe UI Semilight"/>
                </a:rPr>
                <a:t>IaaS</a:t>
              </a:r>
            </a:p>
            <a:p>
              <a:pPr algn="ctr" defTabSz="913873">
                <a:defRPr/>
              </a:pPr>
              <a:r>
                <a:rPr lang="en-US" sz="1122" i="1" kern="0" dirty="0">
                  <a:solidFill>
                    <a:srgbClr val="353535"/>
                  </a:solidFill>
                  <a:latin typeface="Segoe UI Semilight"/>
                </a:rPr>
                <a:t>Infrastructure Platform</a:t>
              </a:r>
            </a:p>
            <a:p>
              <a:pPr algn="ctr" defTabSz="932597">
                <a:spcAft>
                  <a:spcPts val="612"/>
                </a:spcAft>
                <a:defRPr/>
              </a:pPr>
              <a:r>
                <a:rPr lang="en-US" sz="1122" dirty="0">
                  <a:solidFill>
                    <a:srgbClr val="353535"/>
                  </a:solidFill>
                  <a:latin typeface="Segoe UI Semilight"/>
                </a:rPr>
                <a:t>“lift &amp; shift”</a:t>
              </a:r>
            </a:p>
          </p:txBody>
        </p:sp>
      </p:grpSp>
      <p:sp>
        <p:nvSpPr>
          <p:cNvPr id="109" name="Rectangle 108">
            <a:extLst>
              <a:ext uri="{FF2B5EF4-FFF2-40B4-BE49-F238E27FC236}">
                <a16:creationId xmlns:a16="http://schemas.microsoft.com/office/drawing/2014/main" id="{86D95E10-1B93-4869-BB73-7D3315044343}"/>
              </a:ext>
            </a:extLst>
          </p:cNvPr>
          <p:cNvSpPr/>
          <p:nvPr/>
        </p:nvSpPr>
        <p:spPr>
          <a:xfrm>
            <a:off x="146169" y="6575478"/>
            <a:ext cx="11612132" cy="286306"/>
          </a:xfrm>
          <a:prstGeom prst="rect">
            <a:avLst/>
          </a:prstGeom>
        </p:spPr>
        <p:txBody>
          <a:bodyPr wrap="square">
            <a:spAutoFit/>
          </a:bodyPr>
          <a:lstStyle/>
          <a:p>
            <a:pPr defTabSz="932597"/>
            <a:endParaRPr lang="en-US" sz="1224" dirty="0">
              <a:solidFill>
                <a:srgbClr val="505050"/>
              </a:solidFill>
              <a:latin typeface="Segoe UI"/>
            </a:endParaRPr>
          </a:p>
        </p:txBody>
      </p:sp>
    </p:spTree>
    <p:extLst>
      <p:ext uri="{BB962C8B-B14F-4D97-AF65-F5344CB8AC3E}">
        <p14:creationId xmlns:p14="http://schemas.microsoft.com/office/powerpoint/2010/main" val="227715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tanding in front of a window&#10;&#10;Description generated with very high confidence">
            <a:extLst>
              <a:ext uri="{FF2B5EF4-FFF2-40B4-BE49-F238E27FC236}">
                <a16:creationId xmlns:a16="http://schemas.microsoft.com/office/drawing/2014/main" id="{8AAA2078-7BB8-4F8D-9F81-D9200481702B}"/>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t="43806" b="16"/>
          <a:stretch/>
        </p:blipFill>
        <p:spPr>
          <a:xfrm>
            <a:off x="434975" y="1203325"/>
            <a:ext cx="5668963" cy="2193925"/>
          </a:xfrm>
        </p:spPr>
      </p:pic>
      <p:sp>
        <p:nvSpPr>
          <p:cNvPr id="7" name="Text Placeholder 6">
            <a:extLst>
              <a:ext uri="{FF2B5EF4-FFF2-40B4-BE49-F238E27FC236}">
                <a16:creationId xmlns:a16="http://schemas.microsoft.com/office/drawing/2014/main" id="{2F4D2E25-0CBE-49C4-A10C-15BDEB7E9955}"/>
              </a:ext>
            </a:extLst>
          </p:cNvPr>
          <p:cNvSpPr>
            <a:spLocks noGrp="1"/>
          </p:cNvSpPr>
          <p:nvPr>
            <p:ph type="body" sz="quarter" idx="11"/>
          </p:nvPr>
        </p:nvSpPr>
        <p:spPr>
          <a:xfrm>
            <a:off x="434974" y="3593988"/>
            <a:ext cx="5669280" cy="2616101"/>
          </a:xfrm>
        </p:spPr>
        <p:txBody>
          <a:bodyPr/>
          <a:lstStyle/>
          <a:p>
            <a:pPr algn="ctr">
              <a:spcAft>
                <a:spcPts val="1200"/>
              </a:spcAft>
            </a:pPr>
            <a:r>
              <a:rPr lang="en-US" spc="-30">
                <a:solidFill>
                  <a:srgbClr val="0078D7"/>
                </a:solidFill>
              </a:rPr>
              <a:t>Business benefits</a:t>
            </a:r>
          </a:p>
          <a:p>
            <a:pPr marL="285750" indent="-285750">
              <a:spcAft>
                <a:spcPts val="1200"/>
              </a:spcAft>
              <a:buFont typeface="Arial" panose="020B0604020202020204" pitchFamily="34" charset="0"/>
              <a:buChar char="•"/>
            </a:pPr>
            <a:endParaRPr lang="en-US" sz="400" spc="-30">
              <a:solidFill>
                <a:schemeClr val="tx1"/>
              </a:solidFill>
            </a:endParaRPr>
          </a:p>
          <a:p>
            <a:pPr marL="285750" indent="-285750">
              <a:spcAft>
                <a:spcPts val="1000"/>
              </a:spcAft>
              <a:buFont typeface="Arial" panose="020B0604020202020204" pitchFamily="34" charset="0"/>
              <a:buChar char="•"/>
            </a:pPr>
            <a:r>
              <a:rPr lang="en-US" spc="-30">
                <a:solidFill>
                  <a:schemeClr val="tx1"/>
                </a:solidFill>
              </a:rPr>
              <a:t>A faster, more agile, and more flexible business</a:t>
            </a:r>
            <a:r>
              <a:rPr lang="en-US" b="0" spc="-30">
                <a:solidFill>
                  <a:schemeClr val="tx1"/>
                </a:solidFill>
              </a:rPr>
              <a:t> capable of adapting</a:t>
            </a:r>
            <a:r>
              <a:rPr lang="en-US" b="0">
                <a:solidFill>
                  <a:schemeClr val="tx1"/>
                </a:solidFill>
              </a:rPr>
              <a:t> quickly and rolling out new apps and services to meet new demands and business opportunities at speed.</a:t>
            </a:r>
          </a:p>
          <a:p>
            <a:pPr marL="285750" indent="-285750">
              <a:spcAft>
                <a:spcPts val="1000"/>
              </a:spcAft>
              <a:buFont typeface="Arial" panose="020B0604020202020204" pitchFamily="34" charset="0"/>
              <a:buChar char="•"/>
            </a:pPr>
            <a:r>
              <a:rPr lang="en-US" b="0" spc="-20">
                <a:solidFill>
                  <a:schemeClr val="tx1"/>
                </a:solidFill>
              </a:rPr>
              <a:t>A platform for operational improvement and </a:t>
            </a:r>
            <a:r>
              <a:rPr lang="en-US" spc="-20">
                <a:solidFill>
                  <a:schemeClr val="tx1"/>
                </a:solidFill>
              </a:rPr>
              <a:t>continuous innovation</a:t>
            </a:r>
            <a:r>
              <a:rPr lang="en-US" b="0">
                <a:solidFill>
                  <a:schemeClr val="tx1"/>
                </a:solidFill>
              </a:rPr>
              <a:t> </a:t>
            </a:r>
            <a:r>
              <a:rPr lang="en-US" b="0" spc="-30">
                <a:solidFill>
                  <a:schemeClr val="tx1"/>
                </a:solidFill>
              </a:rPr>
              <a:t>that enables organizations to rapidly innovate and scale new products.</a:t>
            </a:r>
          </a:p>
          <a:p>
            <a:pPr marL="285750" indent="-285750">
              <a:spcAft>
                <a:spcPts val="1000"/>
              </a:spcAft>
              <a:buFont typeface="Arial" panose="020B0604020202020204" pitchFamily="34" charset="0"/>
              <a:buChar char="•"/>
            </a:pPr>
            <a:r>
              <a:rPr lang="en-US" b="0">
                <a:solidFill>
                  <a:schemeClr val="tx1"/>
                </a:solidFill>
              </a:rPr>
              <a:t>The ability to </a:t>
            </a:r>
            <a:r>
              <a:rPr lang="en-US">
                <a:solidFill>
                  <a:schemeClr val="tx1"/>
                </a:solidFill>
              </a:rPr>
              <a:t>replace elements in the value creation chain</a:t>
            </a:r>
            <a:r>
              <a:rPr lang="en-US" b="0">
                <a:solidFill>
                  <a:schemeClr val="tx1"/>
                </a:solidFill>
              </a:rPr>
              <a:t> when something better comes along, rather than being locked into past technology choices.</a:t>
            </a:r>
          </a:p>
        </p:txBody>
      </p:sp>
      <p:sp>
        <p:nvSpPr>
          <p:cNvPr id="6" name="Title 5">
            <a:extLst>
              <a:ext uri="{FF2B5EF4-FFF2-40B4-BE49-F238E27FC236}">
                <a16:creationId xmlns:a16="http://schemas.microsoft.com/office/drawing/2014/main" id="{F22845DA-B6B1-4742-A1E7-178A14BAF53C}"/>
              </a:ext>
            </a:extLst>
          </p:cNvPr>
          <p:cNvSpPr>
            <a:spLocks noGrp="1"/>
          </p:cNvSpPr>
          <p:nvPr>
            <p:ph type="title"/>
          </p:nvPr>
        </p:nvSpPr>
        <p:spPr>
          <a:xfrm>
            <a:off x="429896" y="227014"/>
            <a:ext cx="11563350" cy="754061"/>
          </a:xfrm>
        </p:spPr>
        <p:txBody>
          <a:bodyPr/>
          <a:lstStyle/>
          <a:p>
            <a:r>
              <a:rPr lang="en-US" spc="-100"/>
              <a:t>Why DevOps?</a:t>
            </a:r>
          </a:p>
        </p:txBody>
      </p:sp>
      <p:cxnSp>
        <p:nvCxnSpPr>
          <p:cNvPr id="27" name="Straight Connector 26">
            <a:extLst>
              <a:ext uri="{FF2B5EF4-FFF2-40B4-BE49-F238E27FC236}">
                <a16:creationId xmlns:a16="http://schemas.microsoft.com/office/drawing/2014/main" id="{6470DA04-ABDE-4B52-AA39-287AEB8DEFC1}"/>
              </a:ext>
            </a:extLst>
          </p:cNvPr>
          <p:cNvCxnSpPr>
            <a:cxnSpLocks/>
          </p:cNvCxnSpPr>
          <p:nvPr/>
        </p:nvCxnSpPr>
        <p:spPr>
          <a:xfrm>
            <a:off x="434974" y="3963825"/>
            <a:ext cx="5669280" cy="0"/>
          </a:xfrm>
          <a:prstGeom prst="line">
            <a:avLst/>
          </a:prstGeom>
          <a:noFill/>
          <a:ln w="12700" cap="flat" cmpd="sng" algn="ctr">
            <a:solidFill>
              <a:srgbClr val="4DB0FF"/>
            </a:solidFill>
            <a:prstDash val="solid"/>
            <a:miter lim="800000"/>
          </a:ln>
          <a:effectLst/>
        </p:spPr>
      </p:cxnSp>
      <p:sp>
        <p:nvSpPr>
          <p:cNvPr id="28" name="Text Placeholder 6">
            <a:extLst>
              <a:ext uri="{FF2B5EF4-FFF2-40B4-BE49-F238E27FC236}">
                <a16:creationId xmlns:a16="http://schemas.microsoft.com/office/drawing/2014/main" id="{7E1C981E-2191-49B2-ABC3-04A50BB9707C}"/>
              </a:ext>
            </a:extLst>
          </p:cNvPr>
          <p:cNvSpPr txBox="1">
            <a:spLocks/>
          </p:cNvSpPr>
          <p:nvPr/>
        </p:nvSpPr>
        <p:spPr>
          <a:xfrm>
            <a:off x="6324600" y="3593988"/>
            <a:ext cx="5669280" cy="24776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400" b="1" i="0" u="none" strike="noStrike" kern="1200" cap="none" spc="-30" normalizeH="0" baseline="0" noProof="0">
                <a:ln>
                  <a:noFill/>
                </a:ln>
                <a:solidFill>
                  <a:srgbClr val="0078D7"/>
                </a:solidFill>
                <a:effectLst/>
                <a:uLnTx/>
                <a:uFillTx/>
                <a:latin typeface="Segoe UI"/>
                <a:ea typeface="+mn-ea"/>
                <a:cs typeface="+mn-cs"/>
              </a:rPr>
              <a:t>Technology benefits</a:t>
            </a:r>
          </a:p>
          <a:p>
            <a:pPr marL="285750" marR="0" lvl="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endParaRPr kumimoji="0" lang="en-US" sz="400" b="1" i="0" u="none" strike="noStrike" kern="1200" cap="none" spc="-30" normalizeH="0" baseline="0" noProof="0">
              <a:ln>
                <a:noFill/>
              </a:ln>
              <a:solidFill>
                <a:srgbClr val="000000"/>
              </a:solidFill>
              <a:effectLst/>
              <a:uLnTx/>
              <a:uFillTx/>
              <a:latin typeface="Segoe UI"/>
              <a:ea typeface="+mn-ea"/>
              <a:cs typeface="+mn-cs"/>
            </a:endParaRPr>
          </a:p>
          <a:p>
            <a:pPr marL="285750" marR="0" lvl="0" indent="-28575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 software delivery pipeline that enables </a:t>
            </a:r>
            <a:r>
              <a:rPr kumimoji="0" lang="en-US" sz="1400" b="1" i="0" u="none" strike="noStrike" kern="1200" cap="none" spc="0" normalizeH="0" baseline="0" noProof="0">
                <a:ln>
                  <a:noFill/>
                </a:ln>
                <a:solidFill>
                  <a:srgbClr val="000000"/>
                </a:solidFill>
                <a:effectLst/>
                <a:uLnTx/>
                <a:uFillTx/>
                <a:latin typeface="Segoe UI"/>
                <a:ea typeface="+mn-ea"/>
                <a:cs typeface="+mn-cs"/>
              </a:rPr>
              <a:t>more frequent and more stable releases</a:t>
            </a:r>
            <a:r>
              <a:rPr kumimoji="0" lang="en-US" sz="1400" b="0" i="0" u="none" strike="noStrike" kern="1200" cap="none" spc="0" normalizeH="0" baseline="0" noProof="0">
                <a:ln>
                  <a:noFill/>
                </a:ln>
                <a:solidFill>
                  <a:srgbClr val="000000"/>
                </a:solidFill>
                <a:effectLst/>
                <a:uLnTx/>
                <a:uFillTx/>
                <a:latin typeface="Segoe UI"/>
                <a:ea typeface="+mn-ea"/>
                <a:cs typeface="+mn-cs"/>
              </a:rPr>
              <a:t>.</a:t>
            </a:r>
          </a:p>
          <a:p>
            <a:pPr marL="285750" marR="0" lvl="0" indent="-28575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400" b="0" i="0" u="none" strike="noStrike" kern="1200" cap="none" spc="-60" normalizeH="0" baseline="0" noProof="0">
                <a:ln>
                  <a:noFill/>
                </a:ln>
                <a:solidFill>
                  <a:srgbClr val="000000"/>
                </a:solidFill>
                <a:effectLst/>
                <a:uLnTx/>
                <a:uFillTx/>
                <a:latin typeface="Segoe UI"/>
                <a:ea typeface="+mn-ea"/>
                <a:cs typeface="+mn-cs"/>
              </a:rPr>
              <a:t>Through automation of software testing and deployment, </a:t>
            </a:r>
            <a:r>
              <a:rPr kumimoji="0" lang="en-US" sz="1400" b="1" i="0" u="none" strike="noStrike" kern="1200" cap="none" spc="-60" normalizeH="0" baseline="0" noProof="0">
                <a:ln>
                  <a:noFill/>
                </a:ln>
                <a:solidFill>
                  <a:srgbClr val="000000"/>
                </a:solidFill>
                <a:effectLst/>
                <a:uLnTx/>
                <a:uFillTx/>
                <a:latin typeface="Segoe UI"/>
                <a:ea typeface="+mn-ea"/>
                <a:cs typeface="+mn-cs"/>
              </a:rPr>
              <a:t>lower change failure rates</a:t>
            </a:r>
            <a:r>
              <a:rPr kumimoji="0" lang="en-US" sz="1400" b="0" i="0" u="none" strike="noStrike" kern="1200" cap="none" spc="-60" normalizeH="0" baseline="0" noProof="0">
                <a:ln>
                  <a:noFill/>
                </a:ln>
                <a:solidFill>
                  <a:srgbClr val="000000"/>
                </a:solidFill>
                <a:effectLst/>
                <a:uLnTx/>
                <a:uFillTx/>
                <a:latin typeface="Segoe UI"/>
                <a:ea typeface="+mn-ea"/>
                <a:cs typeface="+mn-cs"/>
              </a:rPr>
              <a:t> and in the case of a failure, </a:t>
            </a:r>
            <a:r>
              <a:rPr kumimoji="0" lang="en-US" sz="1400" b="1" i="0" u="none" strike="noStrike" kern="1200" cap="none" spc="-60" normalizeH="0" baseline="0" noProof="0">
                <a:ln>
                  <a:noFill/>
                </a:ln>
                <a:solidFill>
                  <a:srgbClr val="000000"/>
                </a:solidFill>
                <a:effectLst/>
                <a:uLnTx/>
                <a:uFillTx/>
                <a:latin typeface="Segoe UI"/>
                <a:ea typeface="+mn-ea"/>
                <a:cs typeface="+mn-cs"/>
              </a:rPr>
              <a:t>faster mean time to recovery</a:t>
            </a:r>
            <a:r>
              <a:rPr kumimoji="0" lang="en-US" sz="1400" b="0" i="0" u="none" strike="noStrike" kern="1200" cap="none" spc="-60" normalizeH="0" baseline="0" noProof="0">
                <a:ln>
                  <a:noFill/>
                </a:ln>
                <a:solidFill>
                  <a:srgbClr val="000000"/>
                </a:solidFill>
                <a:effectLst/>
                <a:uLnTx/>
                <a:uFillTx/>
                <a:latin typeface="Segoe UI"/>
                <a:ea typeface="+mn-ea"/>
                <a:cs typeface="+mn-cs"/>
              </a:rPr>
              <a:t>.</a:t>
            </a:r>
          </a:p>
          <a:p>
            <a:pPr marL="285750" marR="0" lvl="0" indent="-285750" algn="l" defTabSz="932742"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400" b="1" i="0" u="none" strike="noStrike" kern="1200" cap="none" spc="-20" normalizeH="0" baseline="0" noProof="0">
                <a:ln>
                  <a:noFill/>
                </a:ln>
                <a:solidFill>
                  <a:srgbClr val="000000"/>
                </a:solidFill>
                <a:effectLst/>
                <a:uLnTx/>
                <a:uFillTx/>
                <a:latin typeface="Segoe UI"/>
                <a:ea typeface="+mn-ea"/>
                <a:cs typeface="+mn-cs"/>
              </a:rPr>
              <a:t>A faster, more collaborative, and more empowered development</a:t>
            </a:r>
            <a:r>
              <a:rPr kumimoji="0" lang="en-US" sz="1400" b="1" i="0" u="none" strike="noStrike" kern="1200" cap="none" spc="0" normalizeH="0" baseline="0" noProof="0">
                <a:ln>
                  <a:noFill/>
                </a:ln>
                <a:solidFill>
                  <a:srgbClr val="000000"/>
                </a:solidFill>
                <a:effectLst/>
                <a:uLnTx/>
                <a:uFillTx/>
                <a:latin typeface="Segoe UI"/>
                <a:ea typeface="+mn-ea"/>
                <a:cs typeface="+mn-cs"/>
              </a:rPr>
              <a:t> team</a:t>
            </a:r>
            <a:r>
              <a:rPr kumimoji="0" lang="en-US" sz="1400" b="0" i="0" u="none" strike="noStrike" kern="1200" cap="none" spc="0" normalizeH="0" baseline="0" noProof="0">
                <a:ln>
                  <a:noFill/>
                </a:ln>
                <a:solidFill>
                  <a:srgbClr val="000000"/>
                </a:solidFill>
                <a:effectLst/>
                <a:uLnTx/>
                <a:uFillTx/>
                <a:latin typeface="Segoe UI"/>
                <a:ea typeface="+mn-ea"/>
                <a:cs typeface="+mn-cs"/>
              </a:rPr>
              <a:t> that is able to innovate with ease.</a:t>
            </a:r>
          </a:p>
          <a:p>
            <a:pPr marL="285750" marR="0" lvl="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12B215F3-06B9-42BC-BEA2-B18425145B68}"/>
              </a:ext>
            </a:extLst>
          </p:cNvPr>
          <p:cNvCxnSpPr>
            <a:cxnSpLocks/>
          </p:cNvCxnSpPr>
          <p:nvPr/>
        </p:nvCxnSpPr>
        <p:spPr>
          <a:xfrm>
            <a:off x="6324600" y="3963825"/>
            <a:ext cx="5669280" cy="0"/>
          </a:xfrm>
          <a:prstGeom prst="line">
            <a:avLst/>
          </a:prstGeom>
          <a:noFill/>
          <a:ln w="12700" cap="flat" cmpd="sng" algn="ctr">
            <a:solidFill>
              <a:srgbClr val="4DB0FF"/>
            </a:solidFill>
            <a:prstDash val="solid"/>
            <a:miter lim="800000"/>
          </a:ln>
          <a:effectLst/>
        </p:spPr>
      </p:cxnSp>
      <p:pic>
        <p:nvPicPr>
          <p:cNvPr id="9" name="Picture 8">
            <a:extLst>
              <a:ext uri="{FF2B5EF4-FFF2-40B4-BE49-F238E27FC236}">
                <a16:creationId xmlns:a16="http://schemas.microsoft.com/office/drawing/2014/main" id="{BBB75285-2F2A-41CE-B1EE-E1B6E191E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447" y="527870"/>
            <a:ext cx="4307384" cy="2869380"/>
          </a:xfrm>
          <a:prstGeom prst="rect">
            <a:avLst/>
          </a:prstGeom>
        </p:spPr>
      </p:pic>
    </p:spTree>
    <p:extLst>
      <p:ext uri="{BB962C8B-B14F-4D97-AF65-F5344CB8AC3E}">
        <p14:creationId xmlns:p14="http://schemas.microsoft.com/office/powerpoint/2010/main" val="38349338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72E07-E1BB-447F-9C88-0576531695FE}"/>
              </a:ext>
            </a:extLst>
          </p:cNvPr>
          <p:cNvSpPr>
            <a:spLocks noGrp="1"/>
          </p:cNvSpPr>
          <p:nvPr>
            <p:ph type="title"/>
          </p:nvPr>
        </p:nvSpPr>
        <p:spPr/>
        <p:txBody>
          <a:bodyPr>
            <a:normAutofit/>
          </a:bodyPr>
          <a:lstStyle/>
          <a:p>
            <a:r>
              <a:rPr lang="en-US" dirty="0">
                <a:cs typeface="Segoe UI Light" panose="020B0502040204020203" pitchFamily="34" charset="0"/>
              </a:rPr>
              <a:t>The journey to the cloud</a:t>
            </a:r>
            <a:endParaRPr lang="en-US" dirty="0"/>
          </a:p>
        </p:txBody>
      </p:sp>
      <p:grpSp>
        <p:nvGrpSpPr>
          <p:cNvPr id="2" name="Group 1">
            <a:extLst>
              <a:ext uri="{FF2B5EF4-FFF2-40B4-BE49-F238E27FC236}">
                <a16:creationId xmlns:a16="http://schemas.microsoft.com/office/drawing/2014/main" id="{D5C981ED-6157-4F5D-87BA-4FE1D8F882E4}"/>
              </a:ext>
            </a:extLst>
          </p:cNvPr>
          <p:cNvGrpSpPr/>
          <p:nvPr/>
        </p:nvGrpSpPr>
        <p:grpSpPr>
          <a:xfrm>
            <a:off x="617698" y="2096632"/>
            <a:ext cx="11150279" cy="3399520"/>
            <a:chOff x="520860" y="2090282"/>
            <a:chExt cx="11150279" cy="3399520"/>
          </a:xfrm>
        </p:grpSpPr>
        <p:pic>
          <p:nvPicPr>
            <p:cNvPr id="178" name="Picture 177">
              <a:extLst>
                <a:ext uri="{FF2B5EF4-FFF2-40B4-BE49-F238E27FC236}">
                  <a16:creationId xmlns:a16="http://schemas.microsoft.com/office/drawing/2014/main" id="{546C93E5-48BB-40F1-8049-50555049AB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7339" y="2090282"/>
              <a:ext cx="3573800" cy="2397047"/>
            </a:xfrm>
            <a:prstGeom prst="rect">
              <a:avLst/>
            </a:prstGeom>
          </p:spPr>
        </p:pic>
        <p:pic>
          <p:nvPicPr>
            <p:cNvPr id="179" name="Picture 178">
              <a:extLst>
                <a:ext uri="{FF2B5EF4-FFF2-40B4-BE49-F238E27FC236}">
                  <a16:creationId xmlns:a16="http://schemas.microsoft.com/office/drawing/2014/main" id="{56C9F843-FA28-4F19-81AA-E4A1EAD6F3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25" t="21987" r="2181"/>
            <a:stretch/>
          </p:blipFill>
          <p:spPr>
            <a:xfrm>
              <a:off x="4309096" y="2090282"/>
              <a:ext cx="3573805" cy="2397047"/>
            </a:xfrm>
            <a:prstGeom prst="rect">
              <a:avLst/>
            </a:prstGeom>
          </p:spPr>
        </p:pic>
        <p:pic>
          <p:nvPicPr>
            <p:cNvPr id="180" name="Picture 179" descr="A garden in front of a house&#10;&#10;Description automatically generated">
              <a:extLst>
                <a:ext uri="{FF2B5EF4-FFF2-40B4-BE49-F238E27FC236}">
                  <a16:creationId xmlns:a16="http://schemas.microsoft.com/office/drawing/2014/main" id="{AE0E3D49-0052-4DAD-B43E-C7541A689CC2}"/>
                </a:ext>
              </a:extLst>
            </p:cNvPr>
            <p:cNvPicPr>
              <a:picLocks noChangeAspect="1"/>
            </p:cNvPicPr>
            <p:nvPr/>
          </p:nvPicPr>
          <p:blipFill rotWithShape="1">
            <a:blip r:embed="rId5"/>
            <a:srcRect t="14561" b="17682"/>
            <a:stretch/>
          </p:blipFill>
          <p:spPr>
            <a:xfrm>
              <a:off x="520860" y="2090286"/>
              <a:ext cx="3573799" cy="2397046"/>
            </a:xfrm>
            <a:prstGeom prst="rect">
              <a:avLst/>
            </a:prstGeom>
          </p:spPr>
        </p:pic>
        <p:grpSp>
          <p:nvGrpSpPr>
            <p:cNvPr id="181" name="Group 180">
              <a:extLst>
                <a:ext uri="{FF2B5EF4-FFF2-40B4-BE49-F238E27FC236}">
                  <a16:creationId xmlns:a16="http://schemas.microsoft.com/office/drawing/2014/main" id="{9E32156D-2F3B-473B-9CAF-2C625E3B4E1F}"/>
                </a:ext>
              </a:extLst>
            </p:cNvPr>
            <p:cNvGrpSpPr/>
            <p:nvPr/>
          </p:nvGrpSpPr>
          <p:grpSpPr>
            <a:xfrm>
              <a:off x="571836" y="4850233"/>
              <a:ext cx="11048329" cy="639569"/>
              <a:chOff x="571835" y="4850233"/>
              <a:chExt cx="11048329" cy="639569"/>
            </a:xfrm>
          </p:grpSpPr>
          <p:grpSp>
            <p:nvGrpSpPr>
              <p:cNvPr id="182" name="Group 181">
                <a:extLst>
                  <a:ext uri="{FF2B5EF4-FFF2-40B4-BE49-F238E27FC236}">
                    <a16:creationId xmlns:a16="http://schemas.microsoft.com/office/drawing/2014/main" id="{5F387B45-6C5C-40BC-AAF8-268BA2B1DFA5}"/>
                  </a:ext>
                </a:extLst>
              </p:cNvPr>
              <p:cNvGrpSpPr/>
              <p:nvPr/>
            </p:nvGrpSpPr>
            <p:grpSpPr>
              <a:xfrm>
                <a:off x="571835" y="4850233"/>
                <a:ext cx="3471849" cy="639569"/>
                <a:chOff x="789272" y="4620344"/>
                <a:chExt cx="2937398" cy="639569"/>
              </a:xfrm>
            </p:grpSpPr>
            <p:sp>
              <p:nvSpPr>
                <p:cNvPr id="189" name="Text Placeholder 3">
                  <a:extLst>
                    <a:ext uri="{FF2B5EF4-FFF2-40B4-BE49-F238E27FC236}">
                      <a16:creationId xmlns:a16="http://schemas.microsoft.com/office/drawing/2014/main" id="{00039FA4-F13C-439A-BDB4-0FCB4B4BE559}"/>
                    </a:ext>
                  </a:extLst>
                </p:cNvPr>
                <p:cNvSpPr txBox="1">
                  <a:spLocks/>
                </p:cNvSpPr>
                <p:nvPr/>
              </p:nvSpPr>
              <p:spPr>
                <a:xfrm>
                  <a:off x="789272" y="4620344"/>
                  <a:ext cx="2937398" cy="276999"/>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IaaS/VM/Compute</a:t>
                  </a:r>
                </a:p>
              </p:txBody>
            </p:sp>
            <p:sp>
              <p:nvSpPr>
                <p:cNvPr id="190" name="Text Placeholder 3">
                  <a:extLst>
                    <a:ext uri="{FF2B5EF4-FFF2-40B4-BE49-F238E27FC236}">
                      <a16:creationId xmlns:a16="http://schemas.microsoft.com/office/drawing/2014/main" id="{3D7EB847-6675-4586-9134-9DB1B285CEFE}"/>
                    </a:ext>
                  </a:extLst>
                </p:cNvPr>
                <p:cNvSpPr txBox="1">
                  <a:spLocks/>
                </p:cNvSpPr>
                <p:nvPr/>
              </p:nvSpPr>
              <p:spPr>
                <a:xfrm>
                  <a:off x="789272" y="4991826"/>
                  <a:ext cx="2937398" cy="268087"/>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20000"/>
                    </a:lnSpc>
                    <a:spcBef>
                      <a:spcPts val="0"/>
                    </a:spcBef>
                    <a:spcAft>
                      <a:spcPts val="1200"/>
                    </a:spcAft>
                    <a:buClrTx/>
                    <a:buSzTx/>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Own your home</a:t>
                  </a:r>
                </a:p>
              </p:txBody>
            </p:sp>
          </p:grpSp>
          <p:grpSp>
            <p:nvGrpSpPr>
              <p:cNvPr id="183" name="Group 182">
                <a:extLst>
                  <a:ext uri="{FF2B5EF4-FFF2-40B4-BE49-F238E27FC236}">
                    <a16:creationId xmlns:a16="http://schemas.microsoft.com/office/drawing/2014/main" id="{2CA05313-6091-4F1F-8B0B-1DD189EBAA0F}"/>
                  </a:ext>
                </a:extLst>
              </p:cNvPr>
              <p:cNvGrpSpPr/>
              <p:nvPr/>
            </p:nvGrpSpPr>
            <p:grpSpPr>
              <a:xfrm>
                <a:off x="4360075" y="4850233"/>
                <a:ext cx="3471849" cy="639569"/>
                <a:chOff x="789272" y="4620344"/>
                <a:chExt cx="2937398" cy="639569"/>
              </a:xfrm>
            </p:grpSpPr>
            <p:sp>
              <p:nvSpPr>
                <p:cNvPr id="187" name="Text Placeholder 3">
                  <a:extLst>
                    <a:ext uri="{FF2B5EF4-FFF2-40B4-BE49-F238E27FC236}">
                      <a16:creationId xmlns:a16="http://schemas.microsoft.com/office/drawing/2014/main" id="{DAC203D4-FB7A-4F73-9113-64C542399CF5}"/>
                    </a:ext>
                  </a:extLst>
                </p:cNvPr>
                <p:cNvSpPr txBox="1">
                  <a:spLocks/>
                </p:cNvSpPr>
                <p:nvPr/>
              </p:nvSpPr>
              <p:spPr>
                <a:xfrm>
                  <a:off x="789272" y="4620344"/>
                  <a:ext cx="2937398" cy="276999"/>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Platform as a Service</a:t>
                  </a:r>
                </a:p>
              </p:txBody>
            </p:sp>
            <p:sp>
              <p:nvSpPr>
                <p:cNvPr id="188" name="Text Placeholder 3">
                  <a:extLst>
                    <a:ext uri="{FF2B5EF4-FFF2-40B4-BE49-F238E27FC236}">
                      <a16:creationId xmlns:a16="http://schemas.microsoft.com/office/drawing/2014/main" id="{D308C118-91AE-477A-B756-8A8AE596FEF1}"/>
                    </a:ext>
                  </a:extLst>
                </p:cNvPr>
                <p:cNvSpPr txBox="1">
                  <a:spLocks/>
                </p:cNvSpPr>
                <p:nvPr/>
              </p:nvSpPr>
              <p:spPr>
                <a:xfrm>
                  <a:off x="789272" y="4991826"/>
                  <a:ext cx="2937398" cy="268087"/>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20000"/>
                    </a:lnSpc>
                    <a:spcBef>
                      <a:spcPts val="0"/>
                    </a:spcBef>
                    <a:spcAft>
                      <a:spcPts val="1200"/>
                    </a:spcAft>
                    <a:buClrTx/>
                    <a:buSzTx/>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Bed and breakfast​</a:t>
                  </a:r>
                </a:p>
              </p:txBody>
            </p:sp>
          </p:grpSp>
          <p:grpSp>
            <p:nvGrpSpPr>
              <p:cNvPr id="184" name="Group 183">
                <a:extLst>
                  <a:ext uri="{FF2B5EF4-FFF2-40B4-BE49-F238E27FC236}">
                    <a16:creationId xmlns:a16="http://schemas.microsoft.com/office/drawing/2014/main" id="{0EAC905D-3E80-41DC-B6C2-D1BE3B5C01C3}"/>
                  </a:ext>
                </a:extLst>
              </p:cNvPr>
              <p:cNvGrpSpPr/>
              <p:nvPr/>
            </p:nvGrpSpPr>
            <p:grpSpPr>
              <a:xfrm>
                <a:off x="8148315" y="4850233"/>
                <a:ext cx="3471849" cy="639569"/>
                <a:chOff x="789272" y="4620344"/>
                <a:chExt cx="2937398" cy="639569"/>
              </a:xfrm>
            </p:grpSpPr>
            <p:sp>
              <p:nvSpPr>
                <p:cNvPr id="185" name="Text Placeholder 3">
                  <a:extLst>
                    <a:ext uri="{FF2B5EF4-FFF2-40B4-BE49-F238E27FC236}">
                      <a16:creationId xmlns:a16="http://schemas.microsoft.com/office/drawing/2014/main" id="{82D22DCB-D93E-4EA7-B014-0657C12614A3}"/>
                    </a:ext>
                  </a:extLst>
                </p:cNvPr>
                <p:cNvSpPr txBox="1">
                  <a:spLocks/>
                </p:cNvSpPr>
                <p:nvPr/>
              </p:nvSpPr>
              <p:spPr>
                <a:xfrm>
                  <a:off x="789272" y="4620344"/>
                  <a:ext cx="2937398" cy="276999"/>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Serverless</a:t>
                  </a:r>
                </a:p>
              </p:txBody>
            </p:sp>
            <p:sp>
              <p:nvSpPr>
                <p:cNvPr id="186" name="Text Placeholder 3">
                  <a:extLst>
                    <a:ext uri="{FF2B5EF4-FFF2-40B4-BE49-F238E27FC236}">
                      <a16:creationId xmlns:a16="http://schemas.microsoft.com/office/drawing/2014/main" id="{5644BF6F-F8F8-42F5-9285-381150F706FB}"/>
                    </a:ext>
                  </a:extLst>
                </p:cNvPr>
                <p:cNvSpPr txBox="1">
                  <a:spLocks/>
                </p:cNvSpPr>
                <p:nvPr/>
              </p:nvSpPr>
              <p:spPr>
                <a:xfrm>
                  <a:off x="789272" y="4991826"/>
                  <a:ext cx="2937398" cy="268087"/>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20000"/>
                    </a:lnSpc>
                    <a:spcBef>
                      <a:spcPts val="0"/>
                    </a:spcBef>
                    <a:spcAft>
                      <a:spcPts val="1200"/>
                    </a:spcAft>
                    <a:buClrTx/>
                    <a:buSzTx/>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Segoe UI" panose="020B0502040204020203" pitchFamily="34" charset="0"/>
                    </a:rPr>
                    <a:t>Hotel</a:t>
                  </a:r>
                </a:p>
              </p:txBody>
            </p:sp>
          </p:grpSp>
        </p:grpSp>
      </p:grpSp>
    </p:spTree>
    <p:extLst>
      <p:ext uri="{BB962C8B-B14F-4D97-AF65-F5344CB8AC3E}">
        <p14:creationId xmlns:p14="http://schemas.microsoft.com/office/powerpoint/2010/main" val="12249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456440" y="225197"/>
            <a:ext cx="11503025" cy="647700"/>
          </a:xfrm>
        </p:spPr>
        <p:txBody>
          <a:bodyPr/>
          <a:lstStyle/>
          <a:p>
            <a:r>
              <a:rPr lang="en-US" dirty="0"/>
              <a:t>Application Modernization in a nutshell</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602281" y="1854009"/>
            <a:ext cx="149837" cy="1045012"/>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0" name="Group 69">
            <a:extLst>
              <a:ext uri="{FF2B5EF4-FFF2-40B4-BE49-F238E27FC236}">
                <a16:creationId xmlns:a16="http://schemas.microsoft.com/office/drawing/2014/main" id="{F805B9D4-D39C-43DA-BBA0-496A416332DB}"/>
              </a:ext>
            </a:extLst>
          </p:cNvPr>
          <p:cNvGrpSpPr/>
          <p:nvPr/>
        </p:nvGrpSpPr>
        <p:grpSpPr>
          <a:xfrm>
            <a:off x="5277039" y="1854009"/>
            <a:ext cx="149837" cy="1045012"/>
            <a:chOff x="-526186" y="4559300"/>
            <a:chExt cx="146912" cy="1024615"/>
          </a:xfrm>
        </p:grpSpPr>
        <p:sp>
          <p:nvSpPr>
            <p:cNvPr id="71" name="Oval 70">
              <a:extLst>
                <a:ext uri="{FF2B5EF4-FFF2-40B4-BE49-F238E27FC236}">
                  <a16:creationId xmlns:a16="http://schemas.microsoft.com/office/drawing/2014/main" id="{147C4211-C83E-4AE6-9773-6C9AD3A472FA}"/>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E3B1CD48-0101-4CA1-B11A-B8715B20CAD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3" name="Group 72">
            <a:extLst>
              <a:ext uri="{FF2B5EF4-FFF2-40B4-BE49-F238E27FC236}">
                <a16:creationId xmlns:a16="http://schemas.microsoft.com/office/drawing/2014/main" id="{F7DEB2CF-1ED4-41FF-B4DD-53545340C59E}"/>
              </a:ext>
            </a:extLst>
          </p:cNvPr>
          <p:cNvGrpSpPr/>
          <p:nvPr/>
        </p:nvGrpSpPr>
        <p:grpSpPr>
          <a:xfrm>
            <a:off x="8133136" y="1854009"/>
            <a:ext cx="149837" cy="1045012"/>
            <a:chOff x="-526186" y="4559300"/>
            <a:chExt cx="146912" cy="1024615"/>
          </a:xfrm>
        </p:grpSpPr>
        <p:sp>
          <p:nvSpPr>
            <p:cNvPr id="74" name="Oval 73">
              <a:extLst>
                <a:ext uri="{FF2B5EF4-FFF2-40B4-BE49-F238E27FC236}">
                  <a16:creationId xmlns:a16="http://schemas.microsoft.com/office/drawing/2014/main" id="{BAB9AC41-B4FB-4361-928A-348DF594065C}"/>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965EC370-23F4-4210-9A3A-472B3963615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6" name="Group 75">
            <a:extLst>
              <a:ext uri="{FF2B5EF4-FFF2-40B4-BE49-F238E27FC236}">
                <a16:creationId xmlns:a16="http://schemas.microsoft.com/office/drawing/2014/main" id="{F16B2663-37A8-4B14-996D-D1C710B07EEB}"/>
              </a:ext>
            </a:extLst>
          </p:cNvPr>
          <p:cNvGrpSpPr/>
          <p:nvPr/>
        </p:nvGrpSpPr>
        <p:grpSpPr>
          <a:xfrm>
            <a:off x="10930946" y="1854009"/>
            <a:ext cx="149837" cy="1045012"/>
            <a:chOff x="-526186" y="4559300"/>
            <a:chExt cx="146912" cy="1024615"/>
          </a:xfrm>
        </p:grpSpPr>
        <p:sp>
          <p:nvSpPr>
            <p:cNvPr id="77" name="Oval 76">
              <a:extLst>
                <a:ext uri="{FF2B5EF4-FFF2-40B4-BE49-F238E27FC236}">
                  <a16:creationId xmlns:a16="http://schemas.microsoft.com/office/drawing/2014/main" id="{E813975F-C673-4FF0-B254-7BF5E6738A2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846AB92D-EB91-4F9D-863A-0C75EA86CF93}"/>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276243" y="4943648"/>
            <a:ext cx="11683222" cy="869925"/>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80" name="Diagram 79">
            <a:extLst>
              <a:ext uri="{FF2B5EF4-FFF2-40B4-BE49-F238E27FC236}">
                <a16:creationId xmlns:a16="http://schemas.microsoft.com/office/drawing/2014/main" id="{A62D6F0C-01D4-4B7B-85C0-B30A2D351E0A}"/>
              </a:ext>
            </a:extLst>
          </p:cNvPr>
          <p:cNvGraphicFramePr/>
          <p:nvPr>
            <p:extLst/>
          </p:nvPr>
        </p:nvGraphicFramePr>
        <p:xfrm>
          <a:off x="1493569" y="628212"/>
          <a:ext cx="10601900" cy="2331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1" name="Rectangle 80">
            <a:extLst>
              <a:ext uri="{FF2B5EF4-FFF2-40B4-BE49-F238E27FC236}">
                <a16:creationId xmlns:a16="http://schemas.microsoft.com/office/drawing/2014/main" id="{973C9207-A197-49FE-B57D-FC4C1F13960D}"/>
              </a:ext>
            </a:extLst>
          </p:cNvPr>
          <p:cNvSpPr/>
          <p:nvPr/>
        </p:nvSpPr>
        <p:spPr>
          <a:xfrm>
            <a:off x="1493570" y="3044327"/>
            <a:ext cx="2365019" cy="276999"/>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493570" y="3853843"/>
            <a:ext cx="2365019" cy="687603"/>
          </a:xfrm>
          <a:prstGeom prst="rect">
            <a:avLst/>
          </a:prstGeom>
          <a:noFill/>
        </p:spPr>
        <p:txBody>
          <a:bodyPr wrap="square" lIns="46630" tIns="46630" rIns="46630" bIns="46630" rtlCol="0">
            <a:spAutoFit/>
          </a:bodyPr>
          <a:lstStyle/>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Reduce Capex</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Free up datacenter space</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Quick cloud ROI</a:t>
            </a:r>
          </a:p>
        </p:txBody>
      </p:sp>
      <p:sp>
        <p:nvSpPr>
          <p:cNvPr id="83" name="Rectangle 82">
            <a:extLst>
              <a:ext uri="{FF2B5EF4-FFF2-40B4-BE49-F238E27FC236}">
                <a16:creationId xmlns:a16="http://schemas.microsoft.com/office/drawing/2014/main" id="{CEC3E686-8C95-407A-BF1C-2798C9DF1FF7}"/>
              </a:ext>
            </a:extLst>
          </p:cNvPr>
          <p:cNvSpPr/>
          <p:nvPr/>
        </p:nvSpPr>
        <p:spPr>
          <a:xfrm>
            <a:off x="1493570" y="5199418"/>
            <a:ext cx="2365018" cy="338554"/>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IaaS</a:t>
            </a:r>
            <a:endParaRPr kumimoji="0" lang="en-US" sz="1400" b="0" i="0" u="none" strike="noStrike" kern="0" cap="none" spc="0" normalizeH="0" baseline="0" noProof="0" dirty="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A31AB68D-C83E-4218-80B6-B0A21DD7ED95}"/>
              </a:ext>
            </a:extLst>
          </p:cNvPr>
          <p:cNvSpPr txBox="1"/>
          <p:nvPr/>
        </p:nvSpPr>
        <p:spPr>
          <a:xfrm>
            <a:off x="1493570" y="6038551"/>
            <a:ext cx="2365019" cy="687603"/>
          </a:xfrm>
          <a:prstGeom prst="rect">
            <a:avLst/>
          </a:prstGeom>
          <a:noFill/>
        </p:spPr>
        <p:txBody>
          <a:bodyPr wrap="square" lIns="46630" tIns="46630" rIns="46630" bIns="46630" rtlCol="0">
            <a:spAutoFit/>
          </a:bodyPr>
          <a:lstStyle/>
          <a:p>
            <a:pPr marL="0" marR="0" lvl="0" indent="0" algn="l" defTabSz="932597"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IaaS:</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200" b="0" i="0" u="none" strike="noStrike" kern="0" cap="none" spc="-20" normalizeH="0" baseline="0" noProof="0" dirty="0">
                <a:ln>
                  <a:noFill/>
                </a:ln>
                <a:solidFill>
                  <a:srgbClr val="000000"/>
                </a:solidFill>
                <a:effectLst/>
                <a:uLnTx/>
                <a:uFillTx/>
                <a:latin typeface="Segoe UI"/>
                <a:ea typeface="+mn-ea"/>
                <a:cs typeface="Segoe UI Semibold" panose="020B0702040204020203" pitchFamily="34" charset="0"/>
              </a:rPr>
              <a:t>435% ROI, 73% reduction</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200" b="0" i="0" u="none" strike="noStrike" kern="0" cap="none" spc="-41" normalizeH="0" baseline="0" noProof="0" dirty="0">
                <a:ln>
                  <a:noFill/>
                </a:ln>
                <a:solidFill>
                  <a:srgbClr val="000000"/>
                </a:solidFill>
                <a:effectLst/>
                <a:uLnTx/>
                <a:uFillTx/>
                <a:latin typeface="Segoe UI"/>
                <a:ea typeface="+mn-ea"/>
                <a:cs typeface="Segoe UI Semibold" panose="020B0702040204020203" pitchFamily="34" charset="0"/>
              </a:rPr>
              <a:t>in datacenter footprint and 83%</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reduced IT outsourcing cost.</a:t>
            </a:r>
            <a:r>
              <a:rPr kumimoji="0" lang="en-US" sz="1200" b="1" i="0" u="none" strike="noStrike" kern="0" cap="none" spc="0" normalizeH="0" baseline="30000" noProof="0" dirty="0">
                <a:ln>
                  <a:noFill/>
                </a:ln>
                <a:solidFill>
                  <a:srgbClr val="000000"/>
                </a:solidFill>
                <a:effectLst/>
                <a:uLnTx/>
                <a:uFillTx/>
                <a:latin typeface="Segoe UI"/>
                <a:ea typeface="+mn-ea"/>
                <a:cs typeface="Segoe UI Semibold" panose="020B0702040204020203" pitchFamily="34" charset="0"/>
              </a:rPr>
              <a:t>1</a:t>
            </a:r>
          </a:p>
        </p:txBody>
      </p:sp>
      <p:sp>
        <p:nvSpPr>
          <p:cNvPr id="85" name="Rectangle 84">
            <a:extLst>
              <a:ext uri="{FF2B5EF4-FFF2-40B4-BE49-F238E27FC236}">
                <a16:creationId xmlns:a16="http://schemas.microsoft.com/office/drawing/2014/main" id="{8DA55A05-15D4-46BB-893D-7A3168761163}"/>
              </a:ext>
            </a:extLst>
          </p:cNvPr>
          <p:cNvSpPr/>
          <p:nvPr/>
        </p:nvSpPr>
        <p:spPr>
          <a:xfrm>
            <a:off x="4250411" y="3044326"/>
            <a:ext cx="2365018" cy="461665"/>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367396" y="3853843"/>
            <a:ext cx="2365019" cy="890735"/>
          </a:xfrm>
          <a:prstGeom prst="rect">
            <a:avLst/>
          </a:prstGeom>
          <a:noFill/>
        </p:spPr>
        <p:txBody>
          <a:bodyPr wrap="square" lIns="46630" tIns="46630" rIns="46630" bIns="46630" rtlCol="0">
            <a:spAutoFit/>
          </a:bodyPr>
          <a:lstStyle/>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Faster, shorter, updates</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Code portability</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Greater cloud efficiency (resources, speed, cost)</a:t>
            </a:r>
          </a:p>
        </p:txBody>
      </p:sp>
      <p:sp>
        <p:nvSpPr>
          <p:cNvPr id="87" name="Rectangle 86">
            <a:extLst>
              <a:ext uri="{FF2B5EF4-FFF2-40B4-BE49-F238E27FC236}">
                <a16:creationId xmlns:a16="http://schemas.microsoft.com/office/drawing/2014/main" id="{4122C1E0-DF75-466B-9729-8C99318AE5FE}"/>
              </a:ext>
            </a:extLst>
          </p:cNvPr>
          <p:cNvSpPr/>
          <p:nvPr/>
        </p:nvSpPr>
        <p:spPr>
          <a:xfrm>
            <a:off x="4250411" y="5062985"/>
            <a:ext cx="2227507" cy="584775"/>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PaaS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Containers</a:t>
            </a:r>
          </a:p>
        </p:txBody>
      </p:sp>
      <p:sp>
        <p:nvSpPr>
          <p:cNvPr id="88" name="TextBox 87">
            <a:extLst>
              <a:ext uri="{FF2B5EF4-FFF2-40B4-BE49-F238E27FC236}">
                <a16:creationId xmlns:a16="http://schemas.microsoft.com/office/drawing/2014/main" id="{293E41E2-F996-4A81-99E2-E63DF1769189}"/>
              </a:ext>
            </a:extLst>
          </p:cNvPr>
          <p:cNvSpPr txBox="1"/>
          <p:nvPr/>
        </p:nvSpPr>
        <p:spPr>
          <a:xfrm>
            <a:off x="4367396" y="6038551"/>
            <a:ext cx="7845057" cy="484470"/>
          </a:xfrm>
          <a:prstGeom prst="rect">
            <a:avLst/>
          </a:prstGeom>
          <a:noFill/>
        </p:spPr>
        <p:txBody>
          <a:bodyPr wrap="square" lIns="46630" tIns="46630" rIns="46630" bIns="46630" rtlCol="0">
            <a:spAutoFit/>
          </a:bodyPr>
          <a:lstStyle/>
          <a:p>
            <a:pPr marL="0" marR="0" lvl="0" indent="0" algn="l" defTabSz="932597"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PaaS: </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466% ROI, 80% time saved, 5.91M NPV, 50% faster deployments.</a:t>
            </a:r>
            <a:r>
              <a:rPr kumimoji="0" lang="en-US" sz="1200" b="1" i="0" u="none" strike="noStrike" kern="0" cap="none" spc="0" normalizeH="0" baseline="30000" noProof="0" dirty="0">
                <a:ln>
                  <a:noFill/>
                </a:ln>
                <a:solidFill>
                  <a:srgbClr val="000000"/>
                </a:solidFill>
                <a:effectLst/>
                <a:uLnTx/>
                <a:uFillTx/>
                <a:latin typeface="Segoe UI"/>
                <a:ea typeface="+mn-ea"/>
                <a:cs typeface="Segoe UI Semibold" panose="020B0702040204020203" pitchFamily="34" charset="0"/>
              </a:rPr>
              <a:t>1</a:t>
            </a:r>
          </a:p>
          <a:p>
            <a:pPr marL="0" marR="0" lvl="0" indent="0" algn="l" defTabSz="932597" rtl="0" eaLnBrk="1" fontAlgn="auto" latinLnBrk="0" hangingPunct="1">
              <a:lnSpc>
                <a:spcPct val="11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Container:</a:t>
            </a: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13x more releases, 10x cost reduction, 65% faster developer onboarding, 62% better availability.</a:t>
            </a:r>
            <a:r>
              <a:rPr kumimoji="0" lang="en-US" sz="1200" b="1" i="0" u="none" strike="noStrike" kern="0" cap="none" spc="0" normalizeH="0" baseline="30000" noProof="0" dirty="0">
                <a:ln>
                  <a:noFill/>
                </a:ln>
                <a:solidFill>
                  <a:srgbClr val="000000"/>
                </a:solidFill>
                <a:effectLst/>
                <a:uLnTx/>
                <a:uFillTx/>
                <a:latin typeface="Segoe UI"/>
                <a:ea typeface="+mn-ea"/>
                <a:cs typeface="Segoe UI Semibold" panose="020B0702040204020203" pitchFamily="34" charset="0"/>
              </a:rPr>
              <a:t> 2</a:t>
            </a:r>
            <a:endPar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89" name="Rectangle 88">
            <a:extLst>
              <a:ext uri="{FF2B5EF4-FFF2-40B4-BE49-F238E27FC236}">
                <a16:creationId xmlns:a16="http://schemas.microsoft.com/office/drawing/2014/main" id="{3A236EF9-9BBC-4BD5-831B-B93A1CB89B11}"/>
              </a:ext>
            </a:extLst>
          </p:cNvPr>
          <p:cNvSpPr/>
          <p:nvPr/>
        </p:nvSpPr>
        <p:spPr>
          <a:xfrm>
            <a:off x="7007252" y="3044326"/>
            <a:ext cx="2365018" cy="461665"/>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31" normalizeH="0" baseline="0" noProof="0">
                <a:ln>
                  <a:noFill/>
                </a:ln>
                <a:solidFill>
                  <a:srgbClr val="0078D7"/>
                </a:solidFill>
                <a:effectLst/>
                <a:uLnTx/>
                <a:uFillTx/>
                <a:latin typeface="Segoe UI"/>
                <a:ea typeface="+mn-ea"/>
                <a:cs typeface="Segoe UI Semibold" charset="0"/>
              </a:rPr>
              <a:t>Materially alter/decompose application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7065745" y="3827937"/>
            <a:ext cx="2365019" cy="890735"/>
          </a:xfrm>
          <a:prstGeom prst="rect">
            <a:avLst/>
          </a:prstGeom>
          <a:noFill/>
        </p:spPr>
        <p:txBody>
          <a:bodyPr wrap="square" lIns="46630" tIns="46630" rIns="46630" bIns="46630" rtlCol="0">
            <a:spAutoFit/>
          </a:bodyPr>
          <a:lstStyle/>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App scale and agility</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Easier adoption of new cloud capabilities</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7007252" y="4959519"/>
            <a:ext cx="5068564" cy="830997"/>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PaaS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Serverless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latin typeface="Segoe UI Semibold" charset="0"/>
                <a:ea typeface="+mn-ea"/>
                <a:cs typeface="Segoe UI Semibold" charset="0"/>
              </a:rPr>
              <a:t>Microservices</a:t>
            </a:r>
          </a:p>
        </p:txBody>
      </p:sp>
      <p:sp>
        <p:nvSpPr>
          <p:cNvPr id="92" name="Rectangle 91">
            <a:extLst>
              <a:ext uri="{FF2B5EF4-FFF2-40B4-BE49-F238E27FC236}">
                <a16:creationId xmlns:a16="http://schemas.microsoft.com/office/drawing/2014/main" id="{06142905-5F50-458E-967B-15337B9D6587}"/>
              </a:ext>
            </a:extLst>
          </p:cNvPr>
          <p:cNvSpPr/>
          <p:nvPr/>
        </p:nvSpPr>
        <p:spPr>
          <a:xfrm>
            <a:off x="9764094" y="3044326"/>
            <a:ext cx="2311722" cy="461665"/>
          </a:xfrm>
          <a:prstGeom prst="rect">
            <a:avLst/>
          </a:prstGeom>
        </p:spPr>
        <p:txBody>
          <a:bodyPr wrap="squar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764094" y="3853843"/>
            <a:ext cx="2331374" cy="687603"/>
          </a:xfrm>
          <a:prstGeom prst="rect">
            <a:avLst/>
          </a:prstGeom>
          <a:noFill/>
        </p:spPr>
        <p:txBody>
          <a:bodyPr wrap="square" lIns="46630" tIns="46630" rIns="46630" bIns="46630" rtlCol="0">
            <a:spAutoFit/>
          </a:bodyPr>
          <a:lstStyle/>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Accelerate innovation</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Build apps faster </a:t>
            </a:r>
          </a:p>
          <a:p>
            <a:pPr marL="174862" marR="0" lvl="0" indent="-174862" algn="l" defTabSz="932597"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289082" y="3679655"/>
            <a:ext cx="11683223"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289082" y="4945539"/>
            <a:ext cx="11683223"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6" name="Straight Connector 95">
            <a:extLst>
              <a:ext uri="{FF2B5EF4-FFF2-40B4-BE49-F238E27FC236}">
                <a16:creationId xmlns:a16="http://schemas.microsoft.com/office/drawing/2014/main" id="{600F4067-5CFD-409A-ABC0-6A3E48FB3CCC}"/>
              </a:ext>
            </a:extLst>
          </p:cNvPr>
          <p:cNvCxnSpPr>
            <a:cxnSpLocks/>
          </p:cNvCxnSpPr>
          <p:nvPr/>
        </p:nvCxnSpPr>
        <p:spPr>
          <a:xfrm>
            <a:off x="289082" y="5798220"/>
            <a:ext cx="11683223"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347392" y="3044327"/>
            <a:ext cx="1554117" cy="377491"/>
          </a:xfrm>
          <a:prstGeom prst="rect">
            <a:avLst/>
          </a:prstGeom>
        </p:spPr>
        <p:txBody>
          <a:bodyPr wrap="square">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000000"/>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347392" y="4015697"/>
            <a:ext cx="1554117" cy="513496"/>
          </a:xfrm>
          <a:prstGeom prst="rect">
            <a:avLst/>
          </a:prstGeom>
        </p:spPr>
        <p:txBody>
          <a:bodyPr wrap="square">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000000"/>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347392" y="5242725"/>
            <a:ext cx="1554117" cy="513496"/>
          </a:xfrm>
          <a:prstGeom prst="rect">
            <a:avLst/>
          </a:prstGeom>
        </p:spPr>
        <p:txBody>
          <a:bodyPr wrap="square">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dirty="0">
                <a:ln>
                  <a:noFill/>
                </a:ln>
                <a:solidFill>
                  <a:srgbClr val="000000"/>
                </a:solidFill>
                <a:effectLst/>
                <a:uLnTx/>
                <a:uFillTx/>
                <a:latin typeface="Segoe UI"/>
                <a:ea typeface="+mn-ea"/>
                <a:cs typeface="Segoe UI Semibold" charset="0"/>
              </a:rPr>
              <a:t>Technologies</a:t>
            </a:r>
          </a:p>
        </p:txBody>
      </p:sp>
      <p:sp>
        <p:nvSpPr>
          <p:cNvPr id="100" name="Rectangle 99">
            <a:extLst>
              <a:ext uri="{FF2B5EF4-FFF2-40B4-BE49-F238E27FC236}">
                <a16:creationId xmlns:a16="http://schemas.microsoft.com/office/drawing/2014/main" id="{FCD71E4E-F79C-4A0E-9D0B-8DDC15477CD1}"/>
              </a:ext>
            </a:extLst>
          </p:cNvPr>
          <p:cNvSpPr/>
          <p:nvPr/>
        </p:nvSpPr>
        <p:spPr>
          <a:xfrm>
            <a:off x="347392" y="6038551"/>
            <a:ext cx="1554117" cy="513496"/>
          </a:xfrm>
          <a:prstGeom prst="rect">
            <a:avLst/>
          </a:prstGeom>
        </p:spPr>
        <p:txBody>
          <a:bodyPr wrap="square">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0" cap="none" spc="0" normalizeH="0" baseline="0" noProof="0">
                <a:ln>
                  <a:noFill/>
                </a:ln>
                <a:solidFill>
                  <a:srgbClr val="000000"/>
                </a:solidFill>
                <a:effectLst/>
                <a:uLnTx/>
                <a:uFillTx/>
                <a:latin typeface="Segoe UI"/>
                <a:ea typeface="+mn-ea"/>
                <a:cs typeface="Segoe UI Semibold" charset="0"/>
              </a:rPr>
              <a:t>Results</a:t>
            </a:r>
          </a:p>
        </p:txBody>
      </p:sp>
      <p:sp>
        <p:nvSpPr>
          <p:cNvPr id="101" name="building_5" title="Icon of tall buildings">
            <a:extLst>
              <a:ext uri="{FF2B5EF4-FFF2-40B4-BE49-F238E27FC236}">
                <a16:creationId xmlns:a16="http://schemas.microsoft.com/office/drawing/2014/main" id="{49436D73-7A52-4572-A6B0-30CFB4784758}"/>
              </a:ext>
            </a:extLst>
          </p:cNvPr>
          <p:cNvSpPr>
            <a:spLocks noChangeAspect="1" noEditPoints="1"/>
          </p:cNvSpPr>
          <p:nvPr/>
        </p:nvSpPr>
        <p:spPr bwMode="auto">
          <a:xfrm>
            <a:off x="486613" y="1472736"/>
            <a:ext cx="579614" cy="62950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19050">
            <a:solidFill>
              <a:schemeClr val="tx1"/>
            </a:solidFill>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arrow">
            <a:extLst>
              <a:ext uri="{FF2B5EF4-FFF2-40B4-BE49-F238E27FC236}">
                <a16:creationId xmlns:a16="http://schemas.microsoft.com/office/drawing/2014/main" id="{5F1B36EC-6E7B-471C-B70B-571966DD4745}"/>
              </a:ext>
            </a:extLst>
          </p:cNvPr>
          <p:cNvSpPr>
            <a:spLocks noChangeAspect="1" noEditPoints="1"/>
          </p:cNvSpPr>
          <p:nvPr/>
        </p:nvSpPr>
        <p:spPr bwMode="auto">
          <a:xfrm>
            <a:off x="1157448" y="1691416"/>
            <a:ext cx="222264" cy="20509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tx1"/>
          </a:solidFill>
          <a:ln w="19050" cap="sq">
            <a:solidFill>
              <a:srgbClr val="797979"/>
            </a:solidFill>
            <a:prstDash val="solid"/>
            <a:miter lim="800000"/>
            <a:headEnd/>
            <a:tailEnd/>
          </a:ln>
          <a:extLst/>
        </p:spPr>
        <p:txBody>
          <a:bodyPr vert="horz" wrap="square" lIns="93247" tIns="46623" rIns="93247" bIns="46623" numCol="1" anchor="t" anchorCtr="0" compatLnSpc="1">
            <a:prstTxWarp prst="textNoShape">
              <a:avLst/>
            </a:prstTxWarp>
            <a:noAutofit/>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61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24086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FABF-BE55-4A7D-BF69-2D8F59C46AB8}"/>
              </a:ext>
            </a:extLst>
          </p:cNvPr>
          <p:cNvSpPr>
            <a:spLocks noGrp="1"/>
          </p:cNvSpPr>
          <p:nvPr>
            <p:ph type="title"/>
          </p:nvPr>
        </p:nvSpPr>
        <p:spPr>
          <a:xfrm>
            <a:off x="436562" y="178548"/>
            <a:ext cx="11563350" cy="773112"/>
          </a:xfrm>
        </p:spPr>
        <p:txBody>
          <a:bodyPr>
            <a:normAutofit/>
          </a:bodyPr>
          <a:lstStyle/>
          <a:p>
            <a:r>
              <a:rPr lang="en-US" dirty="0"/>
              <a:t>App modernization options</a:t>
            </a:r>
          </a:p>
        </p:txBody>
      </p:sp>
      <p:grpSp>
        <p:nvGrpSpPr>
          <p:cNvPr id="18" name="Groupe 17">
            <a:extLst>
              <a:ext uri="{FF2B5EF4-FFF2-40B4-BE49-F238E27FC236}">
                <a16:creationId xmlns:a16="http://schemas.microsoft.com/office/drawing/2014/main" id="{D9CE1824-C78D-48FA-A574-A900B97B15EC}"/>
              </a:ext>
            </a:extLst>
          </p:cNvPr>
          <p:cNvGrpSpPr/>
          <p:nvPr/>
        </p:nvGrpSpPr>
        <p:grpSpPr>
          <a:xfrm>
            <a:off x="786748" y="6255011"/>
            <a:ext cx="1844181" cy="414353"/>
            <a:chOff x="7685334" y="5455551"/>
            <a:chExt cx="2328603" cy="470466"/>
          </a:xfrm>
        </p:grpSpPr>
        <p:sp>
          <p:nvSpPr>
            <p:cNvPr id="20" name="Flèche : pentagone 19">
              <a:extLst>
                <a:ext uri="{FF2B5EF4-FFF2-40B4-BE49-F238E27FC236}">
                  <a16:creationId xmlns:a16="http://schemas.microsoft.com/office/drawing/2014/main" id="{F84235D7-53FC-4A77-9180-BC672DEECDE9}"/>
                </a:ext>
              </a:extLst>
            </p:cNvPr>
            <p:cNvSpPr/>
            <p:nvPr/>
          </p:nvSpPr>
          <p:spPr bwMode="auto">
            <a:xfrm rot="10800000">
              <a:off x="7685334" y="5483742"/>
              <a:ext cx="2328603" cy="414910"/>
            </a:xfrm>
            <a:prstGeom prst="homePlate">
              <a:avLst/>
            </a:prstGeom>
            <a:gradFill flip="none" rotWithShape="1">
              <a:gsLst>
                <a:gs pos="0">
                  <a:schemeClr val="bg1"/>
                </a:gs>
                <a:gs pos="53000">
                  <a:srgbClr val="0078D7"/>
                </a:gs>
              </a:gsLst>
              <a:lin ang="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73433" rIns="186521"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Rectangle 21">
              <a:extLst>
                <a:ext uri="{FF2B5EF4-FFF2-40B4-BE49-F238E27FC236}">
                  <a16:creationId xmlns:a16="http://schemas.microsoft.com/office/drawing/2014/main" id="{DEECDA42-DF95-4397-BAFA-B0AD082D4540}"/>
                </a:ext>
              </a:extLst>
            </p:cNvPr>
            <p:cNvSpPr/>
            <p:nvPr/>
          </p:nvSpPr>
          <p:spPr>
            <a:xfrm>
              <a:off x="8197339" y="5455551"/>
              <a:ext cx="1341922" cy="470466"/>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a:ea typeface="+mn-ea"/>
                  <a:cs typeface="Segoe UI" pitchFamily="34" charset="0"/>
                </a:rPr>
                <a:t>Control</a:t>
              </a:r>
            </a:p>
          </p:txBody>
        </p:sp>
      </p:grpSp>
      <p:sp>
        <p:nvSpPr>
          <p:cNvPr id="24" name="Flèche : pentagone 23">
            <a:extLst>
              <a:ext uri="{FF2B5EF4-FFF2-40B4-BE49-F238E27FC236}">
                <a16:creationId xmlns:a16="http://schemas.microsoft.com/office/drawing/2014/main" id="{2A12E2C3-64BA-412D-A5E1-CE3A9EADBE7E}"/>
              </a:ext>
            </a:extLst>
          </p:cNvPr>
          <p:cNvSpPr/>
          <p:nvPr/>
        </p:nvSpPr>
        <p:spPr bwMode="auto">
          <a:xfrm>
            <a:off x="2630930" y="6269240"/>
            <a:ext cx="8754847" cy="369972"/>
          </a:xfrm>
          <a:prstGeom prst="homePlate">
            <a:avLst/>
          </a:prstGeom>
          <a:gradFill flip="none" rotWithShape="1">
            <a:gsLst>
              <a:gs pos="0">
                <a:schemeClr val="bg1"/>
              </a:gs>
              <a:gs pos="53000">
                <a:srgbClr val="0078D7"/>
              </a:gs>
            </a:gsLst>
            <a:lin ang="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73433" rIns="186521" bIns="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04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Agility and Productivity</a:t>
            </a:r>
          </a:p>
        </p:txBody>
      </p:sp>
      <p:sp>
        <p:nvSpPr>
          <p:cNvPr id="25" name="Rectangle 24">
            <a:extLst>
              <a:ext uri="{FF2B5EF4-FFF2-40B4-BE49-F238E27FC236}">
                <a16:creationId xmlns:a16="http://schemas.microsoft.com/office/drawing/2014/main" id="{341801C4-72F2-443D-9E25-0E09E4C27EC7}"/>
              </a:ext>
            </a:extLst>
          </p:cNvPr>
          <p:cNvSpPr/>
          <p:nvPr/>
        </p:nvSpPr>
        <p:spPr bwMode="auto">
          <a:xfrm>
            <a:off x="8433122" y="1140897"/>
            <a:ext cx="2952655" cy="4927176"/>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1" i="0" u="none" strike="noStrike" kern="0" cap="none" spc="0" normalizeH="0" baseline="0" noProof="0" dirty="0">
                <a:ln>
                  <a:noFill/>
                </a:ln>
                <a:solidFill>
                  <a:srgbClr val="0078D7"/>
                </a:solidFill>
                <a:effectLst/>
                <a:uLnTx/>
                <a:uFillTx/>
                <a:latin typeface="Segoe UI Semilight"/>
                <a:ea typeface="+mn-ea"/>
                <a:cs typeface="Segoe UI" pitchFamily="34" charset="0"/>
              </a:rPr>
              <a:t>Serverless</a:t>
            </a:r>
          </a:p>
        </p:txBody>
      </p:sp>
      <p:sp>
        <p:nvSpPr>
          <p:cNvPr id="26" name="Rectangle 25">
            <a:extLst>
              <a:ext uri="{FF2B5EF4-FFF2-40B4-BE49-F238E27FC236}">
                <a16:creationId xmlns:a16="http://schemas.microsoft.com/office/drawing/2014/main" id="{36AF08AF-1C57-4A7F-BEFF-0B4C1648AF89}"/>
              </a:ext>
            </a:extLst>
          </p:cNvPr>
          <p:cNvSpPr/>
          <p:nvPr/>
        </p:nvSpPr>
        <p:spPr bwMode="auto">
          <a:xfrm>
            <a:off x="2630930" y="1140897"/>
            <a:ext cx="5629802" cy="4927176"/>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1" i="0" u="none" strike="noStrike" kern="0" cap="none" spc="0" normalizeH="0" baseline="0" noProof="0" dirty="0">
                <a:ln>
                  <a:noFill/>
                </a:ln>
                <a:solidFill>
                  <a:srgbClr val="0078D7"/>
                </a:solidFill>
                <a:effectLst/>
                <a:uLnTx/>
                <a:uFillTx/>
                <a:latin typeface="Segoe UI Semilight"/>
                <a:ea typeface="+mn-ea"/>
                <a:cs typeface="Segoe UI" pitchFamily="34" charset="0"/>
              </a:rPr>
              <a:t>PaaS</a:t>
            </a:r>
          </a:p>
        </p:txBody>
      </p:sp>
      <p:sp>
        <p:nvSpPr>
          <p:cNvPr id="27" name="Rectangle 26">
            <a:extLst>
              <a:ext uri="{FF2B5EF4-FFF2-40B4-BE49-F238E27FC236}">
                <a16:creationId xmlns:a16="http://schemas.microsoft.com/office/drawing/2014/main" id="{6457336E-6199-4217-A20D-821046047EBD}"/>
              </a:ext>
            </a:extLst>
          </p:cNvPr>
          <p:cNvSpPr/>
          <p:nvPr/>
        </p:nvSpPr>
        <p:spPr bwMode="auto">
          <a:xfrm>
            <a:off x="847974" y="1140897"/>
            <a:ext cx="1490924" cy="4927176"/>
          </a:xfrm>
          <a:prstGeom prst="rect">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2448" b="1" i="0" u="none" strike="noStrike" kern="0" cap="none" spc="0" normalizeH="0" baseline="0" noProof="0" dirty="0">
                <a:ln>
                  <a:noFill/>
                </a:ln>
                <a:solidFill>
                  <a:srgbClr val="0078D7"/>
                </a:solidFill>
                <a:effectLst/>
                <a:uLnTx/>
                <a:uFillTx/>
                <a:latin typeface="Segoe UI Semilight"/>
                <a:ea typeface="+mn-ea"/>
                <a:cs typeface="Segoe UI" pitchFamily="34" charset="0"/>
              </a:rPr>
              <a:t>IaaS</a:t>
            </a:r>
          </a:p>
        </p:txBody>
      </p:sp>
      <p:pic>
        <p:nvPicPr>
          <p:cNvPr id="28" name="Picture 7">
            <a:extLst>
              <a:ext uri="{FF2B5EF4-FFF2-40B4-BE49-F238E27FC236}">
                <a16:creationId xmlns:a16="http://schemas.microsoft.com/office/drawing/2014/main" id="{72492D7C-23BE-4587-98E6-7078A2D74BFA}"/>
              </a:ext>
            </a:extLst>
          </p:cNvPr>
          <p:cNvPicPr>
            <a:picLocks noChangeAspect="1"/>
          </p:cNvPicPr>
          <p:nvPr/>
        </p:nvPicPr>
        <p:blipFill>
          <a:blip r:embed="rId3"/>
          <a:stretch>
            <a:fillRect/>
          </a:stretch>
        </p:blipFill>
        <p:spPr>
          <a:xfrm>
            <a:off x="9559002" y="1770030"/>
            <a:ext cx="660501" cy="661923"/>
          </a:xfrm>
          <a:prstGeom prst="rect">
            <a:avLst/>
          </a:prstGeom>
        </p:spPr>
      </p:pic>
      <p:sp>
        <p:nvSpPr>
          <p:cNvPr id="29" name="TextBox 11">
            <a:extLst>
              <a:ext uri="{FF2B5EF4-FFF2-40B4-BE49-F238E27FC236}">
                <a16:creationId xmlns:a16="http://schemas.microsoft.com/office/drawing/2014/main" id="{F7C84CAD-39D2-4FBE-A945-52494473C7F8}"/>
              </a:ext>
            </a:extLst>
          </p:cNvPr>
          <p:cNvSpPr txBox="1"/>
          <p:nvPr/>
        </p:nvSpPr>
        <p:spPr>
          <a:xfrm>
            <a:off x="8981194" y="2278394"/>
            <a:ext cx="1816119" cy="536417"/>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Function</a:t>
            </a:r>
          </a:p>
        </p:txBody>
      </p:sp>
      <p:pic>
        <p:nvPicPr>
          <p:cNvPr id="30" name="Picture 13">
            <a:extLst>
              <a:ext uri="{FF2B5EF4-FFF2-40B4-BE49-F238E27FC236}">
                <a16:creationId xmlns:a16="http://schemas.microsoft.com/office/drawing/2014/main" id="{6BC635B6-767C-4F60-ADAF-2A700EF44F2F}"/>
              </a:ext>
            </a:extLst>
          </p:cNvPr>
          <p:cNvPicPr>
            <a:picLocks noChangeAspect="1"/>
          </p:cNvPicPr>
          <p:nvPr/>
        </p:nvPicPr>
        <p:blipFill>
          <a:blip r:embed="rId4"/>
          <a:stretch>
            <a:fillRect/>
          </a:stretch>
        </p:blipFill>
        <p:spPr>
          <a:xfrm>
            <a:off x="9393720" y="2774440"/>
            <a:ext cx="1018352" cy="534635"/>
          </a:xfrm>
          <a:prstGeom prst="rect">
            <a:avLst/>
          </a:prstGeom>
        </p:spPr>
      </p:pic>
      <p:sp>
        <p:nvSpPr>
          <p:cNvPr id="31" name="TextBox 14">
            <a:extLst>
              <a:ext uri="{FF2B5EF4-FFF2-40B4-BE49-F238E27FC236}">
                <a16:creationId xmlns:a16="http://schemas.microsoft.com/office/drawing/2014/main" id="{31CD674D-7F3C-48C5-A883-402B648283B7}"/>
              </a:ext>
            </a:extLst>
          </p:cNvPr>
          <p:cNvSpPr txBox="1"/>
          <p:nvPr/>
        </p:nvSpPr>
        <p:spPr>
          <a:xfrm>
            <a:off x="8873786" y="3306485"/>
            <a:ext cx="2039732"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Logic Apps</a:t>
            </a:r>
          </a:p>
        </p:txBody>
      </p:sp>
      <p:pic>
        <p:nvPicPr>
          <p:cNvPr id="32" name="Picture 18">
            <a:extLst>
              <a:ext uri="{FF2B5EF4-FFF2-40B4-BE49-F238E27FC236}">
                <a16:creationId xmlns:a16="http://schemas.microsoft.com/office/drawing/2014/main" id="{084E92A6-6ED8-4CD1-8DD6-5522EA0332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7347" y="2138932"/>
            <a:ext cx="568121" cy="586041"/>
          </a:xfrm>
          <a:prstGeom prst="rect">
            <a:avLst/>
          </a:prstGeom>
        </p:spPr>
      </p:pic>
      <p:sp>
        <p:nvSpPr>
          <p:cNvPr id="33" name="TextBox 19">
            <a:extLst>
              <a:ext uri="{FF2B5EF4-FFF2-40B4-BE49-F238E27FC236}">
                <a16:creationId xmlns:a16="http://schemas.microsoft.com/office/drawing/2014/main" id="{BFDC723C-82B4-4D43-A4DC-D4FFB553E3E3}"/>
              </a:ext>
            </a:extLst>
          </p:cNvPr>
          <p:cNvSpPr txBox="1"/>
          <p:nvPr/>
        </p:nvSpPr>
        <p:spPr>
          <a:xfrm>
            <a:off x="3010855" y="2741354"/>
            <a:ext cx="1912630" cy="536417"/>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a:t>
            </a:r>
            <a:r>
              <a:rPr kumimoji="0" lang="en-US" sz="1664" b="0" i="0" u="none" strike="noStrike" kern="1200" cap="none" spc="0" normalizeH="0" baseline="0" noProof="0" dirty="0" err="1">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WebApps</a:t>
            </a:r>
            <a:endPar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endParaRPr>
          </a:p>
        </p:txBody>
      </p:sp>
      <p:pic>
        <p:nvPicPr>
          <p:cNvPr id="34" name="Picture 30">
            <a:extLst>
              <a:ext uri="{FF2B5EF4-FFF2-40B4-BE49-F238E27FC236}">
                <a16:creationId xmlns:a16="http://schemas.microsoft.com/office/drawing/2014/main" id="{055B95C0-5DBC-4DD7-8518-2C34BB23E60B}"/>
              </a:ext>
            </a:extLst>
          </p:cNvPr>
          <p:cNvPicPr>
            <a:picLocks noChangeAspect="1"/>
          </p:cNvPicPr>
          <p:nvPr/>
        </p:nvPicPr>
        <p:blipFill>
          <a:blip r:embed="rId6"/>
          <a:stretch>
            <a:fillRect/>
          </a:stretch>
        </p:blipFill>
        <p:spPr>
          <a:xfrm>
            <a:off x="5892818" y="4651394"/>
            <a:ext cx="661924" cy="661924"/>
          </a:xfrm>
          <a:prstGeom prst="rect">
            <a:avLst/>
          </a:prstGeom>
        </p:spPr>
      </p:pic>
      <p:sp>
        <p:nvSpPr>
          <p:cNvPr id="35" name="TextBox 31">
            <a:extLst>
              <a:ext uri="{FF2B5EF4-FFF2-40B4-BE49-F238E27FC236}">
                <a16:creationId xmlns:a16="http://schemas.microsoft.com/office/drawing/2014/main" id="{36F0AE3A-7343-4DF3-8766-4FAC1A696C3C}"/>
              </a:ext>
            </a:extLst>
          </p:cNvPr>
          <p:cNvSpPr txBox="1"/>
          <p:nvPr/>
        </p:nvSpPr>
        <p:spPr>
          <a:xfrm>
            <a:off x="5403311" y="3980988"/>
            <a:ext cx="1365902" cy="536417"/>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AKS</a:t>
            </a:r>
          </a:p>
        </p:txBody>
      </p:sp>
      <p:sp>
        <p:nvSpPr>
          <p:cNvPr id="36" name="TextBox 32">
            <a:extLst>
              <a:ext uri="{FF2B5EF4-FFF2-40B4-BE49-F238E27FC236}">
                <a16:creationId xmlns:a16="http://schemas.microsoft.com/office/drawing/2014/main" id="{ABEC531B-0EF6-491A-8C77-D7F747287B68}"/>
              </a:ext>
            </a:extLst>
          </p:cNvPr>
          <p:cNvSpPr txBox="1"/>
          <p:nvPr/>
        </p:nvSpPr>
        <p:spPr>
          <a:xfrm>
            <a:off x="5081039" y="5195465"/>
            <a:ext cx="2293678" cy="536417"/>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Service Fabric</a:t>
            </a:r>
          </a:p>
        </p:txBody>
      </p:sp>
      <p:sp>
        <p:nvSpPr>
          <p:cNvPr id="37" name="TextBox 34">
            <a:extLst>
              <a:ext uri="{FF2B5EF4-FFF2-40B4-BE49-F238E27FC236}">
                <a16:creationId xmlns:a16="http://schemas.microsoft.com/office/drawing/2014/main" id="{E4E38CEF-4D85-4F02-A77C-7D4237756564}"/>
              </a:ext>
            </a:extLst>
          </p:cNvPr>
          <p:cNvSpPr txBox="1"/>
          <p:nvPr/>
        </p:nvSpPr>
        <p:spPr>
          <a:xfrm>
            <a:off x="9567078" y="4625018"/>
            <a:ext cx="700652" cy="531814"/>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ACI</a:t>
            </a:r>
          </a:p>
        </p:txBody>
      </p:sp>
      <p:grpSp>
        <p:nvGrpSpPr>
          <p:cNvPr id="38" name="Group 35">
            <a:extLst>
              <a:ext uri="{FF2B5EF4-FFF2-40B4-BE49-F238E27FC236}">
                <a16:creationId xmlns:a16="http://schemas.microsoft.com/office/drawing/2014/main" id="{6934BB5C-FDD5-4F3C-BB3B-A5C0FFDEBA05}"/>
              </a:ext>
            </a:extLst>
          </p:cNvPr>
          <p:cNvGrpSpPr>
            <a:grpSpLocks noChangeAspect="1"/>
          </p:cNvGrpSpPr>
          <p:nvPr/>
        </p:nvGrpSpPr>
        <p:grpSpPr>
          <a:xfrm>
            <a:off x="5858492" y="2169207"/>
            <a:ext cx="523856" cy="521469"/>
            <a:chOff x="827088" y="-3463925"/>
            <a:chExt cx="3833812" cy="3816350"/>
          </a:xfrm>
        </p:grpSpPr>
        <p:sp>
          <p:nvSpPr>
            <p:cNvPr id="39" name="Freeform 5">
              <a:extLst>
                <a:ext uri="{FF2B5EF4-FFF2-40B4-BE49-F238E27FC236}">
                  <a16:creationId xmlns:a16="http://schemas.microsoft.com/office/drawing/2014/main" id="{A455BB1F-79A2-471C-9EE3-F01AE54A25E7}"/>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4" name="Freeform 6">
              <a:extLst>
                <a:ext uri="{FF2B5EF4-FFF2-40B4-BE49-F238E27FC236}">
                  <a16:creationId xmlns:a16="http://schemas.microsoft.com/office/drawing/2014/main" id="{D4322390-D5B7-4BC8-B7BB-0EC33D40825C}"/>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5" name="Freeform 7">
              <a:extLst>
                <a:ext uri="{FF2B5EF4-FFF2-40B4-BE49-F238E27FC236}">
                  <a16:creationId xmlns:a16="http://schemas.microsoft.com/office/drawing/2014/main" id="{4B7CED37-1933-4611-B9AC-034DD17CE96B}"/>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6" name="Freeform 8">
              <a:extLst>
                <a:ext uri="{FF2B5EF4-FFF2-40B4-BE49-F238E27FC236}">
                  <a16:creationId xmlns:a16="http://schemas.microsoft.com/office/drawing/2014/main" id="{0F6EDE39-0671-4301-9A63-F9654944D957}"/>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7" name="Freeform 9">
              <a:extLst>
                <a:ext uri="{FF2B5EF4-FFF2-40B4-BE49-F238E27FC236}">
                  <a16:creationId xmlns:a16="http://schemas.microsoft.com/office/drawing/2014/main" id="{3A00720E-B626-454F-AACE-117CE15BB2EA}"/>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8" name="Freeform 10">
              <a:extLst>
                <a:ext uri="{FF2B5EF4-FFF2-40B4-BE49-F238E27FC236}">
                  <a16:creationId xmlns:a16="http://schemas.microsoft.com/office/drawing/2014/main" id="{E8765B85-93EF-438F-B385-D898A3A8A600}"/>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49" name="Freeform 11">
              <a:extLst>
                <a:ext uri="{FF2B5EF4-FFF2-40B4-BE49-F238E27FC236}">
                  <a16:creationId xmlns:a16="http://schemas.microsoft.com/office/drawing/2014/main" id="{1E12EAB2-094D-4593-8D62-42AC03CCE4C6}"/>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sp>
          <p:nvSpPr>
            <p:cNvPr id="50" name="Freeform 12">
              <a:extLst>
                <a:ext uri="{FF2B5EF4-FFF2-40B4-BE49-F238E27FC236}">
                  <a16:creationId xmlns:a16="http://schemas.microsoft.com/office/drawing/2014/main" id="{0AF4B74B-E174-4211-B86A-AD369253D700}"/>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195" tIns="46598" rIns="93195" bIns="46598" numCol="1" anchor="t" anchorCtr="0" compatLnSpc="1">
              <a:prstTxWarp prst="textNoShape">
                <a:avLst/>
              </a:prstTxWarp>
            </a:bodyPr>
            <a:lstStyle/>
            <a:p>
              <a:pPr marL="0" marR="0" lvl="0" indent="0" algn="l" defTabSz="950391" rtl="0" eaLnBrk="0" fontAlgn="base" latinLnBrk="0" hangingPunct="0">
                <a:lnSpc>
                  <a:spcPct val="100000"/>
                </a:lnSpc>
                <a:spcBef>
                  <a:spcPct val="0"/>
                </a:spcBef>
                <a:spcAft>
                  <a:spcPct val="0"/>
                </a:spcAft>
                <a:buClrTx/>
                <a:buSzTx/>
                <a:buFontTx/>
                <a:buNone/>
                <a:tabLst/>
                <a:defRPr/>
              </a:pPr>
              <a:endParaRPr kumimoji="0" lang="en-US" sz="1092" b="0" i="0" u="none" strike="noStrike" kern="0" cap="none" spc="0" normalizeH="0" baseline="0" noProof="0">
                <a:ln>
                  <a:noFill/>
                </a:ln>
                <a:solidFill>
                  <a:srgbClr val="FFFFFF"/>
                </a:solidFill>
                <a:effectLst/>
                <a:uLnTx/>
                <a:uFillTx/>
                <a:latin typeface="Segoe UI Light" charset="0"/>
                <a:ea typeface="MS PGothic" panose="020B0600070205080204" pitchFamily="34" charset="-128"/>
                <a:cs typeface="+mn-cs"/>
              </a:endParaRPr>
            </a:p>
          </p:txBody>
        </p:sp>
      </p:grpSp>
      <p:sp>
        <p:nvSpPr>
          <p:cNvPr id="51" name="Rectangle 50">
            <a:extLst>
              <a:ext uri="{FF2B5EF4-FFF2-40B4-BE49-F238E27FC236}">
                <a16:creationId xmlns:a16="http://schemas.microsoft.com/office/drawing/2014/main" id="{7938173F-E126-46F8-AD79-A7DBC7F88620}"/>
              </a:ext>
            </a:extLst>
          </p:cNvPr>
          <p:cNvSpPr/>
          <p:nvPr/>
        </p:nvSpPr>
        <p:spPr bwMode="auto">
          <a:xfrm>
            <a:off x="5129747" y="2797960"/>
            <a:ext cx="2014099" cy="245116"/>
          </a:xfrm>
          <a:prstGeom prst="rect">
            <a:avLst/>
          </a:prstGeom>
          <a:noFill/>
          <a:ln w="10795" cap="flat" cmpd="sng" algn="ctr">
            <a:noFill/>
            <a:prstDash val="solid"/>
            <a:headEnd type="none" w="med" len="med"/>
            <a:tailEnd type="none" w="med" len="med"/>
          </a:ln>
          <a:effectLst/>
        </p:spPr>
        <p:txBody>
          <a:bodyPr vert="horz" wrap="square" lIns="0" tIns="48498" rIns="0" bIns="48498" numCol="1" rtlCol="0" anchor="t" anchorCtr="0" compatLnSpc="1">
            <a:prstTxWarp prst="textNoShape">
              <a:avLst/>
            </a:prstTxWarp>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Container in WebApp</a:t>
            </a:r>
          </a:p>
        </p:txBody>
      </p:sp>
      <p:pic>
        <p:nvPicPr>
          <p:cNvPr id="52" name="Image 51">
            <a:extLst>
              <a:ext uri="{FF2B5EF4-FFF2-40B4-BE49-F238E27FC236}">
                <a16:creationId xmlns:a16="http://schemas.microsoft.com/office/drawing/2014/main" id="{B9A1EE7A-8980-4662-9DE7-D92C96E7BC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5846" y="3302927"/>
            <a:ext cx="811667" cy="811667"/>
          </a:xfrm>
          <a:prstGeom prst="rect">
            <a:avLst/>
          </a:prstGeom>
        </p:spPr>
      </p:pic>
      <p:pic>
        <p:nvPicPr>
          <p:cNvPr id="53" name="Picture 5">
            <a:extLst>
              <a:ext uri="{FF2B5EF4-FFF2-40B4-BE49-F238E27FC236}">
                <a16:creationId xmlns:a16="http://schemas.microsoft.com/office/drawing/2014/main" id="{213A3FAD-7299-40CB-8D6F-9D3044CB2257}"/>
              </a:ext>
            </a:extLst>
          </p:cNvPr>
          <p:cNvPicPr>
            <a:picLocks noChangeAspect="1"/>
          </p:cNvPicPr>
          <p:nvPr/>
        </p:nvPicPr>
        <p:blipFill>
          <a:blip r:embed="rId8"/>
          <a:stretch>
            <a:fillRect/>
          </a:stretch>
        </p:blipFill>
        <p:spPr>
          <a:xfrm>
            <a:off x="9635720" y="4000121"/>
            <a:ext cx="660501" cy="659731"/>
          </a:xfrm>
          <a:prstGeom prst="rect">
            <a:avLst/>
          </a:prstGeom>
        </p:spPr>
      </p:pic>
      <mc:AlternateContent xmlns:mc="http://schemas.openxmlformats.org/markup-compatibility/2006" xmlns:p14="http://schemas.microsoft.com/office/powerpoint/2010/main">
        <mc:Choice Requires="p14">
          <p:contentPart p14:bwMode="auto" r:id="rId9">
            <p14:nvContentPartPr>
              <p14:cNvPr id="54" name="Encre 53">
                <a:extLst>
                  <a:ext uri="{FF2B5EF4-FFF2-40B4-BE49-F238E27FC236}">
                    <a16:creationId xmlns:a16="http://schemas.microsoft.com/office/drawing/2014/main" id="{38BBA9C5-4AFA-4C35-B56C-A3C8B02DB134}"/>
                  </a:ext>
                </a:extLst>
              </p14:cNvPr>
              <p14:cNvContentPartPr/>
              <p14:nvPr/>
            </p14:nvContentPartPr>
            <p14:xfrm>
              <a:off x="9976228" y="6419298"/>
              <a:ext cx="374" cy="374"/>
            </p14:xfrm>
          </p:contentPart>
        </mc:Choice>
        <mc:Fallback xmlns="">
          <p:pic>
            <p:nvPicPr>
              <p:cNvPr id="54" name="Encre 53">
                <a:extLst>
                  <a:ext uri="{FF2B5EF4-FFF2-40B4-BE49-F238E27FC236}">
                    <a16:creationId xmlns:a16="http://schemas.microsoft.com/office/drawing/2014/main" id="{38BBA9C5-4AFA-4C35-B56C-A3C8B02DB134}"/>
                  </a:ext>
                </a:extLst>
              </p:cNvPr>
              <p:cNvPicPr/>
              <p:nvPr/>
            </p:nvPicPr>
            <p:blipFill>
              <a:blip r:embed="rId10"/>
              <a:stretch>
                <a:fillRect/>
              </a:stretch>
            </p:blipFill>
            <p:spPr>
              <a:xfrm>
                <a:off x="9966504" y="6409574"/>
                <a:ext cx="19822" cy="19822"/>
              </a:xfrm>
              <a:prstGeom prst="rect">
                <a:avLst/>
              </a:prstGeom>
            </p:spPr>
          </p:pic>
        </mc:Fallback>
      </mc:AlternateContent>
      <p:pic>
        <p:nvPicPr>
          <p:cNvPr id="55" name="Image 54">
            <a:extLst>
              <a:ext uri="{FF2B5EF4-FFF2-40B4-BE49-F238E27FC236}">
                <a16:creationId xmlns:a16="http://schemas.microsoft.com/office/drawing/2014/main" id="{45AF13CE-5D7D-44D9-BCCA-7FF2A61F4F94}"/>
              </a:ext>
            </a:extLst>
          </p:cNvPr>
          <p:cNvPicPr>
            <a:picLocks noChangeAspect="1"/>
          </p:cNvPicPr>
          <p:nvPr/>
        </p:nvPicPr>
        <p:blipFill>
          <a:blip r:embed="rId11"/>
          <a:stretch>
            <a:fillRect/>
          </a:stretch>
        </p:blipFill>
        <p:spPr>
          <a:xfrm>
            <a:off x="1291866" y="3663155"/>
            <a:ext cx="586041" cy="586041"/>
          </a:xfrm>
          <a:prstGeom prst="rect">
            <a:avLst/>
          </a:prstGeom>
        </p:spPr>
      </p:pic>
      <p:pic>
        <p:nvPicPr>
          <p:cNvPr id="56" name="Image 55">
            <a:extLst>
              <a:ext uri="{FF2B5EF4-FFF2-40B4-BE49-F238E27FC236}">
                <a16:creationId xmlns:a16="http://schemas.microsoft.com/office/drawing/2014/main" id="{7AEC9C1A-0165-49A1-AB73-561BCFC23B07}"/>
              </a:ext>
            </a:extLst>
          </p:cNvPr>
          <p:cNvPicPr>
            <a:picLocks noChangeAspect="1"/>
          </p:cNvPicPr>
          <p:nvPr/>
        </p:nvPicPr>
        <p:blipFill>
          <a:blip r:embed="rId12"/>
          <a:stretch>
            <a:fillRect/>
          </a:stretch>
        </p:blipFill>
        <p:spPr>
          <a:xfrm>
            <a:off x="1291866" y="2343775"/>
            <a:ext cx="586041" cy="586041"/>
          </a:xfrm>
          <a:prstGeom prst="rect">
            <a:avLst/>
          </a:prstGeom>
        </p:spPr>
      </p:pic>
      <p:pic>
        <p:nvPicPr>
          <p:cNvPr id="57" name="Graphic 63">
            <a:extLst>
              <a:ext uri="{FF2B5EF4-FFF2-40B4-BE49-F238E27FC236}">
                <a16:creationId xmlns:a16="http://schemas.microsoft.com/office/drawing/2014/main" id="{806864A0-9A54-4758-B5BD-2E892079943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84082" y="5160410"/>
            <a:ext cx="660502" cy="660502"/>
          </a:xfrm>
          <a:prstGeom prst="rect">
            <a:avLst/>
          </a:prstGeom>
        </p:spPr>
      </p:pic>
      <p:sp>
        <p:nvSpPr>
          <p:cNvPr id="58" name="TextBox 32">
            <a:extLst>
              <a:ext uri="{FF2B5EF4-FFF2-40B4-BE49-F238E27FC236}">
                <a16:creationId xmlns:a16="http://schemas.microsoft.com/office/drawing/2014/main" id="{EE1F3B99-C499-4AE1-9489-AFAC1041513F}"/>
              </a:ext>
            </a:extLst>
          </p:cNvPr>
          <p:cNvSpPr txBox="1"/>
          <p:nvPr/>
        </p:nvSpPr>
        <p:spPr>
          <a:xfrm>
            <a:off x="9119539" y="5710202"/>
            <a:ext cx="1789590"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SF Mesh</a:t>
            </a:r>
          </a:p>
        </p:txBody>
      </p:sp>
      <p:pic>
        <p:nvPicPr>
          <p:cNvPr id="59" name="Graphique 58">
            <a:extLst>
              <a:ext uri="{FF2B5EF4-FFF2-40B4-BE49-F238E27FC236}">
                <a16:creationId xmlns:a16="http://schemas.microsoft.com/office/drawing/2014/main" id="{0E7CFCF1-7BC2-46D6-ADA2-4145BBA048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61286" y="3593857"/>
            <a:ext cx="661923" cy="661923"/>
          </a:xfrm>
          <a:prstGeom prst="rect">
            <a:avLst/>
          </a:prstGeom>
        </p:spPr>
      </p:pic>
      <p:sp>
        <p:nvSpPr>
          <p:cNvPr id="60" name="TextBox 19">
            <a:extLst>
              <a:ext uri="{FF2B5EF4-FFF2-40B4-BE49-F238E27FC236}">
                <a16:creationId xmlns:a16="http://schemas.microsoft.com/office/drawing/2014/main" id="{8481DB2E-47D3-4513-83C8-3827FFA9222C}"/>
              </a:ext>
            </a:extLst>
          </p:cNvPr>
          <p:cNvSpPr txBox="1"/>
          <p:nvPr/>
        </p:nvSpPr>
        <p:spPr>
          <a:xfrm>
            <a:off x="3215971" y="4185685"/>
            <a:ext cx="1512046"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Azure Batch</a:t>
            </a:r>
          </a:p>
        </p:txBody>
      </p:sp>
      <p:sp>
        <p:nvSpPr>
          <p:cNvPr id="61" name="TextBox 19">
            <a:extLst>
              <a:ext uri="{FF2B5EF4-FFF2-40B4-BE49-F238E27FC236}">
                <a16:creationId xmlns:a16="http://schemas.microsoft.com/office/drawing/2014/main" id="{32B4A47E-3077-4DAB-86AB-7CB4A2069AFE}"/>
              </a:ext>
            </a:extLst>
          </p:cNvPr>
          <p:cNvSpPr txBox="1"/>
          <p:nvPr/>
        </p:nvSpPr>
        <p:spPr>
          <a:xfrm>
            <a:off x="1230627" y="2890011"/>
            <a:ext cx="708518"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VM</a:t>
            </a:r>
          </a:p>
        </p:txBody>
      </p:sp>
      <p:sp>
        <p:nvSpPr>
          <p:cNvPr id="62" name="TextBox 19">
            <a:extLst>
              <a:ext uri="{FF2B5EF4-FFF2-40B4-BE49-F238E27FC236}">
                <a16:creationId xmlns:a16="http://schemas.microsoft.com/office/drawing/2014/main" id="{0C6B2F96-84BB-4A4E-8D8E-E557DD2FE11E}"/>
              </a:ext>
            </a:extLst>
          </p:cNvPr>
          <p:cNvSpPr txBox="1"/>
          <p:nvPr/>
        </p:nvSpPr>
        <p:spPr>
          <a:xfrm>
            <a:off x="772852" y="4325604"/>
            <a:ext cx="1624071" cy="536405"/>
          </a:xfrm>
          <a:prstGeom prst="rect">
            <a:avLst/>
          </a:prstGeom>
          <a:noFill/>
        </p:spPr>
        <p:txBody>
          <a:bodyPr wrap="none" lIns="186494" tIns="149195" rIns="186494" bIns="149195" rtlCol="0">
            <a:spAutoFit/>
          </a:bodyPr>
          <a:lstStyle/>
          <a:p>
            <a:pPr marL="0" marR="0" lvl="0" indent="0" algn="ctr" defTabSz="950225" rtl="0" eaLnBrk="0" fontAlgn="base" latinLnBrk="0" hangingPunct="0">
              <a:lnSpc>
                <a:spcPct val="90000"/>
              </a:lnSpc>
              <a:spcBef>
                <a:spcPct val="0"/>
              </a:spcBef>
              <a:spcAft>
                <a:spcPts val="612"/>
              </a:spcAft>
              <a:buClrTx/>
              <a:buSzTx/>
              <a:buFontTx/>
              <a:buNone/>
              <a:tabLst/>
              <a:defRPr/>
            </a:pPr>
            <a:r>
              <a:rPr kumimoji="0" lang="en-US" sz="1664" b="0" i="0" u="none" strike="noStrike" kern="1200" cap="none" spc="0" normalizeH="0" baseline="0" noProof="0" dirty="0">
                <a:ln>
                  <a:noFill/>
                </a:ln>
                <a:solidFill>
                  <a:prstClr val="black">
                    <a:lumMod val="95000"/>
                    <a:lumOff val="5000"/>
                  </a:prstClr>
                </a:solidFill>
                <a:effectLst/>
                <a:uLnTx/>
                <a:uFillTx/>
                <a:latin typeface="Segoe UI" panose="020B0502040204020203" pitchFamily="34" charset="0"/>
                <a:ea typeface="MS PGothic" panose="020B0600070205080204" pitchFamily="34" charset="-128"/>
                <a:cs typeface="+mn-cs"/>
              </a:rPr>
              <a:t>VM Scale Set</a:t>
            </a:r>
          </a:p>
        </p:txBody>
      </p:sp>
    </p:spTree>
    <p:extLst>
      <p:ext uri="{BB962C8B-B14F-4D97-AF65-F5344CB8AC3E}">
        <p14:creationId xmlns:p14="http://schemas.microsoft.com/office/powerpoint/2010/main" val="286374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anim calcmode="lin" valueType="num">
                                      <p:cBhvr>
                                        <p:cTn id="23" dur="1000" fill="hold"/>
                                        <p:tgtEl>
                                          <p:spTgt spid="61"/>
                                        </p:tgtEl>
                                        <p:attrNameLst>
                                          <p:attrName>ppt_x</p:attrName>
                                        </p:attrNameLst>
                                      </p:cBhvr>
                                      <p:tavLst>
                                        <p:tav tm="0">
                                          <p:val>
                                            <p:strVal val="#ppt_x"/>
                                          </p:val>
                                        </p:tav>
                                        <p:tav tm="100000">
                                          <p:val>
                                            <p:strVal val="#ppt_x"/>
                                          </p:val>
                                        </p:tav>
                                      </p:tavLst>
                                    </p:anim>
                                    <p:anim calcmode="lin" valueType="num">
                                      <p:cBhvr>
                                        <p:cTn id="24" dur="1000" fill="hold"/>
                                        <p:tgtEl>
                                          <p:spTgt spid="6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anim calcmode="lin" valueType="num">
                                      <p:cBhvr>
                                        <p:cTn id="45" dur="1000" fill="hold"/>
                                        <p:tgtEl>
                                          <p:spTgt spid="33"/>
                                        </p:tgtEl>
                                        <p:attrNameLst>
                                          <p:attrName>ppt_x</p:attrName>
                                        </p:attrNameLst>
                                      </p:cBhvr>
                                      <p:tavLst>
                                        <p:tav tm="0">
                                          <p:val>
                                            <p:strVal val="#ppt_x"/>
                                          </p:val>
                                        </p:tav>
                                        <p:tav tm="100000">
                                          <p:val>
                                            <p:strVal val="#ppt_x"/>
                                          </p:val>
                                        </p:tav>
                                      </p:tavLst>
                                    </p:anim>
                                    <p:anim calcmode="lin" valueType="num">
                                      <p:cBhvr>
                                        <p:cTn id="46" dur="1000" fill="hold"/>
                                        <p:tgtEl>
                                          <p:spTgt spid="3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anim calcmode="lin" valueType="num">
                                      <p:cBhvr>
                                        <p:cTn id="50" dur="1000" fill="hold"/>
                                        <p:tgtEl>
                                          <p:spTgt spid="34"/>
                                        </p:tgtEl>
                                        <p:attrNameLst>
                                          <p:attrName>ppt_x</p:attrName>
                                        </p:attrNameLst>
                                      </p:cBhvr>
                                      <p:tavLst>
                                        <p:tav tm="0">
                                          <p:val>
                                            <p:strVal val="#ppt_x"/>
                                          </p:val>
                                        </p:tav>
                                        <p:tav tm="100000">
                                          <p:val>
                                            <p:strVal val="#ppt_x"/>
                                          </p:val>
                                        </p:tav>
                                      </p:tavLst>
                                    </p:anim>
                                    <p:anim calcmode="lin" valueType="num">
                                      <p:cBhvr>
                                        <p:cTn id="51" dur="1000" fill="hold"/>
                                        <p:tgtEl>
                                          <p:spTgt spid="3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1000"/>
                                        <p:tgtEl>
                                          <p:spTgt spid="36"/>
                                        </p:tgtEl>
                                      </p:cBhvr>
                                    </p:animEffect>
                                    <p:anim calcmode="lin" valueType="num">
                                      <p:cBhvr>
                                        <p:cTn id="60" dur="1000" fill="hold"/>
                                        <p:tgtEl>
                                          <p:spTgt spid="36"/>
                                        </p:tgtEl>
                                        <p:attrNameLst>
                                          <p:attrName>ppt_x</p:attrName>
                                        </p:attrNameLst>
                                      </p:cBhvr>
                                      <p:tavLst>
                                        <p:tav tm="0">
                                          <p:val>
                                            <p:strVal val="#ppt_x"/>
                                          </p:val>
                                        </p:tav>
                                        <p:tav tm="100000">
                                          <p:val>
                                            <p:strVal val="#ppt_x"/>
                                          </p:val>
                                        </p:tav>
                                      </p:tavLst>
                                    </p:anim>
                                    <p:anim calcmode="lin" valueType="num">
                                      <p:cBhvr>
                                        <p:cTn id="61" dur="1000" fill="hold"/>
                                        <p:tgtEl>
                                          <p:spTgt spid="36"/>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1000"/>
                                        <p:tgtEl>
                                          <p:spTgt spid="38"/>
                                        </p:tgtEl>
                                      </p:cBhvr>
                                    </p:animEffect>
                                    <p:anim calcmode="lin" valueType="num">
                                      <p:cBhvr>
                                        <p:cTn id="65" dur="1000" fill="hold"/>
                                        <p:tgtEl>
                                          <p:spTgt spid="38"/>
                                        </p:tgtEl>
                                        <p:attrNameLst>
                                          <p:attrName>ppt_x</p:attrName>
                                        </p:attrNameLst>
                                      </p:cBhvr>
                                      <p:tavLst>
                                        <p:tav tm="0">
                                          <p:val>
                                            <p:strVal val="#ppt_x"/>
                                          </p:val>
                                        </p:tav>
                                        <p:tav tm="100000">
                                          <p:val>
                                            <p:strVal val="#ppt_x"/>
                                          </p:val>
                                        </p:tav>
                                      </p:tavLst>
                                    </p:anim>
                                    <p:anim calcmode="lin" valueType="num">
                                      <p:cBhvr>
                                        <p:cTn id="66" dur="1000" fill="hold"/>
                                        <p:tgtEl>
                                          <p:spTgt spid="3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1000"/>
                                        <p:tgtEl>
                                          <p:spTgt spid="51"/>
                                        </p:tgtEl>
                                      </p:cBhvr>
                                    </p:animEffect>
                                    <p:anim calcmode="lin" valueType="num">
                                      <p:cBhvr>
                                        <p:cTn id="70" dur="1000" fill="hold"/>
                                        <p:tgtEl>
                                          <p:spTgt spid="51"/>
                                        </p:tgtEl>
                                        <p:attrNameLst>
                                          <p:attrName>ppt_x</p:attrName>
                                        </p:attrNameLst>
                                      </p:cBhvr>
                                      <p:tavLst>
                                        <p:tav tm="0">
                                          <p:val>
                                            <p:strVal val="#ppt_x"/>
                                          </p:val>
                                        </p:tav>
                                        <p:tav tm="100000">
                                          <p:val>
                                            <p:strVal val="#ppt_x"/>
                                          </p:val>
                                        </p:tav>
                                      </p:tavLst>
                                    </p:anim>
                                    <p:anim calcmode="lin" valueType="num">
                                      <p:cBhvr>
                                        <p:cTn id="71" dur="1000" fill="hold"/>
                                        <p:tgtEl>
                                          <p:spTgt spid="51"/>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1000"/>
                                        <p:tgtEl>
                                          <p:spTgt spid="52"/>
                                        </p:tgtEl>
                                      </p:cBhvr>
                                    </p:animEffect>
                                    <p:anim calcmode="lin" valueType="num">
                                      <p:cBhvr>
                                        <p:cTn id="75" dur="1000" fill="hold"/>
                                        <p:tgtEl>
                                          <p:spTgt spid="52"/>
                                        </p:tgtEl>
                                        <p:attrNameLst>
                                          <p:attrName>ppt_x</p:attrName>
                                        </p:attrNameLst>
                                      </p:cBhvr>
                                      <p:tavLst>
                                        <p:tav tm="0">
                                          <p:val>
                                            <p:strVal val="#ppt_x"/>
                                          </p:val>
                                        </p:tav>
                                        <p:tav tm="100000">
                                          <p:val>
                                            <p:strVal val="#ppt_x"/>
                                          </p:val>
                                        </p:tav>
                                      </p:tavLst>
                                    </p:anim>
                                    <p:anim calcmode="lin" valueType="num">
                                      <p:cBhvr>
                                        <p:cTn id="76" dur="1000" fill="hold"/>
                                        <p:tgtEl>
                                          <p:spTgt spid="52"/>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1000"/>
                                        <p:tgtEl>
                                          <p:spTgt spid="59"/>
                                        </p:tgtEl>
                                      </p:cBhvr>
                                    </p:animEffect>
                                    <p:anim calcmode="lin" valueType="num">
                                      <p:cBhvr>
                                        <p:cTn id="80" dur="1000" fill="hold"/>
                                        <p:tgtEl>
                                          <p:spTgt spid="59"/>
                                        </p:tgtEl>
                                        <p:attrNameLst>
                                          <p:attrName>ppt_x</p:attrName>
                                        </p:attrNameLst>
                                      </p:cBhvr>
                                      <p:tavLst>
                                        <p:tav tm="0">
                                          <p:val>
                                            <p:strVal val="#ppt_x"/>
                                          </p:val>
                                        </p:tav>
                                        <p:tav tm="100000">
                                          <p:val>
                                            <p:strVal val="#ppt_x"/>
                                          </p:val>
                                        </p:tav>
                                      </p:tavLst>
                                    </p:anim>
                                    <p:anim calcmode="lin" valueType="num">
                                      <p:cBhvr>
                                        <p:cTn id="81" dur="1000" fill="hold"/>
                                        <p:tgtEl>
                                          <p:spTgt spid="5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1000"/>
                                        <p:tgtEl>
                                          <p:spTgt spid="60"/>
                                        </p:tgtEl>
                                      </p:cBhvr>
                                    </p:animEffect>
                                    <p:anim calcmode="lin" valueType="num">
                                      <p:cBhvr>
                                        <p:cTn id="85" dur="1000" fill="hold"/>
                                        <p:tgtEl>
                                          <p:spTgt spid="60"/>
                                        </p:tgtEl>
                                        <p:attrNameLst>
                                          <p:attrName>ppt_x</p:attrName>
                                        </p:attrNameLst>
                                      </p:cBhvr>
                                      <p:tavLst>
                                        <p:tav tm="0">
                                          <p:val>
                                            <p:strVal val="#ppt_x"/>
                                          </p:val>
                                        </p:tav>
                                        <p:tav tm="100000">
                                          <p:val>
                                            <p:strVal val="#ppt_x"/>
                                          </p:val>
                                        </p:tav>
                                      </p:tavLst>
                                    </p:anim>
                                    <p:anim calcmode="lin" valueType="num">
                                      <p:cBhvr>
                                        <p:cTn id="86"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1000"/>
                                        <p:tgtEl>
                                          <p:spTgt spid="28"/>
                                        </p:tgtEl>
                                      </p:cBhvr>
                                    </p:animEffect>
                                    <p:anim calcmode="lin" valueType="num">
                                      <p:cBhvr>
                                        <p:cTn id="92" dur="1000" fill="hold"/>
                                        <p:tgtEl>
                                          <p:spTgt spid="28"/>
                                        </p:tgtEl>
                                        <p:attrNameLst>
                                          <p:attrName>ppt_x</p:attrName>
                                        </p:attrNameLst>
                                      </p:cBhvr>
                                      <p:tavLst>
                                        <p:tav tm="0">
                                          <p:val>
                                            <p:strVal val="#ppt_x"/>
                                          </p:val>
                                        </p:tav>
                                        <p:tav tm="100000">
                                          <p:val>
                                            <p:strVal val="#ppt_x"/>
                                          </p:val>
                                        </p:tav>
                                      </p:tavLst>
                                    </p:anim>
                                    <p:anim calcmode="lin" valueType="num">
                                      <p:cBhvr>
                                        <p:cTn id="93" dur="1000" fill="hold"/>
                                        <p:tgtEl>
                                          <p:spTgt spid="28"/>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1000"/>
                                        <p:tgtEl>
                                          <p:spTgt spid="29"/>
                                        </p:tgtEl>
                                      </p:cBhvr>
                                    </p:animEffect>
                                    <p:anim calcmode="lin" valueType="num">
                                      <p:cBhvr>
                                        <p:cTn id="97" dur="1000" fill="hold"/>
                                        <p:tgtEl>
                                          <p:spTgt spid="29"/>
                                        </p:tgtEl>
                                        <p:attrNameLst>
                                          <p:attrName>ppt_x</p:attrName>
                                        </p:attrNameLst>
                                      </p:cBhvr>
                                      <p:tavLst>
                                        <p:tav tm="0">
                                          <p:val>
                                            <p:strVal val="#ppt_x"/>
                                          </p:val>
                                        </p:tav>
                                        <p:tav tm="100000">
                                          <p:val>
                                            <p:strVal val="#ppt_x"/>
                                          </p:val>
                                        </p:tav>
                                      </p:tavLst>
                                    </p:anim>
                                    <p:anim calcmode="lin" valueType="num">
                                      <p:cBhvr>
                                        <p:cTn id="98" dur="1000" fill="hold"/>
                                        <p:tgtEl>
                                          <p:spTgt spid="29"/>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1000"/>
                                        <p:tgtEl>
                                          <p:spTgt spid="30"/>
                                        </p:tgtEl>
                                      </p:cBhvr>
                                    </p:animEffect>
                                    <p:anim calcmode="lin" valueType="num">
                                      <p:cBhvr>
                                        <p:cTn id="102" dur="1000" fill="hold"/>
                                        <p:tgtEl>
                                          <p:spTgt spid="30"/>
                                        </p:tgtEl>
                                        <p:attrNameLst>
                                          <p:attrName>ppt_x</p:attrName>
                                        </p:attrNameLst>
                                      </p:cBhvr>
                                      <p:tavLst>
                                        <p:tav tm="0">
                                          <p:val>
                                            <p:strVal val="#ppt_x"/>
                                          </p:val>
                                        </p:tav>
                                        <p:tav tm="100000">
                                          <p:val>
                                            <p:strVal val="#ppt_x"/>
                                          </p:val>
                                        </p:tav>
                                      </p:tavLst>
                                    </p:anim>
                                    <p:anim calcmode="lin" valueType="num">
                                      <p:cBhvr>
                                        <p:cTn id="103" dur="1000" fill="hold"/>
                                        <p:tgtEl>
                                          <p:spTgt spid="30"/>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1000"/>
                                        <p:tgtEl>
                                          <p:spTgt spid="31"/>
                                        </p:tgtEl>
                                      </p:cBhvr>
                                    </p:animEffect>
                                    <p:anim calcmode="lin" valueType="num">
                                      <p:cBhvr>
                                        <p:cTn id="107" dur="1000" fill="hold"/>
                                        <p:tgtEl>
                                          <p:spTgt spid="31"/>
                                        </p:tgtEl>
                                        <p:attrNameLst>
                                          <p:attrName>ppt_x</p:attrName>
                                        </p:attrNameLst>
                                      </p:cBhvr>
                                      <p:tavLst>
                                        <p:tav tm="0">
                                          <p:val>
                                            <p:strVal val="#ppt_x"/>
                                          </p:val>
                                        </p:tav>
                                        <p:tav tm="100000">
                                          <p:val>
                                            <p:strVal val="#ppt_x"/>
                                          </p:val>
                                        </p:tav>
                                      </p:tavLst>
                                    </p:anim>
                                    <p:anim calcmode="lin" valueType="num">
                                      <p:cBhvr>
                                        <p:cTn id="108" dur="1000" fill="hold"/>
                                        <p:tgtEl>
                                          <p:spTgt spid="31"/>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1000"/>
                                        <p:tgtEl>
                                          <p:spTgt spid="37"/>
                                        </p:tgtEl>
                                      </p:cBhvr>
                                    </p:animEffect>
                                    <p:anim calcmode="lin" valueType="num">
                                      <p:cBhvr>
                                        <p:cTn id="112" dur="1000" fill="hold"/>
                                        <p:tgtEl>
                                          <p:spTgt spid="37"/>
                                        </p:tgtEl>
                                        <p:attrNameLst>
                                          <p:attrName>ppt_x</p:attrName>
                                        </p:attrNameLst>
                                      </p:cBhvr>
                                      <p:tavLst>
                                        <p:tav tm="0">
                                          <p:val>
                                            <p:strVal val="#ppt_x"/>
                                          </p:val>
                                        </p:tav>
                                        <p:tav tm="100000">
                                          <p:val>
                                            <p:strVal val="#ppt_x"/>
                                          </p:val>
                                        </p:tav>
                                      </p:tavLst>
                                    </p:anim>
                                    <p:anim calcmode="lin" valueType="num">
                                      <p:cBhvr>
                                        <p:cTn id="113" dur="1000" fill="hold"/>
                                        <p:tgtEl>
                                          <p:spTgt spid="37"/>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1000"/>
                                        <p:tgtEl>
                                          <p:spTgt spid="53"/>
                                        </p:tgtEl>
                                      </p:cBhvr>
                                    </p:animEffect>
                                    <p:anim calcmode="lin" valueType="num">
                                      <p:cBhvr>
                                        <p:cTn id="117" dur="1000" fill="hold"/>
                                        <p:tgtEl>
                                          <p:spTgt spid="53"/>
                                        </p:tgtEl>
                                        <p:attrNameLst>
                                          <p:attrName>ppt_x</p:attrName>
                                        </p:attrNameLst>
                                      </p:cBhvr>
                                      <p:tavLst>
                                        <p:tav tm="0">
                                          <p:val>
                                            <p:strVal val="#ppt_x"/>
                                          </p:val>
                                        </p:tav>
                                        <p:tav tm="100000">
                                          <p:val>
                                            <p:strVal val="#ppt_x"/>
                                          </p:val>
                                        </p:tav>
                                      </p:tavLst>
                                    </p:anim>
                                    <p:anim calcmode="lin" valueType="num">
                                      <p:cBhvr>
                                        <p:cTn id="118" dur="1000" fill="hold"/>
                                        <p:tgtEl>
                                          <p:spTgt spid="53"/>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54"/>
                                        </p:tgtEl>
                                        <p:attrNameLst>
                                          <p:attrName>style.visibility</p:attrName>
                                        </p:attrNameLst>
                                      </p:cBhvr>
                                      <p:to>
                                        <p:strVal val="visible"/>
                                      </p:to>
                                    </p:set>
                                    <p:animEffect transition="in" filter="fade">
                                      <p:cBhvr>
                                        <p:cTn id="121" dur="1000"/>
                                        <p:tgtEl>
                                          <p:spTgt spid="54"/>
                                        </p:tgtEl>
                                      </p:cBhvr>
                                    </p:animEffect>
                                    <p:anim calcmode="lin" valueType="num">
                                      <p:cBhvr>
                                        <p:cTn id="122" dur="1000" fill="hold"/>
                                        <p:tgtEl>
                                          <p:spTgt spid="54"/>
                                        </p:tgtEl>
                                        <p:attrNameLst>
                                          <p:attrName>ppt_x</p:attrName>
                                        </p:attrNameLst>
                                      </p:cBhvr>
                                      <p:tavLst>
                                        <p:tav tm="0">
                                          <p:val>
                                            <p:strVal val="#ppt_x"/>
                                          </p:val>
                                        </p:tav>
                                        <p:tav tm="100000">
                                          <p:val>
                                            <p:strVal val="#ppt_x"/>
                                          </p:val>
                                        </p:tav>
                                      </p:tavLst>
                                    </p:anim>
                                    <p:anim calcmode="lin" valueType="num">
                                      <p:cBhvr>
                                        <p:cTn id="123" dur="1000" fill="hold"/>
                                        <p:tgtEl>
                                          <p:spTgt spid="54"/>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57"/>
                                        </p:tgtEl>
                                        <p:attrNameLst>
                                          <p:attrName>style.visibility</p:attrName>
                                        </p:attrNameLst>
                                      </p:cBhvr>
                                      <p:to>
                                        <p:strVal val="visible"/>
                                      </p:to>
                                    </p:set>
                                    <p:animEffect transition="in" filter="fade">
                                      <p:cBhvr>
                                        <p:cTn id="126" dur="1000"/>
                                        <p:tgtEl>
                                          <p:spTgt spid="57"/>
                                        </p:tgtEl>
                                      </p:cBhvr>
                                    </p:animEffect>
                                    <p:anim calcmode="lin" valueType="num">
                                      <p:cBhvr>
                                        <p:cTn id="127" dur="1000" fill="hold"/>
                                        <p:tgtEl>
                                          <p:spTgt spid="57"/>
                                        </p:tgtEl>
                                        <p:attrNameLst>
                                          <p:attrName>ppt_x</p:attrName>
                                        </p:attrNameLst>
                                      </p:cBhvr>
                                      <p:tavLst>
                                        <p:tav tm="0">
                                          <p:val>
                                            <p:strVal val="#ppt_x"/>
                                          </p:val>
                                        </p:tav>
                                        <p:tav tm="100000">
                                          <p:val>
                                            <p:strVal val="#ppt_x"/>
                                          </p:val>
                                        </p:tav>
                                      </p:tavLst>
                                    </p:anim>
                                    <p:anim calcmode="lin" valueType="num">
                                      <p:cBhvr>
                                        <p:cTn id="128" dur="1000" fill="hold"/>
                                        <p:tgtEl>
                                          <p:spTgt spid="57"/>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fade">
                                      <p:cBhvr>
                                        <p:cTn id="131" dur="1000"/>
                                        <p:tgtEl>
                                          <p:spTgt spid="58"/>
                                        </p:tgtEl>
                                      </p:cBhvr>
                                    </p:animEffect>
                                    <p:anim calcmode="lin" valueType="num">
                                      <p:cBhvr>
                                        <p:cTn id="132" dur="1000" fill="hold"/>
                                        <p:tgtEl>
                                          <p:spTgt spid="58"/>
                                        </p:tgtEl>
                                        <p:attrNameLst>
                                          <p:attrName>ppt_x</p:attrName>
                                        </p:attrNameLst>
                                      </p:cBhvr>
                                      <p:tavLst>
                                        <p:tav tm="0">
                                          <p:val>
                                            <p:strVal val="#ppt_x"/>
                                          </p:val>
                                        </p:tav>
                                        <p:tav tm="100000">
                                          <p:val>
                                            <p:strVal val="#ppt_x"/>
                                          </p:val>
                                        </p:tav>
                                      </p:tavLst>
                                    </p:anim>
                                    <p:anim calcmode="lin" valueType="num">
                                      <p:cBhvr>
                                        <p:cTn id="133" dur="1000" fill="hold"/>
                                        <p:tgtEl>
                                          <p:spTgt spid="58"/>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25"/>
                                        </p:tgtEl>
                                        <p:attrNameLst>
                                          <p:attrName>style.visibility</p:attrName>
                                        </p:attrNameLst>
                                      </p:cBhvr>
                                      <p:to>
                                        <p:strVal val="visible"/>
                                      </p:to>
                                    </p:set>
                                    <p:animEffect transition="in" filter="fade">
                                      <p:cBhvr>
                                        <p:cTn id="136" dur="1000"/>
                                        <p:tgtEl>
                                          <p:spTgt spid="25"/>
                                        </p:tgtEl>
                                      </p:cBhvr>
                                    </p:animEffect>
                                    <p:anim calcmode="lin" valueType="num">
                                      <p:cBhvr>
                                        <p:cTn id="137" dur="1000" fill="hold"/>
                                        <p:tgtEl>
                                          <p:spTgt spid="25"/>
                                        </p:tgtEl>
                                        <p:attrNameLst>
                                          <p:attrName>ppt_x</p:attrName>
                                        </p:attrNameLst>
                                      </p:cBhvr>
                                      <p:tavLst>
                                        <p:tav tm="0">
                                          <p:val>
                                            <p:strVal val="#ppt_x"/>
                                          </p:val>
                                        </p:tav>
                                        <p:tav tm="100000">
                                          <p:val>
                                            <p:strVal val="#ppt_x"/>
                                          </p:val>
                                        </p:tav>
                                      </p:tavLst>
                                    </p:anim>
                                    <p:anim calcmode="lin" valueType="num">
                                      <p:cBhvr>
                                        <p:cTn id="13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18"/>
                                        </p:tgtEl>
                                        <p:attrNameLst>
                                          <p:attrName>style.visibility</p:attrName>
                                        </p:attrNameLst>
                                      </p:cBhvr>
                                      <p:to>
                                        <p:strVal val="visible"/>
                                      </p:to>
                                    </p:set>
                                    <p:animEffect transition="in" filter="fade">
                                      <p:cBhvr>
                                        <p:cTn id="143" dur="1000"/>
                                        <p:tgtEl>
                                          <p:spTgt spid="18"/>
                                        </p:tgtEl>
                                      </p:cBhvr>
                                    </p:animEffect>
                                    <p:anim calcmode="lin" valueType="num">
                                      <p:cBhvr>
                                        <p:cTn id="144" dur="1000" fill="hold"/>
                                        <p:tgtEl>
                                          <p:spTgt spid="18"/>
                                        </p:tgtEl>
                                        <p:attrNameLst>
                                          <p:attrName>ppt_x</p:attrName>
                                        </p:attrNameLst>
                                      </p:cBhvr>
                                      <p:tavLst>
                                        <p:tav tm="0">
                                          <p:val>
                                            <p:strVal val="#ppt_x"/>
                                          </p:val>
                                        </p:tav>
                                        <p:tav tm="100000">
                                          <p:val>
                                            <p:strVal val="#ppt_x"/>
                                          </p:val>
                                        </p:tav>
                                      </p:tavLst>
                                    </p:anim>
                                    <p:anim calcmode="lin" valueType="num">
                                      <p:cBhvr>
                                        <p:cTn id="145" dur="1000" fill="hold"/>
                                        <p:tgtEl>
                                          <p:spTgt spid="18"/>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1000"/>
                                        <p:tgtEl>
                                          <p:spTgt spid="24"/>
                                        </p:tgtEl>
                                      </p:cBhvr>
                                    </p:animEffect>
                                    <p:anim calcmode="lin" valueType="num">
                                      <p:cBhvr>
                                        <p:cTn id="149" dur="1000" fill="hold"/>
                                        <p:tgtEl>
                                          <p:spTgt spid="24"/>
                                        </p:tgtEl>
                                        <p:attrNameLst>
                                          <p:attrName>ppt_x</p:attrName>
                                        </p:attrNameLst>
                                      </p:cBhvr>
                                      <p:tavLst>
                                        <p:tav tm="0">
                                          <p:val>
                                            <p:strVal val="#ppt_x"/>
                                          </p:val>
                                        </p:tav>
                                        <p:tav tm="100000">
                                          <p:val>
                                            <p:strVal val="#ppt_x"/>
                                          </p:val>
                                        </p:tav>
                                      </p:tavLst>
                                    </p:anim>
                                    <p:anim calcmode="lin" valueType="num">
                                      <p:cBhvr>
                                        <p:cTn id="15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p:bldP spid="31" grpId="0"/>
      <p:bldP spid="33" grpId="0"/>
      <p:bldP spid="35" grpId="0"/>
      <p:bldP spid="36" grpId="0"/>
      <p:bldP spid="37" grpId="0"/>
      <p:bldP spid="51" grpId="0"/>
      <p:bldP spid="58" grpId="0"/>
      <p:bldP spid="60" grpId="0"/>
      <p:bldP spid="61" grpId="0"/>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FABF-BE55-4A7D-BF69-2D8F59C46AB8}"/>
              </a:ext>
            </a:extLst>
          </p:cNvPr>
          <p:cNvSpPr>
            <a:spLocks noGrp="1"/>
          </p:cNvSpPr>
          <p:nvPr>
            <p:ph type="title"/>
          </p:nvPr>
        </p:nvSpPr>
        <p:spPr/>
        <p:txBody>
          <a:bodyPr>
            <a:normAutofit fontScale="90000"/>
          </a:bodyPr>
          <a:lstStyle/>
          <a:p>
            <a:r>
              <a:rPr lang="en-US" dirty="0"/>
              <a:t>A turn-key platform for Application Modernization</a:t>
            </a:r>
          </a:p>
        </p:txBody>
      </p:sp>
      <p:sp>
        <p:nvSpPr>
          <p:cNvPr id="83" name="Rectangle 82">
            <a:extLst>
              <a:ext uri="{FF2B5EF4-FFF2-40B4-BE49-F238E27FC236}">
                <a16:creationId xmlns:a16="http://schemas.microsoft.com/office/drawing/2014/main" id="{BEC6E914-789F-D447-B7ED-E61881D56B33}"/>
              </a:ext>
            </a:extLst>
          </p:cNvPr>
          <p:cNvSpPr/>
          <p:nvPr/>
        </p:nvSpPr>
        <p:spPr>
          <a:xfrm>
            <a:off x="899781" y="5660165"/>
            <a:ext cx="1790916" cy="263981"/>
          </a:xfrm>
          <a:prstGeom prst="rect">
            <a:avLst/>
          </a:prstGeom>
          <a:solidFill>
            <a:schemeClr val="bg1"/>
          </a:solidFill>
        </p:spPr>
        <p:txBody>
          <a:bodyPr wrap="square" anchor="ctr">
            <a:noAutofit/>
          </a:bodyPr>
          <a:lstStyle/>
          <a:p>
            <a:pPr defTabSz="951156">
              <a:lnSpc>
                <a:spcPct val="90000"/>
              </a:lnSpc>
              <a:spcBef>
                <a:spcPts val="612"/>
              </a:spcBef>
              <a:defRPr/>
            </a:pPr>
            <a:r>
              <a:rPr lang="en-US" sz="2800" b="1" kern="0" dirty="0">
                <a:solidFill>
                  <a:srgbClr val="2560E0"/>
                </a:solidFill>
                <a:latin typeface="+mj-lt"/>
                <a:cs typeface="Segoe UI Semilight" panose="020B0402040204020203" pitchFamily="34" charset="0"/>
              </a:rPr>
              <a:t>&lt; Control</a:t>
            </a:r>
          </a:p>
        </p:txBody>
      </p:sp>
      <p:sp>
        <p:nvSpPr>
          <p:cNvPr id="40" name="Rectangle 39">
            <a:extLst>
              <a:ext uri="{FF2B5EF4-FFF2-40B4-BE49-F238E27FC236}">
                <a16:creationId xmlns:a16="http://schemas.microsoft.com/office/drawing/2014/main" id="{B3E6D231-24CB-4CEF-9827-AECDD5BF796B}"/>
              </a:ext>
            </a:extLst>
          </p:cNvPr>
          <p:cNvSpPr/>
          <p:nvPr/>
        </p:nvSpPr>
        <p:spPr bwMode="auto">
          <a:xfrm>
            <a:off x="8743162" y="3506561"/>
            <a:ext cx="2592637" cy="592470"/>
          </a:xfrm>
          <a:prstGeom prst="rect">
            <a:avLst/>
          </a:prstGeom>
          <a:noFill/>
          <a:ln>
            <a:noFill/>
          </a:ln>
        </p:spPr>
        <p:txBody>
          <a:bodyPr wrap="square" lIns="0" tIns="0" rIns="0" bIns="0" rtlCol="0" anchor="t">
            <a:spAutoFit/>
          </a:bodyPr>
          <a:lstStyle/>
          <a:p>
            <a:pPr algn="ctr" defTabSz="913873">
              <a:spcBef>
                <a:spcPts val="306"/>
              </a:spcBef>
              <a:defRPr/>
            </a:pPr>
            <a:r>
              <a:rPr lang="en-US" sz="1800" kern="0" dirty="0">
                <a:gradFill>
                  <a:gsLst>
                    <a:gs pos="41204">
                      <a:srgbClr val="1A1A1A"/>
                    </a:gs>
                    <a:gs pos="59000">
                      <a:srgbClr val="1A1A1A"/>
                    </a:gs>
                  </a:gsLst>
                  <a:lin ang="5400000" scaled="1"/>
                </a:gradFill>
                <a:latin typeface="+mj-lt"/>
              </a:rPr>
              <a:t>Event-driven</a:t>
            </a:r>
          </a:p>
          <a:p>
            <a:pPr algn="ctr" defTabSz="913873">
              <a:spcBef>
                <a:spcPts val="306"/>
              </a:spcBef>
              <a:defRPr/>
            </a:pPr>
            <a:r>
              <a:rPr lang="en-US" sz="1800" kern="0" dirty="0">
                <a:gradFill>
                  <a:gsLst>
                    <a:gs pos="41204">
                      <a:srgbClr val="1A1A1A"/>
                    </a:gs>
                    <a:gs pos="59000">
                      <a:srgbClr val="1A1A1A"/>
                    </a:gs>
                  </a:gsLst>
                  <a:lin ang="5400000" scaled="1"/>
                </a:gradFill>
                <a:latin typeface="+mj-lt"/>
              </a:rPr>
              <a:t>Functions</a:t>
            </a:r>
          </a:p>
        </p:txBody>
      </p:sp>
      <p:sp>
        <p:nvSpPr>
          <p:cNvPr id="41" name="Rectangle 40">
            <a:extLst>
              <a:ext uri="{FF2B5EF4-FFF2-40B4-BE49-F238E27FC236}">
                <a16:creationId xmlns:a16="http://schemas.microsoft.com/office/drawing/2014/main" id="{502A60ED-9377-49DF-9B34-E3A243FF6393}"/>
              </a:ext>
            </a:extLst>
          </p:cNvPr>
          <p:cNvSpPr/>
          <p:nvPr/>
        </p:nvSpPr>
        <p:spPr bwMode="auto">
          <a:xfrm>
            <a:off x="6189209" y="3538511"/>
            <a:ext cx="2592637" cy="276999"/>
          </a:xfrm>
          <a:prstGeom prst="rect">
            <a:avLst/>
          </a:prstGeom>
          <a:noFill/>
          <a:ln>
            <a:noFill/>
          </a:ln>
        </p:spPr>
        <p:txBody>
          <a:bodyPr wrap="square" lIns="0" tIns="0" rIns="0" bIns="0" rtlCol="0" anchor="t">
            <a:spAutoFit/>
          </a:bodyPr>
          <a:lstStyle/>
          <a:p>
            <a:pPr algn="ctr" defTabSz="913873">
              <a:spcBef>
                <a:spcPts val="306"/>
              </a:spcBef>
              <a:defRPr/>
            </a:pPr>
            <a:r>
              <a:rPr lang="en-US" sz="1800" kern="0" dirty="0">
                <a:gradFill>
                  <a:gsLst>
                    <a:gs pos="41204">
                      <a:srgbClr val="1A1A1A"/>
                    </a:gs>
                    <a:gs pos="59000">
                      <a:srgbClr val="1A1A1A"/>
                    </a:gs>
                  </a:gsLst>
                  <a:lin ang="5400000" scaled="1"/>
                </a:gradFill>
                <a:latin typeface="+mj-lt"/>
              </a:rPr>
              <a:t>Web Apps</a:t>
            </a:r>
          </a:p>
        </p:txBody>
      </p:sp>
      <p:sp>
        <p:nvSpPr>
          <p:cNvPr id="42" name="Rectangle 41">
            <a:extLst>
              <a:ext uri="{FF2B5EF4-FFF2-40B4-BE49-F238E27FC236}">
                <a16:creationId xmlns:a16="http://schemas.microsoft.com/office/drawing/2014/main" id="{031254CA-DE18-499B-AD54-A35316D5250A}"/>
              </a:ext>
            </a:extLst>
          </p:cNvPr>
          <p:cNvSpPr/>
          <p:nvPr/>
        </p:nvSpPr>
        <p:spPr bwMode="auto">
          <a:xfrm>
            <a:off x="1068050" y="3538511"/>
            <a:ext cx="2592637" cy="553998"/>
          </a:xfrm>
          <a:prstGeom prst="rect">
            <a:avLst/>
          </a:prstGeom>
          <a:noFill/>
          <a:ln>
            <a:noFill/>
          </a:ln>
        </p:spPr>
        <p:txBody>
          <a:bodyPr wrap="square" lIns="0" tIns="0" rIns="0" bIns="0" rtlCol="0" anchor="t">
            <a:spAutoFit/>
          </a:bodyPr>
          <a:lstStyle/>
          <a:p>
            <a:pPr algn="ctr" defTabSz="913873">
              <a:spcBef>
                <a:spcPts val="306"/>
              </a:spcBef>
              <a:defRPr/>
            </a:pPr>
            <a:r>
              <a:rPr lang="en-US" sz="1800" kern="0" dirty="0">
                <a:gradFill>
                  <a:gsLst>
                    <a:gs pos="41204">
                      <a:srgbClr val="1A1A1A"/>
                    </a:gs>
                    <a:gs pos="59000">
                      <a:srgbClr val="1A1A1A"/>
                    </a:gs>
                  </a:gsLst>
                  <a:lin ang="5400000" scaled="1"/>
                </a:gradFill>
                <a:latin typeface="+mj-lt"/>
              </a:rPr>
              <a:t>Orchestration</a:t>
            </a:r>
            <a:br>
              <a:rPr lang="en-US" sz="1800" kern="0" dirty="0">
                <a:gradFill>
                  <a:gsLst>
                    <a:gs pos="41204">
                      <a:srgbClr val="1A1A1A"/>
                    </a:gs>
                    <a:gs pos="59000">
                      <a:srgbClr val="1A1A1A"/>
                    </a:gs>
                  </a:gsLst>
                  <a:lin ang="5400000" scaled="1"/>
                </a:gradFill>
                <a:latin typeface="+mj-lt"/>
              </a:rPr>
            </a:br>
            <a:r>
              <a:rPr lang="en-US" sz="1800" kern="0" dirty="0">
                <a:gradFill>
                  <a:gsLst>
                    <a:gs pos="41204">
                      <a:srgbClr val="1A1A1A"/>
                    </a:gs>
                    <a:gs pos="59000">
                      <a:srgbClr val="1A1A1A"/>
                    </a:gs>
                  </a:gsLst>
                  <a:lin ang="5400000" scaled="1"/>
                </a:gradFill>
                <a:latin typeface="+mj-lt"/>
              </a:rPr>
              <a:t>(Kubernetes)</a:t>
            </a:r>
          </a:p>
        </p:txBody>
      </p:sp>
      <p:sp>
        <p:nvSpPr>
          <p:cNvPr id="43" name="Rectangle 42">
            <a:extLst>
              <a:ext uri="{FF2B5EF4-FFF2-40B4-BE49-F238E27FC236}">
                <a16:creationId xmlns:a16="http://schemas.microsoft.com/office/drawing/2014/main" id="{BFD88E98-34EC-4716-BA4D-48C4CF896B34}"/>
              </a:ext>
            </a:extLst>
          </p:cNvPr>
          <p:cNvSpPr/>
          <p:nvPr/>
        </p:nvSpPr>
        <p:spPr bwMode="auto">
          <a:xfrm>
            <a:off x="3692601" y="3538511"/>
            <a:ext cx="2592637" cy="276999"/>
          </a:xfrm>
          <a:prstGeom prst="rect">
            <a:avLst/>
          </a:prstGeom>
          <a:noFill/>
          <a:ln>
            <a:noFill/>
          </a:ln>
        </p:spPr>
        <p:txBody>
          <a:bodyPr wrap="square" lIns="0" tIns="0" rIns="0" bIns="0" rtlCol="0" anchor="t">
            <a:spAutoFit/>
          </a:bodyPr>
          <a:lstStyle/>
          <a:p>
            <a:pPr algn="ctr" defTabSz="913873">
              <a:spcBef>
                <a:spcPts val="306"/>
              </a:spcBef>
              <a:defRPr/>
            </a:pPr>
            <a:r>
              <a:rPr lang="sv-SE" sz="1800" kern="0" dirty="0">
                <a:gradFill>
                  <a:gsLst>
                    <a:gs pos="41204">
                      <a:srgbClr val="1A1A1A"/>
                    </a:gs>
                    <a:gs pos="59000">
                      <a:srgbClr val="1A1A1A"/>
                    </a:gs>
                  </a:gsLst>
                  <a:lin ang="5400000" scaled="1"/>
                </a:gradFill>
                <a:latin typeface="+mj-lt"/>
              </a:rPr>
              <a:t>Microservices</a:t>
            </a:r>
          </a:p>
        </p:txBody>
      </p:sp>
      <p:sp>
        <p:nvSpPr>
          <p:cNvPr id="84" name="Rectangle 83">
            <a:extLst>
              <a:ext uri="{FF2B5EF4-FFF2-40B4-BE49-F238E27FC236}">
                <a16:creationId xmlns:a16="http://schemas.microsoft.com/office/drawing/2014/main" id="{3276EE3F-BE9B-6943-AD4B-1E49C8AC46E5}"/>
              </a:ext>
            </a:extLst>
          </p:cNvPr>
          <p:cNvSpPr/>
          <p:nvPr/>
        </p:nvSpPr>
        <p:spPr>
          <a:xfrm>
            <a:off x="8938260" y="5660166"/>
            <a:ext cx="2658680" cy="180564"/>
          </a:xfrm>
          <a:prstGeom prst="rect">
            <a:avLst/>
          </a:prstGeom>
          <a:solidFill>
            <a:schemeClr val="bg1"/>
          </a:solidFill>
        </p:spPr>
        <p:txBody>
          <a:bodyPr wrap="square" anchor="ctr">
            <a:noAutofit/>
          </a:bodyPr>
          <a:lstStyle/>
          <a:p>
            <a:pPr algn="r" defTabSz="951156">
              <a:lnSpc>
                <a:spcPct val="90000"/>
              </a:lnSpc>
              <a:spcBef>
                <a:spcPts val="612"/>
              </a:spcBef>
              <a:defRPr/>
            </a:pPr>
            <a:r>
              <a:rPr lang="en-US" sz="2800" b="1" kern="0" dirty="0">
                <a:solidFill>
                  <a:srgbClr val="2560E0"/>
                </a:solidFill>
                <a:latin typeface="+mj-lt"/>
                <a:cs typeface="Segoe UI Semilight" panose="020B0402040204020203" pitchFamily="34" charset="0"/>
              </a:rPr>
              <a:t>Productivity &gt;</a:t>
            </a:r>
          </a:p>
        </p:txBody>
      </p:sp>
      <p:grpSp>
        <p:nvGrpSpPr>
          <p:cNvPr id="23" name="Group 22">
            <a:extLst>
              <a:ext uri="{FF2B5EF4-FFF2-40B4-BE49-F238E27FC236}">
                <a16:creationId xmlns:a16="http://schemas.microsoft.com/office/drawing/2014/main" id="{AE3A24C2-B262-4730-B127-EF48DD43BD27}"/>
              </a:ext>
            </a:extLst>
          </p:cNvPr>
          <p:cNvGrpSpPr/>
          <p:nvPr/>
        </p:nvGrpSpPr>
        <p:grpSpPr>
          <a:xfrm>
            <a:off x="899781" y="4944979"/>
            <a:ext cx="10617185" cy="371892"/>
            <a:chOff x="899781" y="4944979"/>
            <a:chExt cx="10617185" cy="371892"/>
          </a:xfrm>
        </p:grpSpPr>
        <p:cxnSp>
          <p:nvCxnSpPr>
            <p:cNvPr id="98" name="Straight Connector 97">
              <a:extLst>
                <a:ext uri="{FF2B5EF4-FFF2-40B4-BE49-F238E27FC236}">
                  <a16:creationId xmlns:a16="http://schemas.microsoft.com/office/drawing/2014/main" id="{2ABD3D7D-D7DC-409A-9651-08053A59FB95}"/>
                </a:ext>
              </a:extLst>
            </p:cNvPr>
            <p:cNvCxnSpPr>
              <a:cxnSpLocks/>
            </p:cNvCxnSpPr>
            <p:nvPr/>
          </p:nvCxnSpPr>
          <p:spPr>
            <a:xfrm>
              <a:off x="899781" y="5316871"/>
              <a:ext cx="10617185" cy="0"/>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0B2CA97-EF54-4338-8671-7B4F7473089E}"/>
                </a:ext>
              </a:extLst>
            </p:cNvPr>
            <p:cNvCxnSpPr/>
            <p:nvPr/>
          </p:nvCxnSpPr>
          <p:spPr>
            <a:xfrm>
              <a:off x="904544" y="4944979"/>
              <a:ext cx="0" cy="371892"/>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F4EBB6F-1886-4BEE-8228-330A65BEA860}"/>
                </a:ext>
              </a:extLst>
            </p:cNvPr>
            <p:cNvCxnSpPr/>
            <p:nvPr/>
          </p:nvCxnSpPr>
          <p:spPr>
            <a:xfrm>
              <a:off x="11516966" y="4944979"/>
              <a:ext cx="0" cy="371892"/>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2" name="Rectangle 81">
            <a:extLst>
              <a:ext uri="{FF2B5EF4-FFF2-40B4-BE49-F238E27FC236}">
                <a16:creationId xmlns:a16="http://schemas.microsoft.com/office/drawing/2014/main" id="{CD7F8D98-053D-6A46-A2FB-78A41524EBED}"/>
              </a:ext>
            </a:extLst>
          </p:cNvPr>
          <p:cNvSpPr/>
          <p:nvPr/>
        </p:nvSpPr>
        <p:spPr>
          <a:xfrm>
            <a:off x="5314719" y="4898975"/>
            <a:ext cx="1790916" cy="822747"/>
          </a:xfrm>
          <a:prstGeom prst="rect">
            <a:avLst/>
          </a:prstGeom>
          <a:solidFill>
            <a:schemeClr val="bg1"/>
          </a:solidFill>
        </p:spPr>
        <p:txBody>
          <a:bodyPr wrap="square" anchor="ctr">
            <a:noAutofit/>
          </a:bodyPr>
          <a:lstStyle/>
          <a:p>
            <a:pPr algn="ctr" defTabSz="951156">
              <a:lnSpc>
                <a:spcPct val="90000"/>
              </a:lnSpc>
              <a:spcBef>
                <a:spcPts val="612"/>
              </a:spcBef>
              <a:defRPr/>
            </a:pPr>
            <a:r>
              <a:rPr lang="en-US" sz="1800" kern="0" dirty="0">
                <a:solidFill>
                  <a:srgbClr val="0078D4"/>
                </a:solidFill>
                <a:latin typeface="+mj-lt"/>
                <a:cs typeface="Segoe UI Semilight" panose="020B0402040204020203" pitchFamily="34" charset="0"/>
              </a:rPr>
              <a:t>Infrastructure</a:t>
            </a:r>
            <a:br>
              <a:rPr lang="en-US" sz="1800" kern="0" dirty="0">
                <a:solidFill>
                  <a:srgbClr val="0078D4"/>
                </a:solidFill>
                <a:latin typeface="+mj-lt"/>
                <a:cs typeface="Segoe UI Semilight" panose="020B0402040204020203" pitchFamily="34" charset="0"/>
              </a:rPr>
            </a:br>
            <a:r>
              <a:rPr lang="en-US" sz="1800" kern="0" dirty="0">
                <a:solidFill>
                  <a:srgbClr val="0078D4"/>
                </a:solidFill>
                <a:latin typeface="+mj-lt"/>
                <a:cs typeface="Segoe UI Semilight" panose="020B0402040204020203" pitchFamily="34" charset="0"/>
              </a:rPr>
              <a:t>abstraction</a:t>
            </a:r>
          </a:p>
        </p:txBody>
      </p:sp>
      <p:pic>
        <p:nvPicPr>
          <p:cNvPr id="10" name="Graphic 9">
            <a:extLst>
              <a:ext uri="{FF2B5EF4-FFF2-40B4-BE49-F238E27FC236}">
                <a16:creationId xmlns:a16="http://schemas.microsoft.com/office/drawing/2014/main" id="{80DBD42D-B1F2-4AB4-8004-494A3AC3F9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562" y="2594363"/>
            <a:ext cx="663933" cy="663934"/>
          </a:xfrm>
          <a:prstGeom prst="rect">
            <a:avLst/>
          </a:prstGeom>
        </p:spPr>
      </p:pic>
      <p:pic>
        <p:nvPicPr>
          <p:cNvPr id="17" name="Graphic 16">
            <a:extLst>
              <a:ext uri="{FF2B5EF4-FFF2-40B4-BE49-F238E27FC236}">
                <a16:creationId xmlns:a16="http://schemas.microsoft.com/office/drawing/2014/main" id="{BEBF9383-B56C-4E83-AC20-7D989DEF2F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2227" y="2513121"/>
            <a:ext cx="826418" cy="826419"/>
          </a:xfrm>
          <a:prstGeom prst="rect">
            <a:avLst/>
          </a:prstGeom>
        </p:spPr>
      </p:pic>
      <p:pic>
        <p:nvPicPr>
          <p:cNvPr id="19" name="Graphic 18">
            <a:extLst>
              <a:ext uri="{FF2B5EF4-FFF2-40B4-BE49-F238E27FC236}">
                <a16:creationId xmlns:a16="http://schemas.microsoft.com/office/drawing/2014/main" id="{309F8E13-FD30-428D-86C8-04B789857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04460" y="2466421"/>
            <a:ext cx="919818" cy="919819"/>
          </a:xfrm>
          <a:prstGeom prst="rect">
            <a:avLst/>
          </a:prstGeom>
        </p:spPr>
      </p:pic>
      <p:pic>
        <p:nvPicPr>
          <p:cNvPr id="21" name="Graphic 20">
            <a:extLst>
              <a:ext uri="{FF2B5EF4-FFF2-40B4-BE49-F238E27FC236}">
                <a16:creationId xmlns:a16="http://schemas.microsoft.com/office/drawing/2014/main" id="{9F6FD171-C2DE-48A0-AD60-4278AB9A47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39010" y="2576420"/>
            <a:ext cx="699820" cy="699821"/>
          </a:xfrm>
          <a:prstGeom prst="rect">
            <a:avLst/>
          </a:prstGeom>
        </p:spPr>
      </p:pic>
    </p:spTree>
    <p:extLst>
      <p:ext uri="{BB962C8B-B14F-4D97-AF65-F5344CB8AC3E}">
        <p14:creationId xmlns:p14="http://schemas.microsoft.com/office/powerpoint/2010/main" val="168716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298" y="240508"/>
            <a:ext cx="11887878" cy="917575"/>
          </a:xfrm>
        </p:spPr>
        <p:txBody>
          <a:bodyPr/>
          <a:lstStyle/>
          <a:p>
            <a:r>
              <a:rPr lang="en-US" dirty="0"/>
              <a:t>From traditional app to modern app</a:t>
            </a:r>
          </a:p>
        </p:txBody>
      </p:sp>
      <p:sp>
        <p:nvSpPr>
          <p:cNvPr id="88" name="Shape 591">
            <a:extLst>
              <a:ext uri="{FF2B5EF4-FFF2-40B4-BE49-F238E27FC236}">
                <a16:creationId xmlns:a16="http://schemas.microsoft.com/office/drawing/2014/main" id="{A17C895F-5CEE-4924-8603-EBE1016AEAFA}"/>
              </a:ext>
            </a:extLst>
          </p:cNvPr>
          <p:cNvSpPr txBox="1"/>
          <p:nvPr/>
        </p:nvSpPr>
        <p:spPr>
          <a:xfrm>
            <a:off x="595546" y="5806612"/>
            <a:ext cx="1347922" cy="736351"/>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89" name="Group 56">
            <a:extLst>
              <a:ext uri="{FF2B5EF4-FFF2-40B4-BE49-F238E27FC236}">
                <a16:creationId xmlns:a16="http://schemas.microsoft.com/office/drawing/2014/main" id="{178C575A-A21E-4100-9430-D54E151762F5}"/>
              </a:ext>
            </a:extLst>
          </p:cNvPr>
          <p:cNvGrpSpPr/>
          <p:nvPr/>
        </p:nvGrpSpPr>
        <p:grpSpPr>
          <a:xfrm>
            <a:off x="887301" y="4535649"/>
            <a:ext cx="764414" cy="1229296"/>
            <a:chOff x="914775" y="2308568"/>
            <a:chExt cx="749601" cy="1205473"/>
          </a:xfrm>
        </p:grpSpPr>
        <p:sp>
          <p:nvSpPr>
            <p:cNvPr id="90" name="Shape 607">
              <a:extLst>
                <a:ext uri="{FF2B5EF4-FFF2-40B4-BE49-F238E27FC236}">
                  <a16:creationId xmlns:a16="http://schemas.microsoft.com/office/drawing/2014/main" id="{4F5D8872-DE73-49F6-8EC4-F6021503DF7C}"/>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91" name="Shape 608">
              <a:extLst>
                <a:ext uri="{FF2B5EF4-FFF2-40B4-BE49-F238E27FC236}">
                  <a16:creationId xmlns:a16="http://schemas.microsoft.com/office/drawing/2014/main" id="{0E37BEEB-81ED-44B8-80DA-7AE9D7114AAD}"/>
                </a:ext>
              </a:extLst>
            </p:cNvPr>
            <p:cNvSpPr/>
            <p:nvPr/>
          </p:nvSpPr>
          <p:spPr>
            <a:xfrm>
              <a:off x="914775" y="2308568"/>
              <a:ext cx="749601" cy="279447"/>
            </a:xfrm>
            <a:prstGeom prst="roundRect">
              <a:avLst>
                <a:gd name="adj" fmla="val 6752"/>
              </a:avLst>
            </a:prstGeom>
            <a:solidFill>
              <a:srgbClr val="0072C6"/>
            </a:solidFill>
            <a:ln>
              <a:noFill/>
            </a:ln>
          </p:spPr>
          <p:txBody>
            <a:bodyPr lIns="93225" tIns="93225" rIns="93225" bIns="93225" anchor="ctr" anchorCtr="0">
              <a:noAutofit/>
            </a:bodyPr>
            <a:lstStyle/>
            <a:p>
              <a:pPr marL="0" marR="0" lvl="0" indent="0" algn="ctr" defTabSz="951156" rtl="0" eaLnBrk="1" fontAlgn="auto" latinLnBrk="0" hangingPunct="1">
                <a:lnSpc>
                  <a:spcPct val="100000"/>
                </a:lnSpc>
                <a:spcBef>
                  <a:spcPts val="0"/>
                </a:spcBef>
                <a:spcAft>
                  <a:spcPts val="0"/>
                </a:spcAft>
                <a:buClr>
                  <a:srgbClr val="FFFFFF"/>
                </a:buClr>
                <a:buSzPct val="25000"/>
                <a:buFontTx/>
                <a:buNone/>
                <a:tabLst/>
                <a:defRPr/>
              </a:pPr>
              <a:r>
                <a:rPr kumimoji="0" lang="en-US" sz="1664" b="0" i="0" u="none" strike="noStrike" kern="0" cap="none" spc="0" normalizeH="0" baseline="0" noProof="0" dirty="0">
                  <a:ln>
                    <a:noFill/>
                  </a:ln>
                  <a:solidFill>
                    <a:srgbClr val="FFFFFF"/>
                  </a:solidFill>
                  <a:effectLst/>
                  <a:uLnTx/>
                  <a:uFillTx/>
                  <a:latin typeface="Arial"/>
                  <a:ea typeface="Arial"/>
                  <a:cs typeface="Arial"/>
                  <a:sym typeface="Arial"/>
                </a:rPr>
                <a:t>APP</a:t>
              </a:r>
            </a:p>
          </p:txBody>
        </p:sp>
      </p:grpSp>
      <p:sp>
        <p:nvSpPr>
          <p:cNvPr id="93" name="Shape 593">
            <a:extLst>
              <a:ext uri="{FF2B5EF4-FFF2-40B4-BE49-F238E27FC236}">
                <a16:creationId xmlns:a16="http://schemas.microsoft.com/office/drawing/2014/main" id="{B2FC7CDD-CB5E-427C-B397-638ED36FF97F}"/>
              </a:ext>
            </a:extLst>
          </p:cNvPr>
          <p:cNvSpPr txBox="1"/>
          <p:nvPr/>
        </p:nvSpPr>
        <p:spPr>
          <a:xfrm>
            <a:off x="2434510" y="4316689"/>
            <a:ext cx="1712777" cy="1698055"/>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Modern Infrastructure</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br>
              <a:rPr kumimoji="0" lang="en-US" sz="1040" b="0"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b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Move to the</a:t>
            </a:r>
            <a:r>
              <a:rPr kumimoji="0" lang="en-US" sz="1631" b="0"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 cloud with IaaS</a:t>
            </a: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p:txBody>
      </p:sp>
      <p:sp>
        <p:nvSpPr>
          <p:cNvPr id="108" name="Shape 638">
            <a:extLst>
              <a:ext uri="{FF2B5EF4-FFF2-40B4-BE49-F238E27FC236}">
                <a16:creationId xmlns:a16="http://schemas.microsoft.com/office/drawing/2014/main" id="{14D7C7BC-50C8-49D4-874C-52D7E1D7402A}"/>
              </a:ext>
            </a:extLst>
          </p:cNvPr>
          <p:cNvSpPr/>
          <p:nvPr/>
        </p:nvSpPr>
        <p:spPr>
          <a:xfrm>
            <a:off x="2909467" y="3358419"/>
            <a:ext cx="763764" cy="902133"/>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0" name="Shape 639">
            <a:extLst>
              <a:ext uri="{FF2B5EF4-FFF2-40B4-BE49-F238E27FC236}">
                <a16:creationId xmlns:a16="http://schemas.microsoft.com/office/drawing/2014/main" id="{7F403111-6799-43D2-BBC6-D995C87E54F7}"/>
              </a:ext>
            </a:extLst>
          </p:cNvPr>
          <p:cNvSpPr/>
          <p:nvPr/>
        </p:nvSpPr>
        <p:spPr>
          <a:xfrm>
            <a:off x="2898811" y="2810711"/>
            <a:ext cx="765690" cy="504608"/>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0072C6"/>
          </a:solidFill>
          <a:ln>
            <a:noFill/>
          </a:ln>
        </p:spPr>
        <p:txBody>
          <a:bodyPr lIns="34946" tIns="17472" rIns="34946" bIns="17472" anchor="t" anchorCtr="0">
            <a:noAutofit/>
          </a:bodyPr>
          <a:lstStyle/>
          <a:p>
            <a:pPr marL="0" marR="0" lvl="0" indent="0" algn="l" defTabSz="951156" rtl="0" eaLnBrk="1" fontAlgn="auto" latinLnBrk="0" hangingPunct="1">
              <a:lnSpc>
                <a:spcPct val="100000"/>
              </a:lnSpc>
              <a:spcBef>
                <a:spcPts val="0"/>
              </a:spcBef>
              <a:spcAft>
                <a:spcPts val="0"/>
              </a:spcAft>
              <a:buClr>
                <a:srgbClr val="000000"/>
              </a:buClr>
              <a:buSzTx/>
              <a:buFontTx/>
              <a:buNone/>
              <a:tabLst/>
              <a:defRPr/>
            </a:pPr>
            <a:endParaRPr kumimoji="0" lang="en-US" sz="1387"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1" name="Shape 638">
            <a:extLst>
              <a:ext uri="{FF2B5EF4-FFF2-40B4-BE49-F238E27FC236}">
                <a16:creationId xmlns:a16="http://schemas.microsoft.com/office/drawing/2014/main" id="{0E5B458E-3829-47AA-8E2C-9AD2DB3BD023}"/>
              </a:ext>
            </a:extLst>
          </p:cNvPr>
          <p:cNvSpPr/>
          <p:nvPr/>
        </p:nvSpPr>
        <p:spPr>
          <a:xfrm>
            <a:off x="7501367" y="2205623"/>
            <a:ext cx="763764" cy="902133"/>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2" name="Shape 593">
            <a:extLst>
              <a:ext uri="{FF2B5EF4-FFF2-40B4-BE49-F238E27FC236}">
                <a16:creationId xmlns:a16="http://schemas.microsoft.com/office/drawing/2014/main" id="{5526BB38-069F-412A-8127-511F3067DBB8}"/>
              </a:ext>
            </a:extLst>
          </p:cNvPr>
          <p:cNvSpPr txBox="1"/>
          <p:nvPr/>
        </p:nvSpPr>
        <p:spPr>
          <a:xfrm>
            <a:off x="7012292" y="3439913"/>
            <a:ext cx="1796043" cy="1698055"/>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PaaS/Serverless</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endParaRPr kumimoji="0" lang="en-US" sz="1040"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Refactor with  PaaS and Functions </a:t>
            </a: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br>
              <a:rPr kumimoji="0" lang="en-US" sz="1631" b="0"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b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p:txBody>
      </p:sp>
      <p:sp>
        <p:nvSpPr>
          <p:cNvPr id="113" name="Flèche : pentagone 112">
            <a:extLst>
              <a:ext uri="{FF2B5EF4-FFF2-40B4-BE49-F238E27FC236}">
                <a16:creationId xmlns:a16="http://schemas.microsoft.com/office/drawing/2014/main" id="{36708450-B6EA-4C72-A2C8-F1B140E597D5}"/>
              </a:ext>
            </a:extLst>
          </p:cNvPr>
          <p:cNvSpPr/>
          <p:nvPr/>
        </p:nvSpPr>
        <p:spPr bwMode="auto">
          <a:xfrm>
            <a:off x="2474669" y="6014743"/>
            <a:ext cx="9986633" cy="431594"/>
          </a:xfrm>
          <a:prstGeom prst="homePlate">
            <a:avLst/>
          </a:prstGeom>
          <a:gradFill flip="none" rotWithShape="1">
            <a:gsLst>
              <a:gs pos="0">
                <a:srgbClr val="4BAEFF"/>
              </a:gs>
              <a:gs pos="36000">
                <a:srgbClr val="0078D7"/>
              </a:gs>
            </a:gsLst>
            <a:lin ang="0" scaled="1"/>
            <a:tileRect/>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74895" rIns="190234" bIns="0"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r>
              <a:rPr kumimoji="0" lang="fr-FR" sz="249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Shape 638">
            <a:extLst>
              <a:ext uri="{FF2B5EF4-FFF2-40B4-BE49-F238E27FC236}">
                <a16:creationId xmlns:a16="http://schemas.microsoft.com/office/drawing/2014/main" id="{FBAA3CFA-8988-4F80-A07F-F69794560BA9}"/>
              </a:ext>
            </a:extLst>
          </p:cNvPr>
          <p:cNvSpPr/>
          <p:nvPr/>
        </p:nvSpPr>
        <p:spPr>
          <a:xfrm>
            <a:off x="10028588" y="1704012"/>
            <a:ext cx="763764" cy="902133"/>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5" name="Flèche : virage 114">
            <a:extLst>
              <a:ext uri="{FF2B5EF4-FFF2-40B4-BE49-F238E27FC236}">
                <a16:creationId xmlns:a16="http://schemas.microsoft.com/office/drawing/2014/main" id="{13C961DE-1A67-43C7-9985-00DDF70993A7}"/>
              </a:ext>
            </a:extLst>
          </p:cNvPr>
          <p:cNvSpPr/>
          <p:nvPr/>
        </p:nvSpPr>
        <p:spPr bwMode="auto">
          <a:xfrm>
            <a:off x="1943466" y="3681204"/>
            <a:ext cx="616528" cy="658091"/>
          </a:xfrm>
          <a:prstGeom prst="ben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 name="Processing_E9F5" title="Icon of two interlocked gears">
            <a:extLst>
              <a:ext uri="{FF2B5EF4-FFF2-40B4-BE49-F238E27FC236}">
                <a16:creationId xmlns:a16="http://schemas.microsoft.com/office/drawing/2014/main" id="{4721D6CB-E748-43C6-863B-9D7B750A9A24}"/>
              </a:ext>
            </a:extLst>
          </p:cNvPr>
          <p:cNvSpPr>
            <a:spLocks noChangeAspect="1" noEditPoints="1"/>
          </p:cNvSpPr>
          <p:nvPr/>
        </p:nvSpPr>
        <p:spPr bwMode="auto">
          <a:xfrm>
            <a:off x="7258849" y="1610249"/>
            <a:ext cx="562150" cy="48959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571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Shape 638">
            <a:extLst>
              <a:ext uri="{FF2B5EF4-FFF2-40B4-BE49-F238E27FC236}">
                <a16:creationId xmlns:a16="http://schemas.microsoft.com/office/drawing/2014/main" id="{3B7E89D2-C20B-4827-A96A-04C17426F838}"/>
              </a:ext>
            </a:extLst>
          </p:cNvPr>
          <p:cNvSpPr/>
          <p:nvPr/>
        </p:nvSpPr>
        <p:spPr>
          <a:xfrm>
            <a:off x="5256205" y="2567470"/>
            <a:ext cx="763764" cy="902133"/>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93225" tIns="46595" rIns="93225" bIns="46595" anchor="t" anchorCtr="0">
            <a:noAutofit/>
          </a:bodyPr>
          <a:lstStyle/>
          <a:p>
            <a:pPr marL="0" marR="0" lvl="0" indent="0" algn="l" defTabSz="951156" rtl="0" eaLnBrk="1" fontAlgn="auto" latinLnBrk="0" hangingPunct="1">
              <a:lnSpc>
                <a:spcPct val="100000"/>
              </a:lnSpc>
              <a:spcBef>
                <a:spcPts val="0"/>
              </a:spcBef>
              <a:spcAft>
                <a:spcPts val="0"/>
              </a:spcAft>
              <a:buClr>
                <a:srgbClr val="353535"/>
              </a:buClr>
              <a:buSzTx/>
              <a:buFontTx/>
              <a:buNone/>
              <a:tabLst/>
              <a:defRPr/>
            </a:pPr>
            <a:endParaRPr kumimoji="0" lang="en-US" sz="1802"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18" name="Shape 593">
            <a:extLst>
              <a:ext uri="{FF2B5EF4-FFF2-40B4-BE49-F238E27FC236}">
                <a16:creationId xmlns:a16="http://schemas.microsoft.com/office/drawing/2014/main" id="{52B1EBBD-7DE3-4A14-9BFF-DE6196C8D5AF}"/>
              </a:ext>
            </a:extLst>
          </p:cNvPr>
          <p:cNvSpPr txBox="1"/>
          <p:nvPr/>
        </p:nvSpPr>
        <p:spPr>
          <a:xfrm>
            <a:off x="4767130" y="3801760"/>
            <a:ext cx="1712777" cy="1698055"/>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Containerized Applications</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endParaRPr kumimoji="0" lang="en-US" sz="1040"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Rehost with</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containers</a:t>
            </a: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p:txBody>
      </p:sp>
      <p:pic>
        <p:nvPicPr>
          <p:cNvPr id="119" name="Graphic 11">
            <a:extLst>
              <a:ext uri="{FF2B5EF4-FFF2-40B4-BE49-F238E27FC236}">
                <a16:creationId xmlns:a16="http://schemas.microsoft.com/office/drawing/2014/main" id="{6BED39A6-5172-482E-BE1E-C2DD163274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7226" y="1935786"/>
            <a:ext cx="739246" cy="554435"/>
          </a:xfrm>
          <a:prstGeom prst="rect">
            <a:avLst/>
          </a:prstGeom>
        </p:spPr>
      </p:pic>
      <p:sp>
        <p:nvSpPr>
          <p:cNvPr id="120" name="Flèche : virage 119">
            <a:extLst>
              <a:ext uri="{FF2B5EF4-FFF2-40B4-BE49-F238E27FC236}">
                <a16:creationId xmlns:a16="http://schemas.microsoft.com/office/drawing/2014/main" id="{7F3C552A-D59C-4AD4-AB75-31112F698043}"/>
              </a:ext>
            </a:extLst>
          </p:cNvPr>
          <p:cNvSpPr/>
          <p:nvPr/>
        </p:nvSpPr>
        <p:spPr bwMode="auto">
          <a:xfrm>
            <a:off x="8955254" y="2026034"/>
            <a:ext cx="616528" cy="658091"/>
          </a:xfrm>
          <a:prstGeom prst="ben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Flèche : virage 120">
            <a:extLst>
              <a:ext uri="{FF2B5EF4-FFF2-40B4-BE49-F238E27FC236}">
                <a16:creationId xmlns:a16="http://schemas.microsoft.com/office/drawing/2014/main" id="{57C742A7-72E5-4A16-B7FC-DF63C7719299}"/>
              </a:ext>
            </a:extLst>
          </p:cNvPr>
          <p:cNvSpPr/>
          <p:nvPr/>
        </p:nvSpPr>
        <p:spPr bwMode="auto">
          <a:xfrm>
            <a:off x="4150602" y="2999040"/>
            <a:ext cx="616528" cy="658091"/>
          </a:xfrm>
          <a:prstGeom prst="ben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 name="Flèche : virage 121">
            <a:extLst>
              <a:ext uri="{FF2B5EF4-FFF2-40B4-BE49-F238E27FC236}">
                <a16:creationId xmlns:a16="http://schemas.microsoft.com/office/drawing/2014/main" id="{59F4CEF8-34CB-4685-9F7B-9F26CA9AEF74}"/>
              </a:ext>
            </a:extLst>
          </p:cNvPr>
          <p:cNvSpPr/>
          <p:nvPr/>
        </p:nvSpPr>
        <p:spPr bwMode="auto">
          <a:xfrm>
            <a:off x="6300054" y="2434734"/>
            <a:ext cx="616528" cy="658091"/>
          </a:xfrm>
          <a:prstGeom prst="ben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base" latinLnBrk="0" hangingPunct="1">
              <a:lnSpc>
                <a:spcPct val="90000"/>
              </a:lnSpc>
              <a:spcBef>
                <a:spcPct val="0"/>
              </a:spcBef>
              <a:spcAft>
                <a:spcPct val="0"/>
              </a:spcAft>
              <a:buClrTx/>
              <a:buSzTx/>
              <a:buFontTx/>
              <a:buNone/>
              <a:tabLst/>
              <a:defRPr/>
            </a:pPr>
            <a:endParaRPr kumimoji="0" lang="en-US" sz="2497"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23" name="Image 122">
            <a:extLst>
              <a:ext uri="{FF2B5EF4-FFF2-40B4-BE49-F238E27FC236}">
                <a16:creationId xmlns:a16="http://schemas.microsoft.com/office/drawing/2014/main" id="{37348DFF-E774-44BD-AE3C-8716C0D9A6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8680" y="1548062"/>
            <a:ext cx="573081" cy="573081"/>
          </a:xfrm>
          <a:prstGeom prst="rect">
            <a:avLst/>
          </a:prstGeom>
        </p:spPr>
      </p:pic>
      <p:grpSp>
        <p:nvGrpSpPr>
          <p:cNvPr id="124" name="Group 68">
            <a:extLst>
              <a:ext uri="{FF2B5EF4-FFF2-40B4-BE49-F238E27FC236}">
                <a16:creationId xmlns:a16="http://schemas.microsoft.com/office/drawing/2014/main" id="{4B6944C1-716D-4FA5-994A-776E0C7550BC}"/>
              </a:ext>
            </a:extLst>
          </p:cNvPr>
          <p:cNvGrpSpPr/>
          <p:nvPr/>
        </p:nvGrpSpPr>
        <p:grpSpPr>
          <a:xfrm>
            <a:off x="10106146" y="1081269"/>
            <a:ext cx="573082" cy="552790"/>
            <a:chOff x="7546559" y="2557657"/>
            <a:chExt cx="949614" cy="915990"/>
          </a:xfrm>
        </p:grpSpPr>
        <p:grpSp>
          <p:nvGrpSpPr>
            <p:cNvPr id="125" name="Group 69">
              <a:extLst>
                <a:ext uri="{FF2B5EF4-FFF2-40B4-BE49-F238E27FC236}">
                  <a16:creationId xmlns:a16="http://schemas.microsoft.com/office/drawing/2014/main" id="{C9169898-AE35-4E38-A176-82761184AADE}"/>
                </a:ext>
              </a:extLst>
            </p:cNvPr>
            <p:cNvGrpSpPr/>
            <p:nvPr/>
          </p:nvGrpSpPr>
          <p:grpSpPr>
            <a:xfrm>
              <a:off x="7546559" y="2981323"/>
              <a:ext cx="446694" cy="492324"/>
              <a:chOff x="848773" y="3063002"/>
              <a:chExt cx="885825" cy="976313"/>
            </a:xfrm>
          </p:grpSpPr>
          <p:sp>
            <p:nvSpPr>
              <p:cNvPr id="134" name="Freeform: Shape 78">
                <a:extLst>
                  <a:ext uri="{FF2B5EF4-FFF2-40B4-BE49-F238E27FC236}">
                    <a16:creationId xmlns:a16="http://schemas.microsoft.com/office/drawing/2014/main" id="{134473EA-016B-4A54-B29D-B09E1759F1AC}"/>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Shape 79">
                <a:extLst>
                  <a:ext uri="{FF2B5EF4-FFF2-40B4-BE49-F238E27FC236}">
                    <a16:creationId xmlns:a16="http://schemas.microsoft.com/office/drawing/2014/main" id="{A4BDE86B-23DA-4DC0-8FD4-2209968828C1}"/>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Shape 80">
                <a:extLst>
                  <a:ext uri="{FF2B5EF4-FFF2-40B4-BE49-F238E27FC236}">
                    <a16:creationId xmlns:a16="http://schemas.microsoft.com/office/drawing/2014/main" id="{521EF643-0046-4E5E-8F5D-4948A8F55EE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6" name="Group 70">
              <a:extLst>
                <a:ext uri="{FF2B5EF4-FFF2-40B4-BE49-F238E27FC236}">
                  <a16:creationId xmlns:a16="http://schemas.microsoft.com/office/drawing/2014/main" id="{442A93DA-9AE8-4591-BC09-7FC86CB1F60F}"/>
                </a:ext>
              </a:extLst>
            </p:cNvPr>
            <p:cNvGrpSpPr/>
            <p:nvPr/>
          </p:nvGrpSpPr>
          <p:grpSpPr>
            <a:xfrm>
              <a:off x="8049479" y="2981323"/>
              <a:ext cx="446694" cy="492324"/>
              <a:chOff x="848773" y="3063002"/>
              <a:chExt cx="885825" cy="976313"/>
            </a:xfrm>
          </p:grpSpPr>
          <p:sp>
            <p:nvSpPr>
              <p:cNvPr id="131" name="Freeform: Shape 75">
                <a:extLst>
                  <a:ext uri="{FF2B5EF4-FFF2-40B4-BE49-F238E27FC236}">
                    <a16:creationId xmlns:a16="http://schemas.microsoft.com/office/drawing/2014/main" id="{59A7CF3C-E7BA-4412-B1E6-CDC9B23D6CCB}"/>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76">
                <a:extLst>
                  <a:ext uri="{FF2B5EF4-FFF2-40B4-BE49-F238E27FC236}">
                    <a16:creationId xmlns:a16="http://schemas.microsoft.com/office/drawing/2014/main" id="{07C1DCC5-99AB-4D34-B44E-9C22A72094E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Shape 77">
                <a:extLst>
                  <a:ext uri="{FF2B5EF4-FFF2-40B4-BE49-F238E27FC236}">
                    <a16:creationId xmlns:a16="http://schemas.microsoft.com/office/drawing/2014/main" id="{C726A393-564D-469F-BF43-31D9227ACC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7" name="Group 71">
              <a:extLst>
                <a:ext uri="{FF2B5EF4-FFF2-40B4-BE49-F238E27FC236}">
                  <a16:creationId xmlns:a16="http://schemas.microsoft.com/office/drawing/2014/main" id="{5E7870CA-6C4B-4F82-B16E-5A407645E997}"/>
                </a:ext>
              </a:extLst>
            </p:cNvPr>
            <p:cNvGrpSpPr/>
            <p:nvPr/>
          </p:nvGrpSpPr>
          <p:grpSpPr>
            <a:xfrm>
              <a:off x="7798019" y="2557657"/>
              <a:ext cx="446694" cy="492324"/>
              <a:chOff x="848773" y="3063002"/>
              <a:chExt cx="885825" cy="976313"/>
            </a:xfrm>
          </p:grpSpPr>
          <p:sp>
            <p:nvSpPr>
              <p:cNvPr id="128" name="Freeform: Shape 72">
                <a:extLst>
                  <a:ext uri="{FF2B5EF4-FFF2-40B4-BE49-F238E27FC236}">
                    <a16:creationId xmlns:a16="http://schemas.microsoft.com/office/drawing/2014/main" id="{1E28FB44-878A-4D6E-B513-53A875E6EB1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Shape 73">
                <a:extLst>
                  <a:ext uri="{FF2B5EF4-FFF2-40B4-BE49-F238E27FC236}">
                    <a16:creationId xmlns:a16="http://schemas.microsoft.com/office/drawing/2014/main" id="{4EA3E7AE-9CB5-4455-8415-00F44085D94B}"/>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Shape 74">
                <a:extLst>
                  <a:ext uri="{FF2B5EF4-FFF2-40B4-BE49-F238E27FC236}">
                    <a16:creationId xmlns:a16="http://schemas.microsoft.com/office/drawing/2014/main" id="{789393A6-970D-4D1E-8B1F-AC10AAE24780}"/>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9050" cap="rnd">
                <a:solidFill>
                  <a:srgbClr val="0072C6"/>
                </a:solidFill>
                <a:prstDash val="solid"/>
                <a:round/>
              </a:ln>
            </p:spPr>
            <p:txBody>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37" name="Shape 593">
            <a:extLst>
              <a:ext uri="{FF2B5EF4-FFF2-40B4-BE49-F238E27FC236}">
                <a16:creationId xmlns:a16="http://schemas.microsoft.com/office/drawing/2014/main" id="{7E076299-5457-4EAD-97F0-C6F2C63815C9}"/>
              </a:ext>
            </a:extLst>
          </p:cNvPr>
          <p:cNvSpPr txBox="1"/>
          <p:nvPr/>
        </p:nvSpPr>
        <p:spPr>
          <a:xfrm>
            <a:off x="9597214" y="2743482"/>
            <a:ext cx="1796043" cy="1698055"/>
          </a:xfrm>
          <a:prstGeom prst="rect">
            <a:avLst/>
          </a:prstGeom>
          <a:noFill/>
          <a:ln>
            <a:noFill/>
          </a:ln>
        </p:spPr>
        <p:txBody>
          <a:bodyPr lIns="93225" tIns="93225" rIns="93225" bIns="93225" anchor="t" anchorCtr="0">
            <a:noAutofit/>
          </a:bodyPr>
          <a:lstStyle/>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Micro-services</a:t>
            </a: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endParaRPr kumimoji="0" lang="en-US" sz="1040" b="1"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r>
              <a:rPr kumimoji="0" lang="en-US" sz="1631" b="0" i="0" u="none" strike="noStrike" kern="1200" cap="none" spc="6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t>Cloud native Applications</a:t>
            </a: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51156" rtl="0" eaLnBrk="1" fontAlgn="auto" latinLnBrk="0" hangingPunct="1">
              <a:lnSpc>
                <a:spcPct val="100000"/>
              </a:lnSpc>
              <a:spcBef>
                <a:spcPts val="0"/>
              </a:spcBef>
              <a:spcAft>
                <a:spcPts val="0"/>
              </a:spcAft>
              <a:buClr>
                <a:srgbClr val="BAD80A"/>
              </a:buClr>
              <a:buSzPct val="25000"/>
              <a:buFontTx/>
              <a:buNone/>
              <a:tabLst/>
              <a:defRPr/>
            </a:pPr>
            <a:br>
              <a:rPr kumimoji="0" lang="en-US" sz="1631" b="0" i="0" u="none" strike="noStrike" kern="1200" cap="none" spc="0"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rPr>
            </a:br>
            <a:endParaRPr kumimoji="0" lang="en-US" sz="1631" b="0" i="0" u="none" strike="noStrike" kern="1200" cap="none" spc="-31" normalizeH="0" baseline="0" noProof="0" dirty="0">
              <a:ln>
                <a:noFill/>
              </a:ln>
              <a:solidFill>
                <a:srgbClr val="505050"/>
              </a:solidFill>
              <a:effectLst/>
              <a:uLnTx/>
              <a:uFillTx/>
              <a:latin typeface="Segoe UI" panose="020B0502040204020203" pitchFamily="34" charset="0"/>
              <a:ea typeface="Quattrocento Sans"/>
              <a:cs typeface="Segoe UI" panose="020B0502040204020203" pitchFamily="34" charset="0"/>
              <a:sym typeface="Quattrocento Sans"/>
            </a:endParaRPr>
          </a:p>
        </p:txBody>
      </p:sp>
    </p:spTree>
    <p:extLst>
      <p:ext uri="{BB962C8B-B14F-4D97-AF65-F5344CB8AC3E}">
        <p14:creationId xmlns:p14="http://schemas.microsoft.com/office/powerpoint/2010/main" val="146569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72E07-E1BB-447F-9C88-0576531695FE}"/>
              </a:ext>
            </a:extLst>
          </p:cNvPr>
          <p:cNvSpPr>
            <a:spLocks noGrp="1"/>
          </p:cNvSpPr>
          <p:nvPr>
            <p:ph type="title"/>
          </p:nvPr>
        </p:nvSpPr>
        <p:spPr/>
        <p:txBody>
          <a:bodyPr>
            <a:normAutofit/>
          </a:bodyPr>
          <a:lstStyle/>
          <a:p>
            <a:r>
              <a:rPr lang="en-US" dirty="0"/>
              <a:t>Modernizing with managed services</a:t>
            </a:r>
          </a:p>
        </p:txBody>
      </p:sp>
      <p:sp>
        <p:nvSpPr>
          <p:cNvPr id="3" name="Text Placeholder 2">
            <a:extLst>
              <a:ext uri="{FF2B5EF4-FFF2-40B4-BE49-F238E27FC236}">
                <a16:creationId xmlns:a16="http://schemas.microsoft.com/office/drawing/2014/main" id="{CA3D1438-128B-44C5-9977-E3C2519062D2}"/>
              </a:ext>
            </a:extLst>
          </p:cNvPr>
          <p:cNvSpPr>
            <a:spLocks noGrp="1"/>
          </p:cNvSpPr>
          <p:nvPr>
            <p:ph type="body" sz="quarter" idx="11"/>
          </p:nvPr>
        </p:nvSpPr>
        <p:spPr>
          <a:xfrm>
            <a:off x="434975" y="2761501"/>
            <a:ext cx="4754391" cy="3214598"/>
          </a:xfrm>
        </p:spPr>
        <p:txBody>
          <a:bodyPr/>
          <a:lstStyle/>
          <a:p>
            <a:pPr marL="0" indent="0" defTabSz="1243245">
              <a:buNone/>
              <a:defRPr/>
            </a:pPr>
            <a:r>
              <a:rPr lang="en-US" sz="1600" kern="0" dirty="0">
                <a:solidFill>
                  <a:srgbClr val="000000"/>
                </a:solidFill>
                <a:cs typeface="Arial" pitchFamily="34" charset="0"/>
              </a:rPr>
              <a:t>Infrastructure management slows down business processes</a:t>
            </a:r>
          </a:p>
          <a:p>
            <a:pPr marL="0" indent="0" defTabSz="1243245">
              <a:buNone/>
              <a:defRPr/>
            </a:pPr>
            <a:endParaRPr lang="en-US" sz="1600" kern="0" dirty="0">
              <a:solidFill>
                <a:srgbClr val="000000"/>
              </a:solidFill>
              <a:cs typeface="Arial" pitchFamily="34" charset="0"/>
            </a:endParaRPr>
          </a:p>
          <a:p>
            <a:pPr marL="0" indent="0" defTabSz="1243245">
              <a:buNone/>
              <a:defRPr/>
            </a:pPr>
            <a:r>
              <a:rPr lang="en-US" sz="1600" kern="0" dirty="0">
                <a:solidFill>
                  <a:srgbClr val="000000"/>
                </a:solidFill>
                <a:cs typeface="Arial" pitchFamily="34" charset="0"/>
              </a:rPr>
              <a:t>Inefficient resource management</a:t>
            </a:r>
            <a:endParaRPr lang="en-US" sz="1600" kern="0" spc="-20" dirty="0">
              <a:solidFill>
                <a:srgbClr val="000000"/>
              </a:solidFill>
              <a:cs typeface="Arial" pitchFamily="34" charset="0"/>
            </a:endParaRPr>
          </a:p>
          <a:p>
            <a:pPr marL="0" indent="0" defTabSz="1243245">
              <a:buNone/>
              <a:defRPr/>
            </a:pPr>
            <a:endParaRPr lang="en-US" sz="1600" kern="0" dirty="0">
              <a:solidFill>
                <a:srgbClr val="000000"/>
              </a:solidFill>
              <a:cs typeface="Arial" pitchFamily="34" charset="0"/>
            </a:endParaRPr>
          </a:p>
          <a:p>
            <a:pPr marL="0" indent="0" defTabSz="1243245">
              <a:buNone/>
              <a:defRPr/>
            </a:pPr>
            <a:r>
              <a:rPr lang="en-US" sz="1600" kern="0" dirty="0">
                <a:solidFill>
                  <a:srgbClr val="000000"/>
                </a:solidFill>
                <a:cs typeface="Arial" pitchFamily="34" charset="0"/>
              </a:rPr>
              <a:t>Lock-in to a limited (legacy) stack. Lack of portability across clouds</a:t>
            </a:r>
          </a:p>
          <a:p>
            <a:pPr marL="0" indent="0" defTabSz="1243245">
              <a:buNone/>
              <a:defRPr/>
            </a:pPr>
            <a:endParaRPr lang="en-US" sz="1600" kern="0" dirty="0">
              <a:solidFill>
                <a:srgbClr val="000000"/>
              </a:solidFill>
              <a:cs typeface="Arial" pitchFamily="34" charset="0"/>
            </a:endParaRPr>
          </a:p>
          <a:p>
            <a:pPr marL="0" indent="0" defTabSz="1243245">
              <a:buNone/>
              <a:defRPr/>
            </a:pPr>
            <a:r>
              <a:rPr lang="en-US" sz="1600" kern="0" dirty="0">
                <a:solidFill>
                  <a:srgbClr val="000000"/>
                </a:solidFill>
                <a:cs typeface="Arial" pitchFamily="34" charset="0"/>
              </a:rPr>
              <a:t>Deployment not automated, slow, wasted time due to manual tasks</a:t>
            </a:r>
          </a:p>
          <a:p>
            <a:pPr marL="0" indent="0" defTabSz="1243245">
              <a:buNone/>
              <a:defRPr/>
            </a:pPr>
            <a:endParaRPr lang="en-US" sz="1600" kern="0" dirty="0">
              <a:solidFill>
                <a:srgbClr val="000000"/>
              </a:solidFill>
              <a:cs typeface="Arial" pitchFamily="34" charset="0"/>
            </a:endParaRPr>
          </a:p>
          <a:p>
            <a:pPr marL="0" indent="0" defTabSz="1243245">
              <a:buNone/>
              <a:defRPr/>
            </a:pPr>
            <a:r>
              <a:rPr lang="en-US" sz="1600" kern="0" dirty="0">
                <a:solidFill>
                  <a:srgbClr val="000000"/>
                </a:solidFill>
                <a:cs typeface="Arial" pitchFamily="34" charset="0"/>
              </a:rPr>
              <a:t>Production infrastructure can not </a:t>
            </a:r>
            <a:r>
              <a:rPr lang="en-US" sz="1600" kern="0" spc="-51" dirty="0">
                <a:solidFill>
                  <a:srgbClr val="000000"/>
                </a:solidFill>
                <a:cs typeface="Arial" pitchFamily="34" charset="0"/>
              </a:rPr>
              <a:t>be replicated on developer machines</a:t>
            </a:r>
          </a:p>
          <a:p>
            <a:pPr marL="0" indent="0" defTabSz="1243245">
              <a:buNone/>
              <a:defRPr/>
            </a:pPr>
            <a:endParaRPr lang="en-US" sz="1600" kern="0" dirty="0">
              <a:solidFill>
                <a:srgbClr val="000000"/>
              </a:solidFill>
              <a:cs typeface="Arial" pitchFamily="34" charset="0"/>
            </a:endParaRPr>
          </a:p>
        </p:txBody>
      </p:sp>
      <p:sp>
        <p:nvSpPr>
          <p:cNvPr id="13" name="Text Placeholder 12">
            <a:extLst>
              <a:ext uri="{FF2B5EF4-FFF2-40B4-BE49-F238E27FC236}">
                <a16:creationId xmlns:a16="http://schemas.microsoft.com/office/drawing/2014/main" id="{76909813-9707-4DA6-A720-7420FB70043B}"/>
              </a:ext>
            </a:extLst>
          </p:cNvPr>
          <p:cNvSpPr>
            <a:spLocks noGrp="1"/>
          </p:cNvSpPr>
          <p:nvPr>
            <p:ph type="body" sz="quarter" idx="13"/>
          </p:nvPr>
        </p:nvSpPr>
        <p:spPr>
          <a:xfrm>
            <a:off x="6834415" y="2761501"/>
            <a:ext cx="4754391" cy="3214598"/>
          </a:xfrm>
        </p:spPr>
        <p:txBody>
          <a:bodyPr/>
          <a:lstStyle/>
          <a:p>
            <a:pPr marL="0" indent="0" defTabSz="1243245">
              <a:buNone/>
              <a:defRPr/>
            </a:pPr>
            <a:r>
              <a:rPr lang="en-US" sz="1600" kern="0" spc="-61" dirty="0">
                <a:solidFill>
                  <a:srgbClr val="000000"/>
                </a:solidFill>
                <a:cs typeface="Arial" pitchFamily="34" charset="0"/>
              </a:rPr>
              <a:t>Managed services let you focus on apps, not admin and speed up deployments</a:t>
            </a:r>
          </a:p>
          <a:p>
            <a:pPr marL="0" indent="0" defTabSz="932597">
              <a:buClr>
                <a:schemeClr val="accent1"/>
              </a:buClr>
              <a:buNone/>
              <a:defRPr/>
            </a:pPr>
            <a:endParaRPr lang="en-US" sz="1600" spc="-20" dirty="0">
              <a:solidFill>
                <a:srgbClr val="000000"/>
              </a:solidFill>
            </a:endParaRPr>
          </a:p>
          <a:p>
            <a:pPr marL="0" indent="0" defTabSz="1243245">
              <a:buNone/>
              <a:defRPr/>
            </a:pPr>
            <a:r>
              <a:rPr lang="en-US" sz="1600" kern="0" dirty="0">
                <a:solidFill>
                  <a:srgbClr val="000000"/>
                </a:solidFill>
                <a:cs typeface="Arial" pitchFamily="34" charset="0"/>
              </a:rPr>
              <a:t>Smaller instances increase packing </a:t>
            </a:r>
            <a:r>
              <a:rPr lang="en-US" sz="1600" kern="0" spc="-51" dirty="0">
                <a:solidFill>
                  <a:srgbClr val="000000"/>
                </a:solidFill>
                <a:cs typeface="Arial" pitchFamily="34" charset="0"/>
              </a:rPr>
              <a:t>density and improve resource utilization</a:t>
            </a:r>
          </a:p>
          <a:p>
            <a:pPr marL="0" indent="0" defTabSz="932597">
              <a:buClr>
                <a:schemeClr val="accent1"/>
              </a:buClr>
              <a:buNone/>
              <a:defRPr/>
            </a:pPr>
            <a:endParaRPr lang="en-US" sz="1600" dirty="0">
              <a:solidFill>
                <a:srgbClr val="000000"/>
              </a:solidFill>
            </a:endParaRPr>
          </a:p>
          <a:p>
            <a:pPr marL="0" indent="0" defTabSz="1243245">
              <a:buNone/>
              <a:defRPr/>
            </a:pPr>
            <a:r>
              <a:rPr lang="en-US" sz="1600" kern="0" spc="-20" dirty="0">
                <a:solidFill>
                  <a:srgbClr val="000000"/>
                </a:solidFill>
                <a:cs typeface="Arial" pitchFamily="34" charset="0"/>
              </a:rPr>
              <a:t>Managed services support all stacks. </a:t>
            </a:r>
            <a:r>
              <a:rPr lang="en-US" sz="1600" kern="0" dirty="0">
                <a:solidFill>
                  <a:srgbClr val="000000"/>
                </a:solidFill>
                <a:cs typeface="Arial" pitchFamily="34" charset="0"/>
              </a:rPr>
              <a:t>Containers run on any cloud</a:t>
            </a:r>
          </a:p>
          <a:p>
            <a:pPr marL="0" indent="0" defTabSz="932597">
              <a:buClr>
                <a:schemeClr val="accent1"/>
              </a:buClr>
              <a:buNone/>
              <a:defRPr/>
            </a:pPr>
            <a:endParaRPr lang="en-US" sz="1600" dirty="0">
              <a:solidFill>
                <a:srgbClr val="000000"/>
              </a:solidFill>
            </a:endParaRPr>
          </a:p>
          <a:p>
            <a:pPr marL="0" indent="0" defTabSz="1243245">
              <a:buNone/>
              <a:defRPr/>
            </a:pPr>
            <a:r>
              <a:rPr lang="en-US" sz="1600" kern="0" spc="-41" dirty="0">
                <a:solidFill>
                  <a:srgbClr val="000000"/>
                </a:solidFill>
                <a:cs typeface="Arial" pitchFamily="34" charset="0"/>
              </a:rPr>
              <a:t>Fast and agile app deployment with built-in DevOps and instant startup</a:t>
            </a:r>
          </a:p>
          <a:p>
            <a:pPr marL="0" indent="0" defTabSz="932597">
              <a:buClr>
                <a:schemeClr val="accent1"/>
              </a:buClr>
              <a:buNone/>
              <a:defRPr/>
            </a:pPr>
            <a:endParaRPr lang="en-US" sz="1600" dirty="0">
              <a:solidFill>
                <a:srgbClr val="000000"/>
              </a:solidFill>
            </a:endParaRPr>
          </a:p>
          <a:p>
            <a:pPr marL="0" indent="0" defTabSz="1243245">
              <a:buNone/>
              <a:defRPr/>
            </a:pPr>
            <a:r>
              <a:rPr lang="en-US" sz="1600" kern="0" dirty="0">
                <a:solidFill>
                  <a:srgbClr val="000000"/>
                </a:solidFill>
                <a:cs typeface="Arial" pitchFamily="34" charset="0"/>
              </a:rPr>
              <a:t>Environments are consistent across development, test and production</a:t>
            </a:r>
          </a:p>
        </p:txBody>
      </p:sp>
      <p:sp>
        <p:nvSpPr>
          <p:cNvPr id="2" name="Text Placeholder 1">
            <a:extLst>
              <a:ext uri="{FF2B5EF4-FFF2-40B4-BE49-F238E27FC236}">
                <a16:creationId xmlns:a16="http://schemas.microsoft.com/office/drawing/2014/main" id="{3B3E2396-7810-4BC6-8736-66D8CFB6016C}"/>
              </a:ext>
            </a:extLst>
          </p:cNvPr>
          <p:cNvSpPr>
            <a:spLocks noGrp="1"/>
          </p:cNvSpPr>
          <p:nvPr>
            <p:ph type="body" sz="quarter" idx="10"/>
          </p:nvPr>
        </p:nvSpPr>
        <p:spPr>
          <a:xfrm>
            <a:off x="1272312" y="1919807"/>
            <a:ext cx="4853623" cy="627807"/>
          </a:xfrm>
        </p:spPr>
        <p:txBody>
          <a:bodyPr/>
          <a:lstStyle/>
          <a:p>
            <a:pPr defTabSz="932597">
              <a:spcAft>
                <a:spcPts val="612"/>
              </a:spcAft>
              <a:defRPr/>
            </a:pPr>
            <a:r>
              <a:rPr lang="en-US" sz="2400" dirty="0">
                <a:solidFill>
                  <a:srgbClr val="000000"/>
                </a:solidFill>
                <a:latin typeface="+mj-lt"/>
                <a:cs typeface="Segoe UI Semilight" panose="020B0402040204020203" pitchFamily="34" charset="0"/>
              </a:rPr>
              <a:t>Challenges</a:t>
            </a:r>
          </a:p>
        </p:txBody>
      </p:sp>
      <p:sp>
        <p:nvSpPr>
          <p:cNvPr id="11" name="Text Placeholder 10">
            <a:extLst>
              <a:ext uri="{FF2B5EF4-FFF2-40B4-BE49-F238E27FC236}">
                <a16:creationId xmlns:a16="http://schemas.microsoft.com/office/drawing/2014/main" id="{BC52621B-A57A-4F07-9DFF-11C69E26D26D}"/>
              </a:ext>
            </a:extLst>
          </p:cNvPr>
          <p:cNvSpPr>
            <a:spLocks noGrp="1"/>
          </p:cNvSpPr>
          <p:nvPr>
            <p:ph type="body" sz="quarter" idx="12"/>
          </p:nvPr>
        </p:nvSpPr>
        <p:spPr>
          <a:xfrm>
            <a:off x="7671752" y="1919807"/>
            <a:ext cx="4853623" cy="627807"/>
          </a:xfrm>
        </p:spPr>
        <p:txBody>
          <a:bodyPr/>
          <a:lstStyle/>
          <a:p>
            <a:r>
              <a:rPr lang="en-US" sz="2400" dirty="0">
                <a:solidFill>
                  <a:srgbClr val="000000"/>
                </a:solidFill>
                <a:cs typeface="Segoe UI Semilight" panose="020B0402040204020203" pitchFamily="34" charset="0"/>
              </a:rPr>
              <a:t>Azure Benefits</a:t>
            </a:r>
          </a:p>
        </p:txBody>
      </p:sp>
      <p:sp>
        <p:nvSpPr>
          <p:cNvPr id="12" name="Isosceles Triangle 11">
            <a:extLst>
              <a:ext uri="{FF2B5EF4-FFF2-40B4-BE49-F238E27FC236}">
                <a16:creationId xmlns:a16="http://schemas.microsoft.com/office/drawing/2014/main" id="{9095B9F3-116B-444B-9154-F6C144916F44}"/>
              </a:ext>
            </a:extLst>
          </p:cNvPr>
          <p:cNvSpPr/>
          <p:nvPr/>
        </p:nvSpPr>
        <p:spPr bwMode="auto">
          <a:xfrm rot="5400000">
            <a:off x="4622510" y="3962959"/>
            <a:ext cx="2829049" cy="821844"/>
          </a:xfrm>
          <a:prstGeom prst="triangle">
            <a:avLst/>
          </a:prstGeom>
          <a:solidFill>
            <a:schemeClr val="accent1"/>
          </a:solidFill>
          <a:ln w="1079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122" b="0" i="0" u="none" strike="noStrike" kern="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endParaRPr>
          </a:p>
        </p:txBody>
      </p:sp>
      <p:pic>
        <p:nvPicPr>
          <p:cNvPr id="10" name="Graphic 9">
            <a:extLst>
              <a:ext uri="{FF2B5EF4-FFF2-40B4-BE49-F238E27FC236}">
                <a16:creationId xmlns:a16="http://schemas.microsoft.com/office/drawing/2014/main" id="{E71071A5-2937-4A9B-A754-17A0F5B935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4414" y="1693867"/>
            <a:ext cx="654423" cy="654423"/>
          </a:xfrm>
          <a:prstGeom prst="rect">
            <a:avLst/>
          </a:prstGeom>
        </p:spPr>
      </p:pic>
      <p:pic>
        <p:nvPicPr>
          <p:cNvPr id="16" name="Graphic 15">
            <a:extLst>
              <a:ext uri="{FF2B5EF4-FFF2-40B4-BE49-F238E27FC236}">
                <a16:creationId xmlns:a16="http://schemas.microsoft.com/office/drawing/2014/main" id="{BEDAD133-9B76-4B83-A410-35574CC8B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974" y="1693867"/>
            <a:ext cx="654423" cy="654423"/>
          </a:xfrm>
          <a:prstGeom prst="rect">
            <a:avLst/>
          </a:prstGeom>
        </p:spPr>
      </p:pic>
    </p:spTree>
    <p:extLst>
      <p:ext uri="{BB962C8B-B14F-4D97-AF65-F5344CB8AC3E}">
        <p14:creationId xmlns:p14="http://schemas.microsoft.com/office/powerpoint/2010/main" val="89150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5310E1-2E47-4BD7-9618-A3DC06FECF40}"/>
              </a:ext>
            </a:extLst>
          </p:cNvPr>
          <p:cNvSpPr>
            <a:spLocks noGrp="1"/>
          </p:cNvSpPr>
          <p:nvPr>
            <p:ph type="body" sz="quarter" idx="10"/>
          </p:nvPr>
        </p:nvSpPr>
        <p:spPr>
          <a:xfrm>
            <a:off x="882" y="-70907"/>
            <a:ext cx="12434711" cy="1257442"/>
          </a:xfrm>
        </p:spPr>
        <p:txBody>
          <a:bodyPr vert="horz" wrap="square" lIns="149217" tIns="93260" rIns="149217" bIns="93260" rtlCol="0" anchor="t">
            <a:noAutofit/>
          </a:bodyPr>
          <a:lstStyle/>
          <a:p>
            <a:pPr defTabSz="932205">
              <a:lnSpc>
                <a:spcPct val="90000"/>
              </a:lnSpc>
              <a:spcBef>
                <a:spcPct val="0"/>
              </a:spcBef>
            </a:pPr>
            <a:r>
              <a:rPr lang="en-US" sz="4797" spc="-102" dirty="0">
                <a:ln w="3175">
                  <a:noFill/>
                </a:ln>
                <a:gradFill>
                  <a:gsLst>
                    <a:gs pos="1250">
                      <a:schemeClr val="tx1"/>
                    </a:gs>
                    <a:gs pos="100000">
                      <a:schemeClr val="tx1"/>
                    </a:gs>
                  </a:gsLst>
                  <a:lin ang="5400000" scaled="0"/>
                </a:gradFill>
                <a:cs typeface="Segoe UI" pitchFamily="34" charset="0"/>
              </a:rPr>
              <a:t>Choosing migration strategy and technology</a:t>
            </a:r>
          </a:p>
        </p:txBody>
      </p:sp>
      <p:graphicFrame>
        <p:nvGraphicFramePr>
          <p:cNvPr id="29" name="Table Placeholder 4">
            <a:extLst>
              <a:ext uri="{FF2B5EF4-FFF2-40B4-BE49-F238E27FC236}">
                <a16:creationId xmlns:a16="http://schemas.microsoft.com/office/drawing/2014/main" id="{3F52E7CC-9130-4F10-AA6E-EABA54F5D01B}"/>
              </a:ext>
            </a:extLst>
          </p:cNvPr>
          <p:cNvGraphicFramePr>
            <a:graphicFrameLocks noGrp="1"/>
          </p:cNvGraphicFramePr>
          <p:nvPr>
            <p:ph type="tbl" sz="quarter" idx="12"/>
            <p:extLst>
              <p:ext uri="{D42A27DB-BD31-4B8C-83A1-F6EECF244321}">
                <p14:modId xmlns:p14="http://schemas.microsoft.com/office/powerpoint/2010/main" val="1284205020"/>
              </p:ext>
            </p:extLst>
          </p:nvPr>
        </p:nvGraphicFramePr>
        <p:xfrm>
          <a:off x="709091" y="1070896"/>
          <a:ext cx="11018291" cy="5360180"/>
        </p:xfrm>
        <a:graphic>
          <a:graphicData uri="http://schemas.openxmlformats.org/drawingml/2006/table">
            <a:tbl>
              <a:tblPr/>
              <a:tblGrid>
                <a:gridCol w="321317">
                  <a:extLst>
                    <a:ext uri="{9D8B030D-6E8A-4147-A177-3AD203B41FA5}">
                      <a16:colId xmlns:a16="http://schemas.microsoft.com/office/drawing/2014/main" val="1695128729"/>
                    </a:ext>
                  </a:extLst>
                </a:gridCol>
                <a:gridCol w="6001972">
                  <a:extLst>
                    <a:ext uri="{9D8B030D-6E8A-4147-A177-3AD203B41FA5}">
                      <a16:colId xmlns:a16="http://schemas.microsoft.com/office/drawing/2014/main" val="3214123204"/>
                    </a:ext>
                  </a:extLst>
                </a:gridCol>
                <a:gridCol w="847069">
                  <a:extLst>
                    <a:ext uri="{9D8B030D-6E8A-4147-A177-3AD203B41FA5}">
                      <a16:colId xmlns:a16="http://schemas.microsoft.com/office/drawing/2014/main" val="3423068837"/>
                    </a:ext>
                  </a:extLst>
                </a:gridCol>
                <a:gridCol w="847069">
                  <a:extLst>
                    <a:ext uri="{9D8B030D-6E8A-4147-A177-3AD203B41FA5}">
                      <a16:colId xmlns:a16="http://schemas.microsoft.com/office/drawing/2014/main" val="2788382447"/>
                    </a:ext>
                  </a:extLst>
                </a:gridCol>
                <a:gridCol w="847069">
                  <a:extLst>
                    <a:ext uri="{9D8B030D-6E8A-4147-A177-3AD203B41FA5}">
                      <a16:colId xmlns:a16="http://schemas.microsoft.com/office/drawing/2014/main" val="2411302100"/>
                    </a:ext>
                  </a:extLst>
                </a:gridCol>
                <a:gridCol w="847069">
                  <a:extLst>
                    <a:ext uri="{9D8B030D-6E8A-4147-A177-3AD203B41FA5}">
                      <a16:colId xmlns:a16="http://schemas.microsoft.com/office/drawing/2014/main" val="2435653875"/>
                    </a:ext>
                  </a:extLst>
                </a:gridCol>
                <a:gridCol w="1306726">
                  <a:extLst>
                    <a:ext uri="{9D8B030D-6E8A-4147-A177-3AD203B41FA5}">
                      <a16:colId xmlns:a16="http://schemas.microsoft.com/office/drawing/2014/main" val="2758738574"/>
                    </a:ext>
                  </a:extLst>
                </a:gridCol>
              </a:tblGrid>
              <a:tr h="247091">
                <a:tc rowSpan="2" gridSpan="2">
                  <a:txBody>
                    <a:bodyPr/>
                    <a:lstStyle/>
                    <a:p>
                      <a:pPr algn="ctr" rtl="0" fontAlgn="b"/>
                      <a:r>
                        <a:rPr lang="en-US" sz="1500" b="1" i="0" u="none" strike="noStrike" dirty="0">
                          <a:solidFill>
                            <a:schemeClr val="bg1"/>
                          </a:solidFill>
                          <a:effectLst/>
                          <a:latin typeface="Segoe UI" panose="020B0502040204020203" pitchFamily="34" charset="0"/>
                        </a:rPr>
                        <a:t>Objectives</a:t>
                      </a:r>
                    </a:p>
                  </a:txBody>
                  <a:tcPr marL="3208" marR="3208" marT="32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gridSpan="4">
                  <a:txBody>
                    <a:bodyPr/>
                    <a:lstStyle/>
                    <a:p>
                      <a:pPr algn="ctr" rtl="0" fontAlgn="b"/>
                      <a:endParaRPr lang="en-US" sz="1300" b="1" i="0" u="none" strike="noStrike" dirty="0">
                        <a:solidFill>
                          <a:schemeClr val="bg1"/>
                        </a:solidFill>
                        <a:effectLst/>
                        <a:latin typeface="Segoe UI" panose="020B0502040204020203" pitchFamily="34" charset="0"/>
                      </a:endParaRPr>
                    </a:p>
                  </a:txBody>
                  <a:tcPr marL="3208" marR="3208" marT="32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rowSpan="2">
                  <a:txBody>
                    <a:bodyPr/>
                    <a:lstStyle/>
                    <a:p>
                      <a:pPr algn="ctr" rtl="0" fontAlgn="b"/>
                      <a:r>
                        <a:rPr lang="en-US" sz="1300" b="1" i="0" u="none" strike="noStrike" dirty="0">
                          <a:solidFill>
                            <a:schemeClr val="bg1"/>
                          </a:solidFill>
                          <a:effectLst/>
                          <a:latin typeface="Segoe UI" panose="020B0502040204020203" pitchFamily="34" charset="0"/>
                        </a:rPr>
                        <a:t>Options to consider</a:t>
                      </a:r>
                    </a:p>
                  </a:txBody>
                  <a:tcPr marL="3208" marR="3208" marT="32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938164874"/>
                  </a:ext>
                </a:extLst>
              </a:tr>
              <a:tr h="309657">
                <a:tc gridSpan="2"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hMerge="1"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algn="ctr" rtl="0" fontAlgn="b"/>
                      <a:r>
                        <a:rPr lang="en-US" sz="1200" b="1" i="0" u="none" strike="noStrike" dirty="0" err="1">
                          <a:solidFill>
                            <a:schemeClr val="tx1"/>
                          </a:solidFill>
                          <a:effectLst/>
                          <a:latin typeface="Segoe UI" panose="020B0502040204020203" pitchFamily="34" charset="0"/>
                        </a:rPr>
                        <a:t>Rehost</a:t>
                      </a:r>
                      <a:r>
                        <a:rPr lang="en-US" sz="1200" b="1" i="0" u="none" strike="noStrike" dirty="0">
                          <a:solidFill>
                            <a:schemeClr val="tx1"/>
                          </a:solidFill>
                          <a:effectLst/>
                          <a:latin typeface="Segoe UI" panose="020B0502040204020203" pitchFamily="34" charset="0"/>
                        </a:rPr>
                        <a:t> </a:t>
                      </a: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1" i="0" u="none" strike="noStrike" dirty="0">
                          <a:solidFill>
                            <a:schemeClr val="tx1"/>
                          </a:solidFill>
                          <a:effectLst/>
                          <a:latin typeface="Segoe UI" panose="020B0502040204020203" pitchFamily="34" charset="0"/>
                        </a:rPr>
                        <a:t>Refactor</a:t>
                      </a: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1" i="0" u="none" strike="noStrike" dirty="0">
                          <a:solidFill>
                            <a:schemeClr val="tx1"/>
                          </a:solidFill>
                          <a:effectLst/>
                          <a:latin typeface="Segoe UI" panose="020B0502040204020203" pitchFamily="34" charset="0"/>
                        </a:rPr>
                        <a:t>Rearchitect </a:t>
                      </a: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1" i="0" u="none" strike="noStrike" dirty="0">
                          <a:solidFill>
                            <a:schemeClr val="tx1"/>
                          </a:solidFill>
                          <a:effectLst/>
                          <a:latin typeface="Segoe UI" panose="020B0502040204020203" pitchFamily="34" charset="0"/>
                        </a:rPr>
                        <a:t>Re-build</a:t>
                      </a: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rtl="0" fontAlgn="b"/>
                      <a:endParaRPr lang="en-US" sz="1300" b="1" i="0" u="none" strike="noStrike" dirty="0">
                        <a:solidFill>
                          <a:schemeClr val="bg1"/>
                        </a:solidFill>
                        <a:effectLst/>
                        <a:latin typeface="Segoe UI" panose="020B0502040204020203" pitchFamily="34" charset="0"/>
                      </a:endParaRPr>
                    </a:p>
                  </a:txBody>
                  <a:tcPr marL="3145" marR="3145" marT="314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617530855"/>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1</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Deliver new and breakthrough capabilities faster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Serverless </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2440566"/>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Optimize for developer productivity, build apps faster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3095251"/>
                  </a:ext>
                </a:extLst>
              </a:tr>
              <a:tr h="270480">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2</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Provide multichannel access, including mobile and IoT</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PaaS, </a:t>
                      </a:r>
                      <a:r>
                        <a:rPr lang="en-US" sz="1500" b="0" i="0" u="none" strike="noStrike" dirty="0" err="1">
                          <a:solidFill>
                            <a:srgbClr val="000000"/>
                          </a:solidFill>
                          <a:effectLst/>
                          <a:latin typeface="Segoe UI" panose="020B0502040204020203" pitchFamily="34" charset="0"/>
                        </a:rPr>
                        <a:t>Serverless</a:t>
                      </a:r>
                      <a:endParaRPr lang="en-US" sz="1500" b="0" i="0"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3313973"/>
                  </a:ext>
                </a:extLst>
              </a:tr>
              <a:tr h="270480">
                <a:tc vMerge="1">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Enable wider, secure access to applications, support range of devices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681910"/>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3</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More easily integrate with other web and cloud apps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a:t>
                      </a:r>
                    </a:p>
                    <a:p>
                      <a:pPr algn="l" rtl="0" fontAlgn="b"/>
                      <a:r>
                        <a:rPr lang="en-US" sz="1500" b="0" i="0" u="none" strike="noStrike" dirty="0" err="1">
                          <a:solidFill>
                            <a:srgbClr val="000000"/>
                          </a:solidFill>
                          <a:effectLst/>
                          <a:latin typeface="Segoe UI" panose="020B0502040204020203" pitchFamily="34" charset="0"/>
                        </a:rPr>
                        <a:t>Serverless</a:t>
                      </a:r>
                      <a:endParaRPr lang="en-US" sz="1500" b="0" i="0"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142527"/>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Leverage PaaS, increase productivity with </a:t>
                      </a:r>
                      <a:r>
                        <a:rPr lang="en-US" sz="1300" b="0" i="1" u="none" strike="noStrike" dirty="0" err="1">
                          <a:solidFill>
                            <a:srgbClr val="000000"/>
                          </a:solidFill>
                          <a:effectLst/>
                          <a:latin typeface="Segoe UI" panose="020B0502040204020203" pitchFamily="34" charset="0"/>
                        </a:rPr>
                        <a:t>Serverless</a:t>
                      </a:r>
                      <a:r>
                        <a:rPr lang="en-US" sz="1300" b="0" i="1" u="none" strike="noStrike" dirty="0">
                          <a:solidFill>
                            <a:srgbClr val="000000"/>
                          </a:solidFill>
                          <a:effectLst/>
                          <a:latin typeface="Segoe UI" panose="020B0502040204020203" pitchFamily="34" charset="0"/>
                        </a:rPr>
                        <a:t>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1559719"/>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4</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Enable business agility with continuous innovation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 </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2666700"/>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000000"/>
                          </a:solidFill>
                          <a:effectLst/>
                          <a:latin typeface="Segoe UI" panose="020B0502040204020203" pitchFamily="34" charset="0"/>
                        </a:rPr>
                        <a:t>Increase DevOps agility across teams</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4807170"/>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5</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500" b="0" i="0" u="none" strike="noStrike" dirty="0">
                          <a:solidFill>
                            <a:srgbClr val="000000"/>
                          </a:solidFill>
                          <a:effectLst/>
                          <a:latin typeface="Segoe UI" panose="020B0502040204020203" pitchFamily="34" charset="0"/>
                        </a:rPr>
                        <a:t>Meet scalability requirements of existing apps more cost effectively</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20843"/>
                  </a:ext>
                </a:extLst>
              </a:tr>
              <a:tr h="205272">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b="0" i="1" u="none" strike="noStrike" dirty="0">
                          <a:solidFill>
                            <a:srgbClr val="000000"/>
                          </a:solidFill>
                          <a:effectLst/>
                          <a:latin typeface="Segoe UI" panose="020B0502040204020203" pitchFamily="34" charset="0"/>
                        </a:rPr>
                        <a:t>Optimize application architecture for cloud scale</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7616935"/>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6</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Leveraging existing investments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b"/>
                      <a:r>
                        <a:rPr lang="en-US" sz="1500" b="0" i="0" u="none" strike="noStrike" dirty="0">
                          <a:solidFill>
                            <a:srgbClr val="000000"/>
                          </a:solidFill>
                          <a:effectLst/>
                          <a:latin typeface="Segoe UI" panose="020B0502040204020203" pitchFamily="34" charset="0"/>
                        </a:rPr>
                        <a:t>PaaS, Containers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2905237"/>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Across dev/ops, developer experience, tooling, infrastructure and deployed apps</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7621516"/>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7</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Free up data center space quickly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83517592"/>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Free up or consolidate resources for apps that must reside on-premises</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652634"/>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8</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Reduce capital expenditure of existing applications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80610218"/>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Switch to pay-as-you-go model, realize better budget forecasting </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4065954"/>
                  </a:ext>
                </a:extLst>
              </a:tr>
              <a:tr h="270480">
                <a:tc rowSpan="2">
                  <a:txBody>
                    <a:bodyPr/>
                    <a:lstStyle/>
                    <a:p>
                      <a:pPr algn="ctr" rtl="0" fontAlgn="b"/>
                      <a:r>
                        <a:rPr lang="en-US" sz="1500" b="1" i="0" u="none" strike="noStrike" dirty="0">
                          <a:solidFill>
                            <a:srgbClr val="000000"/>
                          </a:solidFill>
                          <a:effectLst/>
                          <a:latin typeface="Segoe UI" panose="020B0502040204020203" pitchFamily="34" charset="0"/>
                        </a:rPr>
                        <a:t>9</a:t>
                      </a:r>
                    </a:p>
                  </a:txBody>
                  <a:tcPr marL="3208" marR="3208" marT="3208"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Achieve rapid time to cloud</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500" b="0" i="0"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500" b="0" i="0" u="none" strike="noStrike" dirty="0">
                          <a:solidFill>
                            <a:srgbClr val="000000"/>
                          </a:solidFill>
                          <a:effectLst/>
                          <a:latin typeface="Segoe UI" panose="020B0502040204020203" pitchFamily="34" charset="0"/>
                        </a:rPr>
                        <a:t>IaaS</a:t>
                      </a: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83428864"/>
                  </a:ext>
                </a:extLst>
              </a:tr>
              <a:tr h="270480">
                <a:tc vMerge="1">
                  <a:txBody>
                    <a:bodyPr/>
                    <a:lstStyle/>
                    <a:p>
                      <a:pPr algn="l" rtl="0" fontAlgn="b"/>
                      <a:endParaRPr lang="en-US" sz="1300" b="0" i="1" u="none" strike="noStrike" dirty="0">
                        <a:solidFill>
                          <a:srgbClr val="000000"/>
                        </a:solidFill>
                        <a:effectLst/>
                        <a:latin typeface="Segoe UI" panose="020B0502040204020203" pitchFamily="34" charset="0"/>
                      </a:endParaRPr>
                    </a:p>
                  </a:txBody>
                  <a:tcPr marL="3145" marR="3145" marT="31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en-US" sz="1300" b="0" i="1" u="none" strike="noStrike" dirty="0">
                          <a:solidFill>
                            <a:srgbClr val="000000"/>
                          </a:solidFill>
                          <a:effectLst/>
                          <a:latin typeface="Segoe UI" panose="020B0502040204020203" pitchFamily="34" charset="0"/>
                        </a:rPr>
                        <a:t>Allow migration with minimal architectural impact</a:t>
                      </a:r>
                    </a:p>
                  </a:txBody>
                  <a:tcPr marL="3208" marR="3208" marT="3208"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3208" marR="3208" marT="32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endParaRPr lang="en-US" sz="1300" b="0" i="1" u="none" strike="noStrike" dirty="0">
                        <a:solidFill>
                          <a:srgbClr val="000000"/>
                        </a:solidFill>
                        <a:effectLst/>
                        <a:latin typeface="Segoe UI" panose="020B0502040204020203" pitchFamily="34" charset="0"/>
                      </a:endParaRPr>
                    </a:p>
                  </a:txBody>
                  <a:tcPr marL="93260" marR="3208" marT="3208"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7247706"/>
                  </a:ext>
                </a:extLst>
              </a:tr>
            </a:tbl>
          </a:graphicData>
        </a:graphic>
      </p:graphicFrame>
      <p:sp>
        <p:nvSpPr>
          <p:cNvPr id="30" name="TextBox 29">
            <a:extLst>
              <a:ext uri="{FF2B5EF4-FFF2-40B4-BE49-F238E27FC236}">
                <a16:creationId xmlns:a16="http://schemas.microsoft.com/office/drawing/2014/main" id="{585366FA-042D-4C22-97F6-03E60C1EB605}"/>
              </a:ext>
            </a:extLst>
          </p:cNvPr>
          <p:cNvSpPr txBox="1"/>
          <p:nvPr/>
        </p:nvSpPr>
        <p:spPr>
          <a:xfrm>
            <a:off x="416692" y="6591596"/>
            <a:ext cx="6828580" cy="318286"/>
          </a:xfrm>
          <a:prstGeom prst="rect">
            <a:avLst/>
          </a:prstGeom>
          <a:noFill/>
        </p:spPr>
        <p:txBody>
          <a:bodyPr wrap="none" rtlCol="0">
            <a:spAutoFit/>
          </a:bodyPr>
          <a:lstStyle/>
          <a:p>
            <a:pPr defTabSz="932597">
              <a:defRPr/>
            </a:pPr>
            <a:r>
              <a:rPr lang="en-US" sz="1428" i="1" dirty="0">
                <a:solidFill>
                  <a:srgbClr val="505050"/>
                </a:solidFill>
                <a:latin typeface="Segoe UI"/>
              </a:rPr>
              <a:t>Note: Some of the objective might apply to more than one category of applications</a:t>
            </a:r>
          </a:p>
        </p:txBody>
      </p:sp>
      <p:pic>
        <p:nvPicPr>
          <p:cNvPr id="31" name="Picture 30">
            <a:extLst>
              <a:ext uri="{FF2B5EF4-FFF2-40B4-BE49-F238E27FC236}">
                <a16:creationId xmlns:a16="http://schemas.microsoft.com/office/drawing/2014/main" id="{D3CF55EA-DC4E-4515-8222-C219277ED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3774" y="1789429"/>
            <a:ext cx="269419" cy="269419"/>
          </a:xfrm>
          <a:prstGeom prst="rect">
            <a:avLst/>
          </a:prstGeom>
        </p:spPr>
      </p:pic>
      <p:pic>
        <p:nvPicPr>
          <p:cNvPr id="33" name="Picture 32">
            <a:extLst>
              <a:ext uri="{FF2B5EF4-FFF2-40B4-BE49-F238E27FC236}">
                <a16:creationId xmlns:a16="http://schemas.microsoft.com/office/drawing/2014/main" id="{73CB8636-5C78-4A80-BB2F-A73A80CECE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3774" y="2328337"/>
            <a:ext cx="269419" cy="269419"/>
          </a:xfrm>
          <a:prstGeom prst="rect">
            <a:avLst/>
          </a:prstGeom>
        </p:spPr>
      </p:pic>
      <p:pic>
        <p:nvPicPr>
          <p:cNvPr id="37" name="Picture 36">
            <a:extLst>
              <a:ext uri="{FF2B5EF4-FFF2-40B4-BE49-F238E27FC236}">
                <a16:creationId xmlns:a16="http://schemas.microsoft.com/office/drawing/2014/main" id="{53D3811D-54B5-4A33-8505-D1DECBA02E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1641" y="3419521"/>
            <a:ext cx="269419" cy="269419"/>
          </a:xfrm>
          <a:prstGeom prst="rect">
            <a:avLst/>
          </a:prstGeom>
        </p:spPr>
      </p:pic>
      <p:pic>
        <p:nvPicPr>
          <p:cNvPr id="39" name="Picture 38">
            <a:extLst>
              <a:ext uri="{FF2B5EF4-FFF2-40B4-BE49-F238E27FC236}">
                <a16:creationId xmlns:a16="http://schemas.microsoft.com/office/drawing/2014/main" id="{B04215B2-8677-43C8-9B2D-928CB0B6DA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0207" y="2886244"/>
            <a:ext cx="269419" cy="269419"/>
          </a:xfrm>
          <a:prstGeom prst="rect">
            <a:avLst/>
          </a:prstGeom>
        </p:spPr>
      </p:pic>
      <p:pic>
        <p:nvPicPr>
          <p:cNvPr id="41" name="Picture 40">
            <a:extLst>
              <a:ext uri="{FF2B5EF4-FFF2-40B4-BE49-F238E27FC236}">
                <a16:creationId xmlns:a16="http://schemas.microsoft.com/office/drawing/2014/main" id="{FE24E002-7A0E-49E5-A159-93772D3CBF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5232" y="4401205"/>
            <a:ext cx="269419" cy="269419"/>
          </a:xfrm>
          <a:prstGeom prst="rect">
            <a:avLst/>
          </a:prstGeom>
        </p:spPr>
      </p:pic>
      <p:pic>
        <p:nvPicPr>
          <p:cNvPr id="43" name="Picture 42">
            <a:extLst>
              <a:ext uri="{FF2B5EF4-FFF2-40B4-BE49-F238E27FC236}">
                <a16:creationId xmlns:a16="http://schemas.microsoft.com/office/drawing/2014/main" id="{F155E043-ED48-4C29-AE58-A911E5F5FF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3774" y="3419521"/>
            <a:ext cx="269419" cy="269419"/>
          </a:xfrm>
          <a:prstGeom prst="rect">
            <a:avLst/>
          </a:prstGeom>
        </p:spPr>
      </p:pic>
      <p:pic>
        <p:nvPicPr>
          <p:cNvPr id="45" name="Picture 44">
            <a:extLst>
              <a:ext uri="{FF2B5EF4-FFF2-40B4-BE49-F238E27FC236}">
                <a16:creationId xmlns:a16="http://schemas.microsoft.com/office/drawing/2014/main" id="{66A13789-7BD4-48B8-BB34-6AB1DA5479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8422" y="3419521"/>
            <a:ext cx="269419" cy="269419"/>
          </a:xfrm>
          <a:prstGeom prst="rect">
            <a:avLst/>
          </a:prstGeom>
        </p:spPr>
      </p:pic>
      <p:pic>
        <p:nvPicPr>
          <p:cNvPr id="47" name="Picture 46">
            <a:extLst>
              <a:ext uri="{FF2B5EF4-FFF2-40B4-BE49-F238E27FC236}">
                <a16:creationId xmlns:a16="http://schemas.microsoft.com/office/drawing/2014/main" id="{BAEA6AB6-A3FB-4C4F-A359-AAA0569C6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5082" y="3928565"/>
            <a:ext cx="269419" cy="269419"/>
          </a:xfrm>
          <a:prstGeom prst="rect">
            <a:avLst/>
          </a:prstGeom>
        </p:spPr>
      </p:pic>
      <p:pic>
        <p:nvPicPr>
          <p:cNvPr id="49" name="Picture 48">
            <a:extLst>
              <a:ext uri="{FF2B5EF4-FFF2-40B4-BE49-F238E27FC236}">
                <a16:creationId xmlns:a16="http://schemas.microsoft.com/office/drawing/2014/main" id="{97DAE484-86E9-4151-8FB1-74D108753E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1641" y="3904839"/>
            <a:ext cx="269419" cy="269419"/>
          </a:xfrm>
          <a:prstGeom prst="rect">
            <a:avLst/>
          </a:prstGeom>
        </p:spPr>
      </p:pic>
      <p:pic>
        <p:nvPicPr>
          <p:cNvPr id="50" name="Picture 49">
            <a:extLst>
              <a:ext uri="{FF2B5EF4-FFF2-40B4-BE49-F238E27FC236}">
                <a16:creationId xmlns:a16="http://schemas.microsoft.com/office/drawing/2014/main" id="{F1F78059-4FC1-46D8-BEF3-128D05853B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576" y="4961482"/>
            <a:ext cx="269419" cy="269419"/>
          </a:xfrm>
          <a:prstGeom prst="rect">
            <a:avLst/>
          </a:prstGeom>
        </p:spPr>
      </p:pic>
      <p:pic>
        <p:nvPicPr>
          <p:cNvPr id="52" name="Picture 51">
            <a:extLst>
              <a:ext uri="{FF2B5EF4-FFF2-40B4-BE49-F238E27FC236}">
                <a16:creationId xmlns:a16="http://schemas.microsoft.com/office/drawing/2014/main" id="{5F41B5B6-C0AC-4877-8235-E8C34A604A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576" y="5519389"/>
            <a:ext cx="269419" cy="269419"/>
          </a:xfrm>
          <a:prstGeom prst="rect">
            <a:avLst/>
          </a:prstGeom>
        </p:spPr>
      </p:pic>
      <p:pic>
        <p:nvPicPr>
          <p:cNvPr id="54" name="Picture 53">
            <a:extLst>
              <a:ext uri="{FF2B5EF4-FFF2-40B4-BE49-F238E27FC236}">
                <a16:creationId xmlns:a16="http://schemas.microsoft.com/office/drawing/2014/main" id="{77597312-3295-4B2E-AD4C-1FE64359D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576" y="6016410"/>
            <a:ext cx="269419" cy="269419"/>
          </a:xfrm>
          <a:prstGeom prst="rect">
            <a:avLst/>
          </a:prstGeom>
        </p:spPr>
      </p:pic>
      <p:pic>
        <p:nvPicPr>
          <p:cNvPr id="27" name="Picture 26">
            <a:extLst>
              <a:ext uri="{FF2B5EF4-FFF2-40B4-BE49-F238E27FC236}">
                <a16:creationId xmlns:a16="http://schemas.microsoft.com/office/drawing/2014/main" id="{C2361AE1-5D18-43CD-8DE4-9D7262B82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5574" y="4401205"/>
            <a:ext cx="269419" cy="269419"/>
          </a:xfrm>
          <a:prstGeom prst="rect">
            <a:avLst/>
          </a:prstGeom>
        </p:spPr>
      </p:pic>
      <p:pic>
        <p:nvPicPr>
          <p:cNvPr id="28" name="Picture 27">
            <a:extLst>
              <a:ext uri="{FF2B5EF4-FFF2-40B4-BE49-F238E27FC236}">
                <a16:creationId xmlns:a16="http://schemas.microsoft.com/office/drawing/2014/main" id="{0BF3F265-1EE6-4B94-8675-A0090E1815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3774" y="2887348"/>
            <a:ext cx="269419" cy="269419"/>
          </a:xfrm>
          <a:prstGeom prst="rect">
            <a:avLst/>
          </a:prstGeom>
        </p:spPr>
      </p:pic>
      <p:sp>
        <p:nvSpPr>
          <p:cNvPr id="3" name="Rectangle 2">
            <a:extLst>
              <a:ext uri="{FF2B5EF4-FFF2-40B4-BE49-F238E27FC236}">
                <a16:creationId xmlns:a16="http://schemas.microsoft.com/office/drawing/2014/main" id="{063297C2-391D-4118-B4A7-CE1A6F8D0141}"/>
              </a:ext>
            </a:extLst>
          </p:cNvPr>
          <p:cNvSpPr/>
          <p:nvPr/>
        </p:nvSpPr>
        <p:spPr>
          <a:xfrm>
            <a:off x="7032531" y="1070896"/>
            <a:ext cx="1237405" cy="242628"/>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530" dirty="0">
                <a:solidFill>
                  <a:srgbClr val="505050"/>
                </a:solidFill>
                <a:latin typeface="Segoe UI"/>
              </a:rPr>
              <a:t>Migrate</a:t>
            </a:r>
          </a:p>
        </p:txBody>
      </p:sp>
      <p:sp>
        <p:nvSpPr>
          <p:cNvPr id="32" name="Rectangle 31">
            <a:extLst>
              <a:ext uri="{FF2B5EF4-FFF2-40B4-BE49-F238E27FC236}">
                <a16:creationId xmlns:a16="http://schemas.microsoft.com/office/drawing/2014/main" id="{AE8CEE85-BDFD-4AAD-B71B-F213FE92026E}"/>
              </a:ext>
            </a:extLst>
          </p:cNvPr>
          <p:cNvSpPr/>
          <p:nvPr/>
        </p:nvSpPr>
        <p:spPr>
          <a:xfrm>
            <a:off x="8272054" y="1072412"/>
            <a:ext cx="2154231" cy="242628"/>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530" dirty="0">
                <a:solidFill>
                  <a:srgbClr val="FFFFFF">
                    <a:lumMod val="95000"/>
                  </a:srgbClr>
                </a:solidFill>
                <a:latin typeface="Segoe UI"/>
              </a:rPr>
              <a:t>Modernize</a:t>
            </a:r>
          </a:p>
        </p:txBody>
      </p:sp>
      <p:pic>
        <p:nvPicPr>
          <p:cNvPr id="34" name="Picture 33">
            <a:extLst>
              <a:ext uri="{FF2B5EF4-FFF2-40B4-BE49-F238E27FC236}">
                <a16:creationId xmlns:a16="http://schemas.microsoft.com/office/drawing/2014/main" id="{D9C10FCD-F574-46B3-B723-5E7086BF9C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5576" y="4401205"/>
            <a:ext cx="269419" cy="269419"/>
          </a:xfrm>
          <a:prstGeom prst="rect">
            <a:avLst/>
          </a:prstGeom>
        </p:spPr>
      </p:pic>
    </p:spTree>
    <p:extLst>
      <p:ext uri="{BB962C8B-B14F-4D97-AF65-F5344CB8AC3E}">
        <p14:creationId xmlns:p14="http://schemas.microsoft.com/office/powerpoint/2010/main" val="3382816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714486" y="1803575"/>
            <a:ext cx="11381982" cy="2356682"/>
            <a:chOff x="524182" y="1326102"/>
            <a:chExt cx="8371052" cy="1733257"/>
          </a:xfrm>
        </p:grpSpPr>
        <p:sp>
          <p:nvSpPr>
            <p:cNvPr id="118" name="Rectangle 117"/>
            <p:cNvSpPr/>
            <p:nvPr/>
          </p:nvSpPr>
          <p:spPr>
            <a:xfrm>
              <a:off x="5745634" y="1326102"/>
              <a:ext cx="3149600" cy="1733257"/>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53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Right Arrow 118"/>
            <p:cNvSpPr/>
            <p:nvPr/>
          </p:nvSpPr>
          <p:spPr>
            <a:xfrm>
              <a:off x="3981814" y="1769407"/>
              <a:ext cx="1733845" cy="851820"/>
            </a:xfrm>
            <a:prstGeom prst="rightArrow">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Segoe UI"/>
                <a:ea typeface="+mn-ea"/>
                <a:cs typeface="+mn-cs"/>
              </a:endParaRPr>
            </a:p>
          </p:txBody>
        </p:sp>
        <p:sp>
          <p:nvSpPr>
            <p:cNvPr id="120" name="Rectangle 119"/>
            <p:cNvSpPr/>
            <p:nvPr/>
          </p:nvSpPr>
          <p:spPr>
            <a:xfrm>
              <a:off x="7442354" y="1447134"/>
              <a:ext cx="1412377" cy="1382818"/>
            </a:xfrm>
            <a:prstGeom prst="rect">
              <a:avLst/>
            </a:prstGeom>
            <a:no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93234" rIns="93234" bIns="93234" numCol="1" spcCol="127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a:ea typeface="+mn-ea"/>
                  <a:cs typeface="+mn-cs"/>
                </a:rPr>
                <a:t>…To</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Office 365</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SharePoint Online</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CRM Online</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VSO</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ADL + PowerBI</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Best 3</a:t>
              </a:r>
              <a:r>
                <a:rPr kumimoji="0" lang="en-US" sz="1224" b="0" i="0" u="none" strike="noStrike" kern="1200" cap="none" spc="0" normalizeH="0" baseline="30000" noProof="0" dirty="0">
                  <a:ln>
                    <a:noFill/>
                  </a:ln>
                  <a:solidFill>
                    <a:srgbClr val="FFFFFF"/>
                  </a:solidFill>
                  <a:effectLst/>
                  <a:uLnTx/>
                  <a:uFillTx/>
                  <a:latin typeface="Segoe UI"/>
                  <a:ea typeface="+mn-ea"/>
                  <a:cs typeface="+mn-cs"/>
                </a:rPr>
                <a:t>rd</a:t>
              </a:r>
              <a:r>
                <a:rPr kumimoji="0" lang="en-US" sz="1224" b="0" i="0" u="none" strike="noStrike" kern="1200" cap="none" spc="0" normalizeH="0" baseline="0" noProof="0" dirty="0">
                  <a:ln>
                    <a:noFill/>
                  </a:ln>
                  <a:solidFill>
                    <a:srgbClr val="FFFFFF"/>
                  </a:solidFill>
                  <a:effectLst/>
                  <a:uLnTx/>
                  <a:uFillTx/>
                  <a:latin typeface="Segoe UI"/>
                  <a:ea typeface="+mn-ea"/>
                  <a:cs typeface="+mn-cs"/>
                </a:rPr>
                <a:t>-party SaaS</a:t>
              </a:r>
            </a:p>
          </p:txBody>
        </p:sp>
        <p:sp>
          <p:nvSpPr>
            <p:cNvPr id="121" name="TextBox 120"/>
            <p:cNvSpPr txBox="1"/>
            <p:nvPr/>
          </p:nvSpPr>
          <p:spPr>
            <a:xfrm>
              <a:off x="5857394" y="1447134"/>
              <a:ext cx="1584960" cy="1491192"/>
            </a:xfrm>
            <a:prstGeom prst="rect">
              <a:avLst/>
            </a:prstGeom>
            <a:solidFill>
              <a:schemeClr val="bg1">
                <a:lumMod val="85000"/>
              </a:schemeClr>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a:ea typeface="+mn-ea"/>
                  <a:cs typeface="+mn-cs"/>
                </a:rPr>
                <a:t>From…</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Office servers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Portals and SPS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Any relationship mgmt</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Active Source </a:t>
              </a:r>
              <a:br>
                <a:rPr kumimoji="0" lang="en-US" sz="1224" b="0" i="0" u="none" strike="noStrike" kern="1200" cap="none" spc="0" normalizeH="0" baseline="0" noProof="0" dirty="0">
                  <a:ln>
                    <a:noFill/>
                  </a:ln>
                  <a:solidFill>
                    <a:srgbClr val="FFFFFF"/>
                  </a:solidFill>
                  <a:effectLst/>
                  <a:uLnTx/>
                  <a:uFillTx/>
                  <a:latin typeface="Segoe UI"/>
                  <a:ea typeface="+mn-ea"/>
                  <a:cs typeface="+mn-cs"/>
                </a:rPr>
              </a:br>
              <a:r>
                <a:rPr kumimoji="0" lang="en-US" sz="1224" b="0" i="0" u="none" strike="noStrike" kern="1200" cap="none" spc="0" normalizeH="0" baseline="0" noProof="0" dirty="0">
                  <a:ln>
                    <a:noFill/>
                  </a:ln>
                  <a:solidFill>
                    <a:srgbClr val="FFFFFF"/>
                  </a:solidFill>
                  <a:effectLst/>
                  <a:uLnTx/>
                  <a:uFillTx/>
                  <a:latin typeface="Segoe UI"/>
                  <a:ea typeface="+mn-ea"/>
                  <a:cs typeface="+mn-cs"/>
                </a:rPr>
                <a:t>Control &amp; WIT</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Data warehouses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Industry standard verticals</a:t>
              </a:r>
            </a:p>
          </p:txBody>
        </p:sp>
        <p:grpSp>
          <p:nvGrpSpPr>
            <p:cNvPr id="122" name="Group 121"/>
            <p:cNvGrpSpPr/>
            <p:nvPr/>
          </p:nvGrpSpPr>
          <p:grpSpPr>
            <a:xfrm>
              <a:off x="524182" y="1980420"/>
              <a:ext cx="4157520" cy="437297"/>
              <a:chOff x="524182" y="1980420"/>
              <a:chExt cx="4157520" cy="437297"/>
            </a:xfrm>
          </p:grpSpPr>
          <p:sp>
            <p:nvSpPr>
              <p:cNvPr id="123" name="Trapezoid 122"/>
              <p:cNvSpPr/>
              <p:nvPr/>
            </p:nvSpPr>
            <p:spPr bwMode="auto">
              <a:xfrm rot="10800000">
                <a:off x="524182" y="1980420"/>
                <a:ext cx="4157520" cy="437297"/>
              </a:xfrm>
              <a:prstGeom prst="trapezoid">
                <a:avLst>
                  <a:gd name="adj" fmla="val 74936"/>
                </a:avLst>
              </a:prstGeom>
              <a:solidFill>
                <a:srgbClr val="BFBFBF"/>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TextBox 123"/>
              <p:cNvSpPr txBox="1"/>
              <p:nvPr/>
            </p:nvSpPr>
            <p:spPr>
              <a:xfrm>
                <a:off x="1755243" y="1988076"/>
                <a:ext cx="1701788" cy="421990"/>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Use or convert to a SaaS </a:t>
                </a:r>
                <a:br>
                  <a:rPr kumimoji="0" lang="en-US" sz="1428" b="0" i="0" u="none" strike="noStrike" kern="1200" cap="none" spc="0" normalizeH="0" baseline="0" noProof="0" dirty="0">
                    <a:ln>
                      <a:noFill/>
                    </a:ln>
                    <a:solidFill>
                      <a:srgbClr val="FFFFFF"/>
                    </a:solidFill>
                    <a:effectLst/>
                    <a:uLnTx/>
                    <a:uFillTx/>
                    <a:latin typeface="Segoe UI"/>
                    <a:ea typeface="+mn-ea"/>
                    <a:cs typeface="+mn-cs"/>
                  </a:rPr>
                </a:br>
                <a:r>
                  <a:rPr kumimoji="0" lang="en-US" sz="1428" b="0" i="0" u="none" strike="noStrike" kern="1200" cap="none" spc="0" normalizeH="0" baseline="0" noProof="0" dirty="0">
                    <a:ln>
                      <a:noFill/>
                    </a:ln>
                    <a:solidFill>
                      <a:srgbClr val="FFFFFF"/>
                    </a:solidFill>
                    <a:effectLst/>
                    <a:uLnTx/>
                    <a:uFillTx/>
                    <a:latin typeface="Segoe UI"/>
                    <a:ea typeface="+mn-ea"/>
                    <a:cs typeface="+mn-cs"/>
                  </a:rPr>
                  <a:t>(1</a:t>
                </a:r>
                <a:r>
                  <a:rPr kumimoji="0" lang="en-US" sz="1428" b="0" i="0" u="none" strike="noStrike" kern="1200" cap="none" spc="0" normalizeH="0" baseline="30000" noProof="0" dirty="0">
                    <a:ln>
                      <a:noFill/>
                    </a:ln>
                    <a:solidFill>
                      <a:srgbClr val="FFFFFF"/>
                    </a:solidFill>
                    <a:effectLst/>
                    <a:uLnTx/>
                    <a:uFillTx/>
                    <a:latin typeface="Segoe UI"/>
                    <a:ea typeface="+mn-ea"/>
                    <a:cs typeface="+mn-cs"/>
                  </a:rPr>
                  <a:t>st</a:t>
                </a:r>
                <a:r>
                  <a:rPr kumimoji="0" lang="en-US" sz="1428" b="0" i="0" u="none" strike="noStrike" kern="1200" cap="none" spc="0" normalizeH="0" baseline="0" noProof="0" dirty="0">
                    <a:ln>
                      <a:noFill/>
                    </a:ln>
                    <a:solidFill>
                      <a:srgbClr val="FFFFFF"/>
                    </a:solidFill>
                    <a:effectLst/>
                    <a:uLnTx/>
                    <a:uFillTx/>
                    <a:latin typeface="Segoe UI"/>
                    <a:ea typeface="+mn-ea"/>
                    <a:cs typeface="+mn-cs"/>
                  </a:rPr>
                  <a:t> or 3</a:t>
                </a:r>
                <a:r>
                  <a:rPr kumimoji="0" lang="en-US" sz="1428" b="0" i="0" u="none" strike="noStrike" kern="1200" cap="none" spc="0" normalizeH="0" baseline="30000" noProof="0" dirty="0">
                    <a:ln>
                      <a:noFill/>
                    </a:ln>
                    <a:solidFill>
                      <a:srgbClr val="FFFFFF"/>
                    </a:solidFill>
                    <a:effectLst/>
                    <a:uLnTx/>
                    <a:uFillTx/>
                    <a:latin typeface="Segoe UI"/>
                    <a:ea typeface="+mn-ea"/>
                    <a:cs typeface="+mn-cs"/>
                  </a:rPr>
                  <a:t>rd </a:t>
                </a:r>
                <a:r>
                  <a:rPr kumimoji="0" lang="en-US" sz="1428" b="0" i="0" u="none" strike="noStrike" kern="1200" cap="none" spc="0" normalizeH="0" baseline="0" noProof="0" dirty="0">
                    <a:ln>
                      <a:noFill/>
                    </a:ln>
                    <a:solidFill>
                      <a:srgbClr val="FFFFFF"/>
                    </a:solidFill>
                    <a:effectLst/>
                    <a:uLnTx/>
                    <a:uFillTx/>
                    <a:latin typeface="Segoe UI"/>
                    <a:ea typeface="+mn-ea"/>
                    <a:cs typeface="+mn-cs"/>
                  </a:rPr>
                  <a:t>party) solution</a:t>
                </a:r>
              </a:p>
            </p:txBody>
          </p:sp>
        </p:grpSp>
      </p:grpSp>
      <p:grpSp>
        <p:nvGrpSpPr>
          <p:cNvPr id="18" name="Group 17"/>
          <p:cNvGrpSpPr/>
          <p:nvPr/>
        </p:nvGrpSpPr>
        <p:grpSpPr>
          <a:xfrm>
            <a:off x="237980" y="2077476"/>
            <a:ext cx="6605927" cy="594586"/>
            <a:chOff x="98482" y="2716284"/>
            <a:chExt cx="4858429" cy="437297"/>
          </a:xfrm>
        </p:grpSpPr>
        <p:sp>
          <p:nvSpPr>
            <p:cNvPr id="79" name="Trapezoid 78"/>
            <p:cNvSpPr/>
            <p:nvPr/>
          </p:nvSpPr>
          <p:spPr bwMode="auto">
            <a:xfrm rot="10800000">
              <a:off x="98482" y="2716284"/>
              <a:ext cx="4858429" cy="437297"/>
            </a:xfrm>
            <a:prstGeom prst="trapezoid">
              <a:avLst>
                <a:gd name="adj" fmla="val 74936"/>
              </a:avLst>
            </a:prstGeom>
            <a:solidFill>
              <a:schemeClr val="bg1">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TextBox 79"/>
            <p:cNvSpPr txBox="1"/>
            <p:nvPr/>
          </p:nvSpPr>
          <p:spPr>
            <a:xfrm>
              <a:off x="1142393" y="2814601"/>
              <a:ext cx="2776994" cy="240665"/>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Retire it, right-size, eliminate environments</a:t>
              </a:r>
              <a:endParaRPr kumimoji="0" lang="en-US" sz="1428" b="1"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7" name="Title 1"/>
          <p:cNvSpPr>
            <a:spLocks noGrp="1"/>
          </p:cNvSpPr>
          <p:nvPr>
            <p:ph type="title"/>
          </p:nvPr>
        </p:nvSpPr>
        <p:spPr>
          <a:xfrm>
            <a:off x="0" y="36825"/>
            <a:ext cx="11887878" cy="917575"/>
          </a:xfrm>
        </p:spPr>
        <p:txBody>
          <a:bodyPr>
            <a:noAutofit/>
          </a:bodyPr>
          <a:lstStyle/>
          <a:p>
            <a:pPr defTabSz="1267949"/>
            <a:r>
              <a:rPr lang="en-US" sz="4080" dirty="0"/>
              <a:t>Microsoft’s Own Journey to the Cloud</a:t>
            </a:r>
            <a:endParaRPr lang="en-US" sz="4080" dirty="0">
              <a:solidFill>
                <a:schemeClr val="tx1"/>
              </a:solidFill>
            </a:endParaRPr>
          </a:p>
        </p:txBody>
      </p:sp>
      <p:sp>
        <p:nvSpPr>
          <p:cNvPr id="9" name="Text Placeholder 8"/>
          <p:cNvSpPr>
            <a:spLocks noGrp="1"/>
          </p:cNvSpPr>
          <p:nvPr>
            <p:ph type="body" sz="quarter" idx="10"/>
          </p:nvPr>
        </p:nvSpPr>
        <p:spPr>
          <a:xfrm>
            <a:off x="276322" y="920160"/>
            <a:ext cx="11883829" cy="738559"/>
          </a:xfrm>
        </p:spPr>
        <p:txBody>
          <a:bodyPr/>
          <a:lstStyle/>
          <a:p>
            <a:r>
              <a:rPr lang="en-US" dirty="0"/>
              <a:t>Roadmap planning</a:t>
            </a:r>
          </a:p>
        </p:txBody>
      </p:sp>
      <p:grpSp>
        <p:nvGrpSpPr>
          <p:cNvPr id="5" name="Group 4"/>
          <p:cNvGrpSpPr/>
          <p:nvPr/>
        </p:nvGrpSpPr>
        <p:grpSpPr>
          <a:xfrm>
            <a:off x="755243" y="1803575"/>
            <a:ext cx="11341227" cy="2356682"/>
            <a:chOff x="554157" y="1326102"/>
            <a:chExt cx="8341077" cy="1733257"/>
          </a:xfrm>
          <a:solidFill>
            <a:srgbClr val="0078D4"/>
          </a:solidFill>
        </p:grpSpPr>
        <p:sp>
          <p:nvSpPr>
            <p:cNvPr id="48" name="Rectangle 47"/>
            <p:cNvSpPr/>
            <p:nvPr/>
          </p:nvSpPr>
          <p:spPr>
            <a:xfrm>
              <a:off x="5745634" y="1326102"/>
              <a:ext cx="3149600" cy="17332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530" b="1"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Right Arrow 49"/>
            <p:cNvSpPr/>
            <p:nvPr/>
          </p:nvSpPr>
          <p:spPr>
            <a:xfrm>
              <a:off x="3981814" y="1769407"/>
              <a:ext cx="1733845" cy="851820"/>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3235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white"/>
                  </a:solidFill>
                  <a:effectLst/>
                  <a:uLnTx/>
                  <a:uFillTx/>
                  <a:latin typeface="Segoe UI"/>
                  <a:ea typeface="+mn-ea"/>
                  <a:cs typeface="+mn-cs"/>
                </a:rPr>
                <a:t>~15%</a:t>
              </a:r>
            </a:p>
          </p:txBody>
        </p:sp>
        <p:sp>
          <p:nvSpPr>
            <p:cNvPr id="54" name="Rectangle 53"/>
            <p:cNvSpPr/>
            <p:nvPr/>
          </p:nvSpPr>
          <p:spPr>
            <a:xfrm>
              <a:off x="7442354" y="1447134"/>
              <a:ext cx="1412377" cy="1382818"/>
            </a:xfrm>
            <a:prstGeom prst="rect">
              <a:avLst/>
            </a:prstGeom>
            <a:grpFill/>
            <a:ln>
              <a:noFill/>
            </a:ln>
            <a:effectLst/>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93234" tIns="93234" rIns="93234" bIns="93234" numCol="1" spcCol="127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a:ea typeface="+mn-ea"/>
                  <a:cs typeface="+mn-cs"/>
                </a:rPr>
                <a:t>…To</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Office 365</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SharePoint Online</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CRM Online</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VSO</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ADL + PowerBI</a:t>
              </a:r>
            </a:p>
            <a:p>
              <a:pPr marL="291361" marR="0" lvl="1" indent="-291361" algn="l" defTabSz="634521" rtl="0" eaLnBrk="1" fontAlgn="t"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Best 3</a:t>
              </a:r>
              <a:r>
                <a:rPr kumimoji="0" lang="en-US" sz="1224" b="0" i="0" u="none" strike="noStrike" kern="1200" cap="none" spc="0" normalizeH="0" baseline="30000" noProof="0" dirty="0">
                  <a:ln>
                    <a:noFill/>
                  </a:ln>
                  <a:solidFill>
                    <a:srgbClr val="FFFFFF"/>
                  </a:solidFill>
                  <a:effectLst/>
                  <a:uLnTx/>
                  <a:uFillTx/>
                  <a:latin typeface="Segoe UI"/>
                  <a:ea typeface="+mn-ea"/>
                  <a:cs typeface="+mn-cs"/>
                </a:rPr>
                <a:t>rd</a:t>
              </a:r>
              <a:r>
                <a:rPr kumimoji="0" lang="en-US" sz="1224" b="0" i="0" u="none" strike="noStrike" kern="1200" cap="none" spc="0" normalizeH="0" baseline="0" noProof="0" dirty="0">
                  <a:ln>
                    <a:noFill/>
                  </a:ln>
                  <a:solidFill>
                    <a:srgbClr val="FFFFFF"/>
                  </a:solidFill>
                  <a:effectLst/>
                  <a:uLnTx/>
                  <a:uFillTx/>
                  <a:latin typeface="Segoe UI"/>
                  <a:ea typeface="+mn-ea"/>
                  <a:cs typeface="+mn-cs"/>
                </a:rPr>
                <a:t>-party SaaS</a:t>
              </a:r>
            </a:p>
          </p:txBody>
        </p:sp>
        <p:sp>
          <p:nvSpPr>
            <p:cNvPr id="77" name="TextBox 76"/>
            <p:cNvSpPr txBox="1"/>
            <p:nvPr/>
          </p:nvSpPr>
          <p:spPr>
            <a:xfrm>
              <a:off x="5857394" y="1447134"/>
              <a:ext cx="1584960" cy="1491192"/>
            </a:xfrm>
            <a:prstGeom prst="rect">
              <a:avLst/>
            </a:prstGeom>
            <a:solidFill>
              <a:srgbClr val="002050"/>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FFFFFF"/>
                  </a:solidFill>
                  <a:effectLst/>
                  <a:uLnTx/>
                  <a:uFillTx/>
                  <a:latin typeface="Segoe UI"/>
                  <a:ea typeface="+mn-ea"/>
                  <a:cs typeface="+mn-cs"/>
                </a:rPr>
                <a:t>From…</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Office servers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Portals and SPS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Any relationship mgmt</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Active Source </a:t>
              </a:r>
              <a:br>
                <a:rPr kumimoji="0" lang="en-US" sz="1224" b="0" i="0" u="none" strike="noStrike" kern="1200" cap="none" spc="0" normalizeH="0" baseline="0" noProof="0" dirty="0">
                  <a:ln>
                    <a:noFill/>
                  </a:ln>
                  <a:solidFill>
                    <a:srgbClr val="FFFFFF"/>
                  </a:solidFill>
                  <a:effectLst/>
                  <a:uLnTx/>
                  <a:uFillTx/>
                  <a:latin typeface="Segoe UI"/>
                  <a:ea typeface="+mn-ea"/>
                  <a:cs typeface="+mn-cs"/>
                </a:rPr>
              </a:br>
              <a:r>
                <a:rPr kumimoji="0" lang="en-US" sz="1224" b="0" i="0" u="none" strike="noStrike" kern="1200" cap="none" spc="0" normalizeH="0" baseline="0" noProof="0" dirty="0">
                  <a:ln>
                    <a:noFill/>
                  </a:ln>
                  <a:solidFill>
                    <a:srgbClr val="FFFFFF"/>
                  </a:solidFill>
                  <a:effectLst/>
                  <a:uLnTx/>
                  <a:uFillTx/>
                  <a:latin typeface="Segoe UI"/>
                  <a:ea typeface="+mn-ea"/>
                  <a:cs typeface="+mn-cs"/>
                </a:rPr>
                <a:t>Control &amp; WIT</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Data warehouses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FFFFFF"/>
                  </a:solidFill>
                  <a:effectLst/>
                  <a:uLnTx/>
                  <a:uFillTx/>
                  <a:latin typeface="Segoe UI"/>
                  <a:ea typeface="+mn-ea"/>
                  <a:cs typeface="+mn-cs"/>
                </a:rPr>
                <a:t>Industry standard verticals</a:t>
              </a:r>
            </a:p>
          </p:txBody>
        </p:sp>
        <p:grpSp>
          <p:nvGrpSpPr>
            <p:cNvPr id="11" name="Group 10"/>
            <p:cNvGrpSpPr/>
            <p:nvPr/>
          </p:nvGrpSpPr>
          <p:grpSpPr>
            <a:xfrm>
              <a:off x="554157" y="1974104"/>
              <a:ext cx="4157520" cy="437297"/>
              <a:chOff x="554157" y="1974104"/>
              <a:chExt cx="4157520" cy="437297"/>
            </a:xfrm>
            <a:grpFill/>
          </p:grpSpPr>
          <p:sp>
            <p:nvSpPr>
              <p:cNvPr id="42" name="Trapezoid 41"/>
              <p:cNvSpPr/>
              <p:nvPr/>
            </p:nvSpPr>
            <p:spPr bwMode="auto">
              <a:xfrm rot="10800000">
                <a:off x="554157" y="1974104"/>
                <a:ext cx="4157520" cy="437297"/>
              </a:xfrm>
              <a:prstGeom prst="trapezoid">
                <a:avLst>
                  <a:gd name="adj" fmla="val 74936"/>
                </a:avLst>
              </a:prstGeom>
              <a:grp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TextBox 33"/>
              <p:cNvSpPr txBox="1"/>
              <p:nvPr/>
            </p:nvSpPr>
            <p:spPr>
              <a:xfrm>
                <a:off x="1755243" y="1988075"/>
                <a:ext cx="1701787" cy="421990"/>
              </a:xfrm>
              <a:prstGeom prst="rect">
                <a:avLst/>
              </a:prstGeom>
              <a:grp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Use or convert to a SaaS </a:t>
                </a:r>
                <a:br>
                  <a:rPr kumimoji="0" lang="en-US" sz="1428" b="0" i="0" u="none" strike="noStrike" kern="1200" cap="none" spc="0" normalizeH="0" baseline="0" noProof="0" dirty="0">
                    <a:ln>
                      <a:noFill/>
                    </a:ln>
                    <a:solidFill>
                      <a:srgbClr val="FFFFFF"/>
                    </a:solidFill>
                    <a:effectLst/>
                    <a:uLnTx/>
                    <a:uFillTx/>
                    <a:latin typeface="Segoe UI"/>
                    <a:ea typeface="+mn-ea"/>
                    <a:cs typeface="+mn-cs"/>
                  </a:rPr>
                </a:br>
                <a:r>
                  <a:rPr kumimoji="0" lang="en-US" sz="1428" b="0" i="0" u="none" strike="noStrike" kern="1200" cap="none" spc="0" normalizeH="0" baseline="0" noProof="0" dirty="0">
                    <a:ln>
                      <a:noFill/>
                    </a:ln>
                    <a:solidFill>
                      <a:srgbClr val="FFFFFF"/>
                    </a:solidFill>
                    <a:effectLst/>
                    <a:uLnTx/>
                    <a:uFillTx/>
                    <a:latin typeface="Segoe UI"/>
                    <a:ea typeface="+mn-ea"/>
                    <a:cs typeface="+mn-cs"/>
                  </a:rPr>
                  <a:t>(1</a:t>
                </a:r>
                <a:r>
                  <a:rPr kumimoji="0" lang="en-US" sz="1428" b="0" i="0" u="none" strike="noStrike" kern="1200" cap="none" spc="0" normalizeH="0" baseline="30000" noProof="0" dirty="0">
                    <a:ln>
                      <a:noFill/>
                    </a:ln>
                    <a:solidFill>
                      <a:srgbClr val="FFFFFF"/>
                    </a:solidFill>
                    <a:effectLst/>
                    <a:uLnTx/>
                    <a:uFillTx/>
                    <a:latin typeface="Segoe UI"/>
                    <a:ea typeface="+mn-ea"/>
                    <a:cs typeface="+mn-cs"/>
                  </a:rPr>
                  <a:t>st</a:t>
                </a:r>
                <a:r>
                  <a:rPr kumimoji="0" lang="en-US" sz="1428" b="0" i="0" u="none" strike="noStrike" kern="1200" cap="none" spc="0" normalizeH="0" baseline="0" noProof="0" dirty="0">
                    <a:ln>
                      <a:noFill/>
                    </a:ln>
                    <a:solidFill>
                      <a:srgbClr val="FFFFFF"/>
                    </a:solidFill>
                    <a:effectLst/>
                    <a:uLnTx/>
                    <a:uFillTx/>
                    <a:latin typeface="Segoe UI"/>
                    <a:ea typeface="+mn-ea"/>
                    <a:cs typeface="+mn-cs"/>
                  </a:rPr>
                  <a:t> or 3</a:t>
                </a:r>
                <a:r>
                  <a:rPr kumimoji="0" lang="en-US" sz="1428" b="0" i="0" u="none" strike="noStrike" kern="1200" cap="none" spc="0" normalizeH="0" baseline="30000" noProof="0" dirty="0">
                    <a:ln>
                      <a:noFill/>
                    </a:ln>
                    <a:solidFill>
                      <a:srgbClr val="FFFFFF"/>
                    </a:solidFill>
                    <a:effectLst/>
                    <a:uLnTx/>
                    <a:uFillTx/>
                    <a:latin typeface="Segoe UI"/>
                    <a:ea typeface="+mn-ea"/>
                    <a:cs typeface="+mn-cs"/>
                  </a:rPr>
                  <a:t>rd </a:t>
                </a:r>
                <a:r>
                  <a:rPr kumimoji="0" lang="en-US" sz="1428" b="0" i="0" u="none" strike="noStrike" kern="1200" cap="none" spc="0" normalizeH="0" baseline="0" noProof="0" dirty="0">
                    <a:ln>
                      <a:noFill/>
                    </a:ln>
                    <a:solidFill>
                      <a:srgbClr val="FFFFFF"/>
                    </a:solidFill>
                    <a:effectLst/>
                    <a:uLnTx/>
                    <a:uFillTx/>
                    <a:latin typeface="Segoe UI"/>
                    <a:ea typeface="+mn-ea"/>
                    <a:cs typeface="+mn-cs"/>
                  </a:rPr>
                  <a:t>party) solution</a:t>
                </a:r>
              </a:p>
            </p:txBody>
          </p:sp>
        </p:grpSp>
      </p:grpSp>
      <p:grpSp>
        <p:nvGrpSpPr>
          <p:cNvPr id="20" name="Group 19"/>
          <p:cNvGrpSpPr/>
          <p:nvPr/>
        </p:nvGrpSpPr>
        <p:grpSpPr>
          <a:xfrm>
            <a:off x="4988758" y="4820511"/>
            <a:ext cx="7252552" cy="2073364"/>
            <a:chOff x="3667760" y="3544953"/>
            <a:chExt cx="5334000" cy="1524887"/>
          </a:xfrm>
          <a:solidFill>
            <a:srgbClr val="008272"/>
          </a:solidFill>
        </p:grpSpPr>
        <p:sp>
          <p:nvSpPr>
            <p:cNvPr id="49" name="Rectangle 48"/>
            <p:cNvSpPr/>
            <p:nvPr/>
          </p:nvSpPr>
          <p:spPr>
            <a:xfrm>
              <a:off x="3667760" y="3544953"/>
              <a:ext cx="5120640" cy="15248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53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TextBox 63"/>
            <p:cNvSpPr txBox="1"/>
            <p:nvPr/>
          </p:nvSpPr>
          <p:spPr>
            <a:xfrm>
              <a:off x="3749040" y="3647440"/>
              <a:ext cx="1463040" cy="1097280"/>
            </a:xfrm>
            <a:prstGeom prst="rect">
              <a:avLst/>
            </a:prstGeom>
            <a:solidFill>
              <a:schemeClr val="bg1"/>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t>First to move</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Basic web apps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Advanced portals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Any new solutions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Any re-architected solutions</a:t>
              </a:r>
            </a:p>
          </p:txBody>
        </p:sp>
        <p:sp>
          <p:nvSpPr>
            <p:cNvPr id="65" name="TextBox 64"/>
            <p:cNvSpPr txBox="1"/>
            <p:nvPr/>
          </p:nvSpPr>
          <p:spPr>
            <a:xfrm>
              <a:off x="5491480" y="3647440"/>
              <a:ext cx="1463040" cy="1097280"/>
            </a:xfrm>
            <a:prstGeom prst="rect">
              <a:avLst/>
            </a:prstGeom>
            <a:solidFill>
              <a:schemeClr val="bg1"/>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t>Next to move</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High I/O OLTP</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Regulatory and</a:t>
              </a:r>
              <a:b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b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high business impact</a:t>
              </a:r>
            </a:p>
          </p:txBody>
        </p:sp>
        <p:sp>
          <p:nvSpPr>
            <p:cNvPr id="66" name="TextBox 65"/>
            <p:cNvSpPr txBox="1"/>
            <p:nvPr/>
          </p:nvSpPr>
          <p:spPr>
            <a:xfrm>
              <a:off x="7233920" y="3647440"/>
              <a:ext cx="1463040" cy="1097280"/>
            </a:xfrm>
            <a:prstGeom prst="rect">
              <a:avLst/>
            </a:prstGeom>
            <a:solidFill>
              <a:schemeClr val="bg1"/>
            </a:solidFill>
          </p:spPr>
          <p:txBody>
            <a:bodyPr wrap="square" lIns="124330" tIns="136762" rIns="124330" bIns="136762" rtlCol="0" anchor="t" anchorCtr="0">
              <a:noAutofit/>
            </a:bodyPr>
            <a:lstStyle/>
            <a:p>
              <a:pPr marL="0" marR="0" lvl="0" indent="0" algn="l" defTabSz="725165" rtl="0" eaLnBrk="1" fontAlgn="auto" latinLnBrk="0" hangingPunct="1">
                <a:lnSpc>
                  <a:spcPct val="90000"/>
                </a:lnSpc>
                <a:spcBef>
                  <a:spcPct val="0"/>
                </a:spcBef>
                <a:spcAft>
                  <a:spcPct val="35000"/>
                </a:spcAft>
                <a:buClrTx/>
                <a:buSzTx/>
                <a:buFontTx/>
                <a:buNone/>
                <a:tabLst/>
                <a:defRPr/>
              </a:pPr>
              <a: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t>Hard or costly </a:t>
              </a:r>
              <a:b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br>
              <a:r>
                <a:rPr kumimoji="0" lang="en-US" sz="1632" b="1" i="0" u="none" strike="noStrike" kern="1200" cap="none" spc="0" normalizeH="0" baseline="0" noProof="0" dirty="0">
                  <a:ln>
                    <a:noFill/>
                  </a:ln>
                  <a:solidFill>
                    <a:srgbClr val="D2D2D2">
                      <a:lumMod val="25000"/>
                    </a:srgbClr>
                  </a:solidFill>
                  <a:effectLst/>
                  <a:uLnTx/>
                  <a:uFillTx/>
                  <a:latin typeface="Segoe UI"/>
                  <a:ea typeface="+mn-ea"/>
                  <a:cs typeface="+mn-cs"/>
                </a:rPr>
                <a:t>to Move</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HVA Systems</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PKI Systems </a:t>
              </a:r>
            </a:p>
            <a:p>
              <a:pPr marL="291361" marR="0" lvl="1" indent="-291361" algn="l" defTabSz="634521" rtl="0" eaLnBrk="1" fontAlgn="auto" latinLnBrk="0" hangingPunct="1">
                <a:lnSpc>
                  <a:spcPct val="90000"/>
                </a:lnSpc>
                <a:spcBef>
                  <a:spcPct val="0"/>
                </a:spcBef>
                <a:spcAft>
                  <a:spcPct val="15000"/>
                </a:spcAft>
                <a:buClrTx/>
                <a:buSzTx/>
                <a:buFont typeface="Calibri" panose="020F0502020204030204" pitchFamily="34" charset="0"/>
                <a:buChar char="→"/>
                <a:tabLst/>
                <a:defRPr/>
              </a:pPr>
              <a:r>
                <a:rPr kumimoji="0" lang="en-US" sz="1224" b="0" i="0" u="none" strike="noStrike" kern="1200" cap="none" spc="0" normalizeH="0" baseline="0" noProof="0" dirty="0">
                  <a:ln>
                    <a:noFill/>
                  </a:ln>
                  <a:solidFill>
                    <a:srgbClr val="D2D2D2">
                      <a:lumMod val="25000"/>
                    </a:srgbClr>
                  </a:solidFill>
                  <a:effectLst/>
                  <a:uLnTx/>
                  <a:uFillTx/>
                  <a:latin typeface="Segoe UI"/>
                  <a:ea typeface="+mn-ea"/>
                  <a:cs typeface="+mn-cs"/>
                </a:rPr>
                <a:t>Legacy source control</a:t>
              </a:r>
            </a:p>
          </p:txBody>
        </p:sp>
        <p:sp>
          <p:nvSpPr>
            <p:cNvPr id="76" name="Right Arrow 75"/>
            <p:cNvSpPr/>
            <p:nvPr/>
          </p:nvSpPr>
          <p:spPr>
            <a:xfrm>
              <a:off x="3671456" y="4572415"/>
              <a:ext cx="5330304" cy="488525"/>
            </a:xfrm>
            <a:prstGeom prst="rightArrow">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632" b="1" i="0" u="none" strike="noStrike" kern="1200" cap="none" spc="0" normalizeH="0" baseline="0" noProof="0" dirty="0">
                  <a:ln>
                    <a:noFill/>
                  </a:ln>
                  <a:solidFill>
                    <a:srgbClr val="FFFFFF">
                      <a:lumMod val="95000"/>
                    </a:srgbClr>
                  </a:solidFill>
                  <a:effectLst/>
                  <a:uLnTx/>
                  <a:uFillTx/>
                  <a:latin typeface="Segoe UI"/>
                  <a:ea typeface="+mn-ea"/>
                  <a:cs typeface="+mn-cs"/>
                </a:rPr>
                <a:t>Azure IT Roadmap</a:t>
              </a:r>
            </a:p>
          </p:txBody>
        </p:sp>
      </p:grpSp>
      <p:grpSp>
        <p:nvGrpSpPr>
          <p:cNvPr id="3" name="Group 2"/>
          <p:cNvGrpSpPr/>
          <p:nvPr/>
        </p:nvGrpSpPr>
        <p:grpSpPr>
          <a:xfrm>
            <a:off x="1182845" y="3062875"/>
            <a:ext cx="4716191" cy="3786397"/>
            <a:chOff x="868645" y="2252273"/>
            <a:chExt cx="3468594" cy="2784763"/>
          </a:xfrm>
        </p:grpSpPr>
        <p:sp>
          <p:nvSpPr>
            <p:cNvPr id="46" name="Trapezoid 45"/>
            <p:cNvSpPr/>
            <p:nvPr/>
          </p:nvSpPr>
          <p:spPr bwMode="auto">
            <a:xfrm rot="10800000">
              <a:off x="1890499" y="3795650"/>
              <a:ext cx="1424888"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 name="Group 20"/>
            <p:cNvGrpSpPr/>
            <p:nvPr/>
          </p:nvGrpSpPr>
          <p:grpSpPr>
            <a:xfrm>
              <a:off x="868645" y="2252273"/>
              <a:ext cx="3468594" cy="2784763"/>
              <a:chOff x="868645" y="2252273"/>
              <a:chExt cx="3468594" cy="2784763"/>
            </a:xfrm>
          </p:grpSpPr>
          <p:sp>
            <p:nvSpPr>
              <p:cNvPr id="53" name="Rectangle 52"/>
              <p:cNvSpPr/>
              <p:nvPr/>
            </p:nvSpPr>
            <p:spPr>
              <a:xfrm>
                <a:off x="2222536" y="4248023"/>
                <a:ext cx="760815" cy="78901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360" b="0" i="0" u="none" strike="noStrike" kern="1200" cap="none" spc="0" normalizeH="0" baseline="0" noProof="0" dirty="0">
                    <a:ln>
                      <a:noFill/>
                    </a:ln>
                    <a:solidFill>
                      <a:srgbClr val="FFFFFF"/>
                    </a:solidFill>
                    <a:effectLst/>
                    <a:uLnTx/>
                    <a:uFillTx/>
                    <a:latin typeface="Segoe UI"/>
                    <a:ea typeface="+mn-ea"/>
                    <a:cs typeface="+mn-cs"/>
                  </a:rPr>
                  <a:t>Remain on-premise</a:t>
                </a:r>
              </a:p>
            </p:txBody>
          </p:sp>
          <p:sp>
            <p:nvSpPr>
              <p:cNvPr id="55" name="Right Brace 54"/>
              <p:cNvSpPr/>
              <p:nvPr/>
            </p:nvSpPr>
            <p:spPr>
              <a:xfrm rot="2280000">
                <a:off x="3574955" y="2252273"/>
                <a:ext cx="346792" cy="2305222"/>
              </a:xfrm>
              <a:prstGeom prst="righ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0" name="Group 9"/>
              <p:cNvGrpSpPr/>
              <p:nvPr/>
            </p:nvGrpSpPr>
            <p:grpSpPr>
              <a:xfrm>
                <a:off x="868645" y="2433292"/>
                <a:ext cx="3468594" cy="437297"/>
                <a:chOff x="868645" y="2433292"/>
                <a:chExt cx="3468594" cy="437297"/>
              </a:xfrm>
            </p:grpSpPr>
            <p:sp>
              <p:nvSpPr>
                <p:cNvPr id="43" name="Trapezoid 42"/>
                <p:cNvSpPr/>
                <p:nvPr/>
              </p:nvSpPr>
              <p:spPr bwMode="auto">
                <a:xfrm rot="10800000">
                  <a:off x="868645" y="2433292"/>
                  <a:ext cx="3468594"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TextBox 35"/>
                <p:cNvSpPr txBox="1"/>
                <p:nvPr/>
              </p:nvSpPr>
              <p:spPr>
                <a:xfrm>
                  <a:off x="1686344" y="2440948"/>
                  <a:ext cx="1839585" cy="421990"/>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Expose functionality in </a:t>
                  </a:r>
                  <a:br>
                    <a:rPr kumimoji="0" lang="en-US" sz="1428" b="0" i="0" u="none" strike="noStrike" kern="1200" cap="none" spc="0" normalizeH="0" baseline="0" noProof="0" dirty="0">
                      <a:ln>
                        <a:noFill/>
                      </a:ln>
                      <a:solidFill>
                        <a:srgbClr val="FFFFFF"/>
                      </a:solidFill>
                      <a:effectLst/>
                      <a:uLnTx/>
                      <a:uFillTx/>
                      <a:latin typeface="Segoe UI"/>
                      <a:ea typeface="+mn-ea"/>
                      <a:cs typeface="+mn-cs"/>
                    </a:rPr>
                  </a:br>
                  <a:r>
                    <a:rPr kumimoji="0" lang="en-US" sz="1428" b="0" i="0" u="none" strike="noStrike" kern="1200" cap="none" spc="0" normalizeH="0" baseline="0" noProof="0" dirty="0">
                      <a:ln>
                        <a:noFill/>
                      </a:ln>
                      <a:solidFill>
                        <a:srgbClr val="FFFFFF"/>
                      </a:solidFill>
                      <a:effectLst/>
                      <a:uLnTx/>
                      <a:uFillTx/>
                      <a:latin typeface="Segoe UI"/>
                      <a:ea typeface="+mn-ea"/>
                      <a:cs typeface="+mn-cs"/>
                    </a:rPr>
                    <a:t>existing SaaS/PaaS solution</a:t>
                  </a:r>
                </a:p>
              </p:txBody>
            </p:sp>
          </p:grpSp>
          <p:grpSp>
            <p:nvGrpSpPr>
              <p:cNvPr id="8" name="Group 7"/>
              <p:cNvGrpSpPr/>
              <p:nvPr/>
            </p:nvGrpSpPr>
            <p:grpSpPr>
              <a:xfrm>
                <a:off x="1214590" y="2886166"/>
                <a:ext cx="2776705" cy="437297"/>
                <a:chOff x="1214590" y="2886166"/>
                <a:chExt cx="2776705" cy="437297"/>
              </a:xfrm>
            </p:grpSpPr>
            <p:sp>
              <p:nvSpPr>
                <p:cNvPr id="44" name="Trapezoid 43"/>
                <p:cNvSpPr/>
                <p:nvPr/>
              </p:nvSpPr>
              <p:spPr bwMode="auto">
                <a:xfrm rot="10800000">
                  <a:off x="1214590" y="2886166"/>
                  <a:ext cx="2776705"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TextBox 36"/>
                <p:cNvSpPr txBox="1"/>
                <p:nvPr/>
              </p:nvSpPr>
              <p:spPr>
                <a:xfrm>
                  <a:off x="1574399" y="2984483"/>
                  <a:ext cx="2063477" cy="240665"/>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Convert to Azure PaaS solution</a:t>
                  </a:r>
                </a:p>
              </p:txBody>
            </p:sp>
          </p:grpSp>
          <p:grpSp>
            <p:nvGrpSpPr>
              <p:cNvPr id="7" name="Group 6"/>
              <p:cNvGrpSpPr/>
              <p:nvPr/>
            </p:nvGrpSpPr>
            <p:grpSpPr>
              <a:xfrm>
                <a:off x="1551581" y="3339038"/>
                <a:ext cx="2102722" cy="437297"/>
                <a:chOff x="1551581" y="3339038"/>
                <a:chExt cx="2102722" cy="437297"/>
              </a:xfrm>
            </p:grpSpPr>
            <p:sp>
              <p:nvSpPr>
                <p:cNvPr id="45" name="Trapezoid 44"/>
                <p:cNvSpPr/>
                <p:nvPr/>
              </p:nvSpPr>
              <p:spPr bwMode="auto">
                <a:xfrm rot="10800000">
                  <a:off x="1551581" y="3339038"/>
                  <a:ext cx="2102722" cy="437297"/>
                </a:xfrm>
                <a:prstGeom prst="trapezoid">
                  <a:avLst>
                    <a:gd name="adj" fmla="val 74936"/>
                  </a:avLst>
                </a:prstGeom>
                <a:solidFill>
                  <a:schemeClr val="accent2"/>
                </a:solidFill>
                <a:ln>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TextBox 37"/>
                <p:cNvSpPr txBox="1"/>
                <p:nvPr/>
              </p:nvSpPr>
              <p:spPr>
                <a:xfrm>
                  <a:off x="1795764" y="3346694"/>
                  <a:ext cx="1620744" cy="421990"/>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Optimize for and move </a:t>
                  </a:r>
                  <a:br>
                    <a:rPr kumimoji="0" lang="en-US" sz="1428" b="0" i="0" u="none" strike="noStrike" kern="1200" cap="none" spc="0" normalizeH="0" baseline="0" noProof="0" dirty="0">
                      <a:ln>
                        <a:noFill/>
                      </a:ln>
                      <a:solidFill>
                        <a:srgbClr val="FFFFFF"/>
                      </a:solidFill>
                      <a:effectLst/>
                      <a:uLnTx/>
                      <a:uFillTx/>
                      <a:latin typeface="Segoe UI"/>
                      <a:ea typeface="+mn-ea"/>
                      <a:cs typeface="+mn-cs"/>
                    </a:rPr>
                  </a:br>
                  <a:r>
                    <a:rPr kumimoji="0" lang="en-US" sz="1428" b="0" i="0" u="none" strike="noStrike" kern="1200" cap="none" spc="0" normalizeH="0" baseline="0" noProof="0" dirty="0">
                      <a:ln>
                        <a:noFill/>
                      </a:ln>
                      <a:solidFill>
                        <a:srgbClr val="FFFFFF"/>
                      </a:solidFill>
                      <a:effectLst/>
                      <a:uLnTx/>
                      <a:uFillTx/>
                      <a:latin typeface="Segoe UI"/>
                      <a:ea typeface="+mn-ea"/>
                      <a:cs typeface="+mn-cs"/>
                    </a:rPr>
                    <a:t>to Azure IaaS</a:t>
                  </a:r>
                </a:p>
              </p:txBody>
            </p:sp>
          </p:grpSp>
          <p:sp>
            <p:nvSpPr>
              <p:cNvPr id="39" name="TextBox 38"/>
              <p:cNvSpPr txBox="1"/>
              <p:nvPr/>
            </p:nvSpPr>
            <p:spPr>
              <a:xfrm>
                <a:off x="2002197" y="3811143"/>
                <a:ext cx="1207881" cy="406311"/>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360" b="0" i="0" u="none" strike="noStrike" kern="1200" cap="none" spc="0" normalizeH="0" baseline="0" noProof="0" dirty="0">
                    <a:ln>
                      <a:noFill/>
                    </a:ln>
                    <a:solidFill>
                      <a:srgbClr val="FFFFFF"/>
                    </a:solidFill>
                    <a:effectLst/>
                    <a:uLnTx/>
                    <a:uFillTx/>
                    <a:latin typeface="Segoe UI"/>
                    <a:ea typeface="+mn-ea"/>
                    <a:cs typeface="+mn-cs"/>
                  </a:rPr>
                  <a:t>No change, lift ‘n </a:t>
                </a:r>
                <a:br>
                  <a:rPr kumimoji="0" lang="en-US" sz="1360" b="0" i="0" u="none" strike="noStrike" kern="1200" cap="none" spc="0" normalizeH="0" baseline="0" noProof="0" dirty="0">
                    <a:ln>
                      <a:noFill/>
                    </a:ln>
                    <a:solidFill>
                      <a:srgbClr val="FFFFFF"/>
                    </a:solidFill>
                    <a:effectLst/>
                    <a:uLnTx/>
                    <a:uFillTx/>
                    <a:latin typeface="Segoe UI"/>
                    <a:ea typeface="+mn-ea"/>
                    <a:cs typeface="+mn-cs"/>
                  </a:rPr>
                </a:br>
                <a:r>
                  <a:rPr kumimoji="0" lang="en-US" sz="1360" b="0" i="0" u="none" strike="noStrike" kern="1200" cap="none" spc="0" normalizeH="0" baseline="0" noProof="0" dirty="0">
                    <a:ln>
                      <a:noFill/>
                    </a:ln>
                    <a:solidFill>
                      <a:srgbClr val="FFFFFF"/>
                    </a:solidFill>
                    <a:effectLst/>
                    <a:uLnTx/>
                    <a:uFillTx/>
                    <a:latin typeface="Segoe UI"/>
                    <a:ea typeface="+mn-ea"/>
                    <a:cs typeface="+mn-cs"/>
                  </a:rPr>
                  <a:t>shift to IaaS</a:t>
                </a:r>
              </a:p>
            </p:txBody>
          </p:sp>
        </p:grpSp>
      </p:grpSp>
      <p:sp>
        <p:nvSpPr>
          <p:cNvPr id="62" name="Oval 61"/>
          <p:cNvSpPr/>
          <p:nvPr/>
        </p:nvSpPr>
        <p:spPr>
          <a:xfrm>
            <a:off x="4049644" y="5775674"/>
            <a:ext cx="806612" cy="806613"/>
          </a:xfrm>
          <a:prstGeom prst="ellipse">
            <a:avLst/>
          </a:prstGeom>
          <a:solidFill>
            <a:srgbClr val="7030A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63" name="TextBox 62"/>
          <p:cNvSpPr txBox="1"/>
          <p:nvPr/>
        </p:nvSpPr>
        <p:spPr>
          <a:xfrm>
            <a:off x="3977302" y="6000004"/>
            <a:ext cx="915997" cy="366352"/>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&lt;5%</a:t>
            </a:r>
          </a:p>
        </p:txBody>
      </p:sp>
      <p:sp>
        <p:nvSpPr>
          <p:cNvPr id="87" name="TextBox 62">
            <a:extLst>
              <a:ext uri="{FF2B5EF4-FFF2-40B4-BE49-F238E27FC236}">
                <a16:creationId xmlns:a16="http://schemas.microsoft.com/office/drawing/2014/main" id="{F4A0AD3D-6891-46C9-86ED-FA4D7736D8B3}"/>
              </a:ext>
            </a:extLst>
          </p:cNvPr>
          <p:cNvSpPr txBox="1"/>
          <p:nvPr/>
        </p:nvSpPr>
        <p:spPr>
          <a:xfrm>
            <a:off x="6166255" y="4390316"/>
            <a:ext cx="359028" cy="461665"/>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lumMod val="50000"/>
                  </a:srgbClr>
                </a:solidFill>
                <a:effectLst/>
                <a:uLnTx/>
                <a:uFillTx/>
                <a:latin typeface="Segoe UI"/>
                <a:ea typeface="+mn-ea"/>
                <a:cs typeface="+mn-cs"/>
              </a:rPr>
              <a:t>=</a:t>
            </a:r>
          </a:p>
        </p:txBody>
      </p:sp>
      <p:grpSp>
        <p:nvGrpSpPr>
          <p:cNvPr id="13" name="Group 12"/>
          <p:cNvGrpSpPr/>
          <p:nvPr/>
        </p:nvGrpSpPr>
        <p:grpSpPr>
          <a:xfrm>
            <a:off x="6629246" y="4380421"/>
            <a:ext cx="915997" cy="806613"/>
            <a:chOff x="4874282" y="3221282"/>
            <a:chExt cx="673684" cy="593236"/>
          </a:xfrm>
          <a:solidFill>
            <a:srgbClr val="008272"/>
          </a:solidFill>
        </p:grpSpPr>
        <p:sp>
          <p:nvSpPr>
            <p:cNvPr id="68" name="Oval 67"/>
            <p:cNvSpPr/>
            <p:nvPr/>
          </p:nvSpPr>
          <p:spPr>
            <a:xfrm>
              <a:off x="4923202"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69" name="TextBox 68"/>
            <p:cNvSpPr txBox="1"/>
            <p:nvPr/>
          </p:nvSpPr>
          <p:spPr>
            <a:xfrm>
              <a:off x="4874282" y="3386269"/>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~35%</a:t>
              </a:r>
            </a:p>
          </p:txBody>
        </p:sp>
      </p:grpSp>
      <p:grpSp>
        <p:nvGrpSpPr>
          <p:cNvPr id="14" name="Group 13"/>
          <p:cNvGrpSpPr/>
          <p:nvPr/>
        </p:nvGrpSpPr>
        <p:grpSpPr>
          <a:xfrm>
            <a:off x="9005320" y="4380421"/>
            <a:ext cx="915997" cy="806613"/>
            <a:chOff x="6621802" y="3221282"/>
            <a:chExt cx="673684" cy="593236"/>
          </a:xfrm>
          <a:solidFill>
            <a:srgbClr val="008272"/>
          </a:solidFill>
        </p:grpSpPr>
        <p:sp>
          <p:nvSpPr>
            <p:cNvPr id="71" name="Oval 70"/>
            <p:cNvSpPr/>
            <p:nvPr/>
          </p:nvSpPr>
          <p:spPr>
            <a:xfrm>
              <a:off x="6670722"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72" name="TextBox 71"/>
            <p:cNvSpPr txBox="1"/>
            <p:nvPr/>
          </p:nvSpPr>
          <p:spPr>
            <a:xfrm>
              <a:off x="6621802" y="3386269"/>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~10%</a:t>
              </a:r>
            </a:p>
          </p:txBody>
        </p:sp>
      </p:grpSp>
      <p:grpSp>
        <p:nvGrpSpPr>
          <p:cNvPr id="15" name="Group 14"/>
          <p:cNvGrpSpPr/>
          <p:nvPr/>
        </p:nvGrpSpPr>
        <p:grpSpPr>
          <a:xfrm>
            <a:off x="11366756" y="4380421"/>
            <a:ext cx="915997" cy="806613"/>
            <a:chOff x="8358556" y="3221282"/>
            <a:chExt cx="673684" cy="593236"/>
          </a:xfrm>
          <a:solidFill>
            <a:srgbClr val="008272"/>
          </a:solidFill>
        </p:grpSpPr>
        <p:sp>
          <p:nvSpPr>
            <p:cNvPr id="74" name="Oval 73"/>
            <p:cNvSpPr/>
            <p:nvPr/>
          </p:nvSpPr>
          <p:spPr>
            <a:xfrm>
              <a:off x="8407476"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75" name="TextBox 74"/>
            <p:cNvSpPr txBox="1"/>
            <p:nvPr/>
          </p:nvSpPr>
          <p:spPr>
            <a:xfrm>
              <a:off x="8358556" y="3386269"/>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~5%</a:t>
              </a:r>
            </a:p>
          </p:txBody>
        </p:sp>
      </p:grpSp>
      <p:grpSp>
        <p:nvGrpSpPr>
          <p:cNvPr id="4" name="Group 3"/>
          <p:cNvGrpSpPr/>
          <p:nvPr/>
        </p:nvGrpSpPr>
        <p:grpSpPr>
          <a:xfrm>
            <a:off x="237979" y="1779699"/>
            <a:ext cx="7072418" cy="892364"/>
            <a:chOff x="173728" y="1308542"/>
            <a:chExt cx="5201518" cy="656302"/>
          </a:xfrm>
        </p:grpSpPr>
        <p:grpSp>
          <p:nvGrpSpPr>
            <p:cNvPr id="12" name="Group 11"/>
            <p:cNvGrpSpPr/>
            <p:nvPr/>
          </p:nvGrpSpPr>
          <p:grpSpPr>
            <a:xfrm>
              <a:off x="173728" y="1527547"/>
              <a:ext cx="4858429" cy="437297"/>
              <a:chOff x="173728" y="1527547"/>
              <a:chExt cx="4858429" cy="437297"/>
            </a:xfrm>
          </p:grpSpPr>
          <p:sp>
            <p:nvSpPr>
              <p:cNvPr id="6" name="Trapezoid 5"/>
              <p:cNvSpPr/>
              <p:nvPr/>
            </p:nvSpPr>
            <p:spPr bwMode="auto">
              <a:xfrm rot="10800000">
                <a:off x="173728" y="1527547"/>
                <a:ext cx="4858429" cy="437297"/>
              </a:xfrm>
              <a:prstGeom prst="trapezoid">
                <a:avLst>
                  <a:gd name="adj" fmla="val 74936"/>
                </a:avLst>
              </a:prstGeom>
              <a:solidFill>
                <a:srgbClr val="00205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12" rIns="0" bIns="63412" numCol="1" rtlCol="0" anchor="ctr" anchorCtr="0" compatLnSpc="1">
                <a:prstTxWarp prst="textNoShape">
                  <a:avLst/>
                </a:prstTxWarp>
              </a:bodyPr>
              <a:lstStyle/>
              <a:p>
                <a:pPr marL="0" marR="0" lvl="0" indent="0" algn="ctr" defTabSz="1267825" rtl="0" eaLnBrk="1" fontAlgn="base" latinLnBrk="0" hangingPunct="1">
                  <a:lnSpc>
                    <a:spcPct val="100000"/>
                  </a:lnSpc>
                  <a:spcBef>
                    <a:spcPct val="0"/>
                  </a:spcBef>
                  <a:spcAft>
                    <a:spcPct val="0"/>
                  </a:spcAft>
                  <a:buClrTx/>
                  <a:buSzTx/>
                  <a:buFontTx/>
                  <a:buNone/>
                  <a:tabLst/>
                  <a:defRPr/>
                </a:pPr>
                <a:endParaRPr kumimoji="0" lang="en-US" sz="271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extBox 1"/>
              <p:cNvSpPr txBox="1"/>
              <p:nvPr/>
            </p:nvSpPr>
            <p:spPr>
              <a:xfrm>
                <a:off x="1217638" y="1625864"/>
                <a:ext cx="2776995" cy="240665"/>
              </a:xfrm>
              <a:prstGeom prst="rect">
                <a:avLst/>
              </a:prstGeom>
              <a:noFill/>
            </p:spPr>
            <p:txBody>
              <a:bodyPr wrap="none" lIns="124330" tIns="62165" rIns="124330" bIns="62165" rtlCol="0" anchor="ctr" anchorCtr="1">
                <a:spAutoFit/>
              </a:bodyPr>
              <a:lstStyle/>
              <a:p>
                <a:pPr marL="0" marR="0" lvl="0" indent="0" algn="ctr" defTabSz="932563" rtl="0" eaLnBrk="1" fontAlgn="auto" latinLnBrk="0" hangingPunct="1">
                  <a:lnSpc>
                    <a:spcPct val="9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Retire it, right-size, eliminate environments</a:t>
                </a:r>
                <a:endParaRPr kumimoji="0" lang="en-US" sz="1428" b="1"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2" name="Group 51"/>
            <p:cNvGrpSpPr/>
            <p:nvPr/>
          </p:nvGrpSpPr>
          <p:grpSpPr>
            <a:xfrm>
              <a:off x="4701562" y="1308542"/>
              <a:ext cx="673684" cy="593236"/>
              <a:chOff x="4701562" y="1308542"/>
              <a:chExt cx="673684" cy="593236"/>
            </a:xfrm>
          </p:grpSpPr>
          <p:sp>
            <p:nvSpPr>
              <p:cNvPr id="56" name="Oval 55"/>
              <p:cNvSpPr/>
              <p:nvPr/>
            </p:nvSpPr>
            <p:spPr>
              <a:xfrm>
                <a:off x="4750482" y="1308542"/>
                <a:ext cx="593235" cy="593236"/>
              </a:xfrm>
              <a:prstGeom prst="ellipse">
                <a:avLst/>
              </a:prstGeom>
              <a:solidFill>
                <a:srgbClr val="002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57" name="TextBox 56"/>
              <p:cNvSpPr txBox="1"/>
              <p:nvPr/>
            </p:nvSpPr>
            <p:spPr>
              <a:xfrm>
                <a:off x="4701562" y="1473530"/>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~30%</a:t>
                </a:r>
              </a:p>
            </p:txBody>
          </p:sp>
        </p:grpSp>
      </p:grpSp>
      <p:grpSp>
        <p:nvGrpSpPr>
          <p:cNvPr id="78" name="Group 12">
            <a:extLst>
              <a:ext uri="{FF2B5EF4-FFF2-40B4-BE49-F238E27FC236}">
                <a16:creationId xmlns:a16="http://schemas.microsoft.com/office/drawing/2014/main" id="{9B85C92A-F2EB-47BB-A33D-A77BED45D0D2}"/>
              </a:ext>
            </a:extLst>
          </p:cNvPr>
          <p:cNvGrpSpPr/>
          <p:nvPr/>
        </p:nvGrpSpPr>
        <p:grpSpPr>
          <a:xfrm>
            <a:off x="6672497" y="2569181"/>
            <a:ext cx="873126" cy="806613"/>
            <a:chOff x="4874283" y="3221282"/>
            <a:chExt cx="642154" cy="593236"/>
          </a:xfrm>
          <a:solidFill>
            <a:srgbClr val="0078D4"/>
          </a:solidFill>
        </p:grpSpPr>
        <p:sp>
          <p:nvSpPr>
            <p:cNvPr id="81" name="Oval 67">
              <a:extLst>
                <a:ext uri="{FF2B5EF4-FFF2-40B4-BE49-F238E27FC236}">
                  <a16:creationId xmlns:a16="http://schemas.microsoft.com/office/drawing/2014/main" id="{596AC84E-9803-4496-8649-1A2ECE84F245}"/>
                </a:ext>
              </a:extLst>
            </p:cNvPr>
            <p:cNvSpPr/>
            <p:nvPr/>
          </p:nvSpPr>
          <p:spPr>
            <a:xfrm>
              <a:off x="4923202"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82" name="TextBox 68">
              <a:extLst>
                <a:ext uri="{FF2B5EF4-FFF2-40B4-BE49-F238E27FC236}">
                  <a16:creationId xmlns:a16="http://schemas.microsoft.com/office/drawing/2014/main" id="{14E3418A-0198-4BB2-B692-DCB752003200}"/>
                </a:ext>
              </a:extLst>
            </p:cNvPr>
            <p:cNvSpPr txBox="1"/>
            <p:nvPr/>
          </p:nvSpPr>
          <p:spPr>
            <a:xfrm>
              <a:off x="4874283" y="3388899"/>
              <a:ext cx="610346" cy="264180"/>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~15%</a:t>
              </a:r>
            </a:p>
          </p:txBody>
        </p:sp>
      </p:grpSp>
      <p:grpSp>
        <p:nvGrpSpPr>
          <p:cNvPr id="83" name="Group 12">
            <a:extLst>
              <a:ext uri="{FF2B5EF4-FFF2-40B4-BE49-F238E27FC236}">
                <a16:creationId xmlns:a16="http://schemas.microsoft.com/office/drawing/2014/main" id="{7B7CD2FA-7FAF-48E4-B05F-7AF768BF0EA8}"/>
              </a:ext>
            </a:extLst>
          </p:cNvPr>
          <p:cNvGrpSpPr/>
          <p:nvPr/>
        </p:nvGrpSpPr>
        <p:grpSpPr>
          <a:xfrm>
            <a:off x="5234278" y="3975708"/>
            <a:ext cx="915997" cy="806613"/>
            <a:chOff x="4874282" y="3221282"/>
            <a:chExt cx="673684" cy="593236"/>
          </a:xfrm>
          <a:solidFill>
            <a:srgbClr val="008272"/>
          </a:solidFill>
        </p:grpSpPr>
        <p:sp>
          <p:nvSpPr>
            <p:cNvPr id="84" name="Oval 67">
              <a:extLst>
                <a:ext uri="{FF2B5EF4-FFF2-40B4-BE49-F238E27FC236}">
                  <a16:creationId xmlns:a16="http://schemas.microsoft.com/office/drawing/2014/main" id="{0044446F-27AA-447C-9D73-F71682807EA0}"/>
                </a:ext>
              </a:extLst>
            </p:cNvPr>
            <p:cNvSpPr/>
            <p:nvPr/>
          </p:nvSpPr>
          <p:spPr>
            <a:xfrm>
              <a:off x="4923202" y="3221282"/>
              <a:ext cx="593235" cy="593236"/>
            </a:xfrm>
            <a:prstGeom prst="ellipse">
              <a:avLst/>
            </a:prstGeom>
            <a:gr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57" rtl="0" eaLnBrk="1" fontAlgn="auto" latinLnBrk="0" hangingPunct="1">
                <a:lnSpc>
                  <a:spcPct val="100000"/>
                </a:lnSpc>
                <a:spcBef>
                  <a:spcPts val="0"/>
                </a:spcBef>
                <a:spcAft>
                  <a:spcPts val="0"/>
                </a:spcAft>
                <a:buClrTx/>
                <a:buSzTx/>
                <a:buFontTx/>
                <a:buNone/>
                <a:tabLst/>
                <a:defRPr/>
              </a:pPr>
              <a:endParaRPr kumimoji="0" lang="en-US" sz="1122" b="1" i="0" u="none" strike="noStrike" kern="1200" cap="none" spc="0" normalizeH="0" baseline="0" noProof="0" dirty="0">
                <a:ln>
                  <a:noFill/>
                </a:ln>
                <a:solidFill>
                  <a:prstClr val="white"/>
                </a:solidFill>
                <a:effectLst/>
                <a:uLnTx/>
                <a:uFillTx/>
                <a:latin typeface="Segoe UI"/>
                <a:ea typeface="+mn-ea"/>
                <a:cs typeface="+mn-cs"/>
              </a:endParaRPr>
            </a:p>
          </p:txBody>
        </p:sp>
        <p:sp>
          <p:nvSpPr>
            <p:cNvPr id="85" name="TextBox 68">
              <a:extLst>
                <a:ext uri="{FF2B5EF4-FFF2-40B4-BE49-F238E27FC236}">
                  <a16:creationId xmlns:a16="http://schemas.microsoft.com/office/drawing/2014/main" id="{370CE2E5-C742-4C73-83CF-D2283FEE59E7}"/>
                </a:ext>
              </a:extLst>
            </p:cNvPr>
            <p:cNvSpPr txBox="1"/>
            <p:nvPr/>
          </p:nvSpPr>
          <p:spPr>
            <a:xfrm>
              <a:off x="4874282" y="3386269"/>
              <a:ext cx="673684" cy="269439"/>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1734" b="1" i="0" u="none" strike="noStrike" kern="1200" cap="none" spc="0" normalizeH="0" baseline="0" noProof="0" dirty="0">
                  <a:ln>
                    <a:noFill/>
                  </a:ln>
                  <a:solidFill>
                    <a:prstClr val="white"/>
                  </a:solidFill>
                  <a:effectLst/>
                  <a:uLnTx/>
                  <a:uFillTx/>
                  <a:latin typeface="Segoe UI"/>
                  <a:ea typeface="+mn-ea"/>
                  <a:cs typeface="+mn-cs"/>
                </a:rPr>
                <a:t>~50%</a:t>
              </a:r>
            </a:p>
          </p:txBody>
        </p:sp>
      </p:grpSp>
      <p:sp>
        <p:nvSpPr>
          <p:cNvPr id="88" name="TextBox 62">
            <a:extLst>
              <a:ext uri="{FF2B5EF4-FFF2-40B4-BE49-F238E27FC236}">
                <a16:creationId xmlns:a16="http://schemas.microsoft.com/office/drawing/2014/main" id="{26BC80FC-5338-4709-933B-76A72E87ADD1}"/>
              </a:ext>
            </a:extLst>
          </p:cNvPr>
          <p:cNvSpPr txBox="1"/>
          <p:nvPr/>
        </p:nvSpPr>
        <p:spPr>
          <a:xfrm>
            <a:off x="8109883" y="4445112"/>
            <a:ext cx="359028" cy="461665"/>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lumMod val="50000"/>
                  </a:srgbClr>
                </a:solidFill>
                <a:effectLst/>
                <a:uLnTx/>
                <a:uFillTx/>
                <a:latin typeface="Segoe UI"/>
                <a:ea typeface="+mn-ea"/>
                <a:cs typeface="+mn-cs"/>
              </a:rPr>
              <a:t>+</a:t>
            </a:r>
          </a:p>
        </p:txBody>
      </p:sp>
      <p:sp>
        <p:nvSpPr>
          <p:cNvPr id="89" name="TextBox 62">
            <a:extLst>
              <a:ext uri="{FF2B5EF4-FFF2-40B4-BE49-F238E27FC236}">
                <a16:creationId xmlns:a16="http://schemas.microsoft.com/office/drawing/2014/main" id="{4E7C6F5E-DF9F-4078-8959-3350DEC4D051}"/>
              </a:ext>
            </a:extLst>
          </p:cNvPr>
          <p:cNvSpPr txBox="1"/>
          <p:nvPr/>
        </p:nvSpPr>
        <p:spPr>
          <a:xfrm>
            <a:off x="10588655" y="4445112"/>
            <a:ext cx="359028" cy="461665"/>
          </a:xfrm>
          <a:prstGeom prst="rect">
            <a:avLst/>
          </a:prstGeom>
          <a:noFill/>
        </p:spPr>
        <p:txBody>
          <a:bodyPr wrap="square" rtlCol="0" anchor="ctr">
            <a:spAutoFit/>
          </a:bodyPr>
          <a:lstStyle/>
          <a:p>
            <a:pPr marL="0" marR="0" lvl="0" indent="0" algn="ctr" defTabSz="93235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05050">
                    <a:lumMod val="50000"/>
                  </a:srgbClr>
                </a:solidFill>
                <a:effectLst/>
                <a:uLnTx/>
                <a:uFillTx/>
                <a:latin typeface="Segoe UI"/>
                <a:ea typeface="+mn-ea"/>
                <a:cs typeface="+mn-cs"/>
              </a:rPr>
              <a:t>+</a:t>
            </a:r>
          </a:p>
        </p:txBody>
      </p:sp>
    </p:spTree>
    <p:extLst>
      <p:ext uri="{BB962C8B-B14F-4D97-AF65-F5344CB8AC3E}">
        <p14:creationId xmlns:p14="http://schemas.microsoft.com/office/powerpoint/2010/main" val="290953376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289350" y="496"/>
            <a:ext cx="4146243" cy="69940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8255151" y="1983732"/>
            <a:ext cx="3955978" cy="3814109"/>
          </a:xfrm>
          <a:prstGeom prst="rect">
            <a:avLst/>
          </a:prstGeom>
          <a:noFill/>
        </p:spPr>
        <p:txBody>
          <a:bodyPr wrap="square" lIns="182828" tIns="146262" rIns="182828" bIns="146262" rtlCol="0">
            <a:spAutoFit/>
          </a:bodyPr>
          <a:lstStyle/>
          <a:p>
            <a:pPr algn="ctr" defTabSz="932384">
              <a:spcAft>
                <a:spcPts val="600"/>
              </a:spcAft>
              <a:defRPr/>
            </a:pPr>
            <a:r>
              <a:rPr lang="en-US" sz="11523" kern="0" dirty="0">
                <a:solidFill>
                  <a:srgbClr val="FFFFFF"/>
                </a:solidFill>
                <a:latin typeface="Segoe UI Semilight"/>
                <a:ea typeface="MS PGothic" panose="020B0600070205080204" pitchFamily="34" charset="-128"/>
                <a:cs typeface="Segoe UI Semibold" panose="020B0702040204020203" pitchFamily="34" charset="0"/>
              </a:rPr>
              <a:t>95</a:t>
            </a:r>
            <a:r>
              <a:rPr lang="en-US" sz="8157" dirty="0">
                <a:solidFill>
                  <a:srgbClr val="FFFFFF"/>
                </a:solidFill>
                <a:latin typeface="Segoe UI Semilight"/>
                <a:ea typeface="MS PGothic" panose="020B0600070205080204" pitchFamily="34" charset="-128"/>
                <a:cs typeface="Segoe UI Semibold" panose="020B0702040204020203" pitchFamily="34" charset="0"/>
              </a:rPr>
              <a:t>%</a:t>
            </a:r>
            <a:r>
              <a:rPr lang="en-US" sz="11523" dirty="0">
                <a:solidFill>
                  <a:srgbClr val="FFFFFF"/>
                </a:solidFill>
                <a:latin typeface="Segoe UI Semilight"/>
                <a:ea typeface="MS PGothic" panose="020B0600070205080204" pitchFamily="34" charset="-128"/>
                <a:cs typeface="Segoe UI Semibold" panose="020B0702040204020203" pitchFamily="34" charset="0"/>
              </a:rPr>
              <a:t> </a:t>
            </a:r>
            <a:br>
              <a:rPr lang="en-US" sz="5998" dirty="0">
                <a:solidFill>
                  <a:srgbClr val="FFFFFF"/>
                </a:solidFill>
                <a:latin typeface="Segoe UI Semilight"/>
                <a:ea typeface="MS PGothic" panose="020B0600070205080204" pitchFamily="34" charset="-128"/>
                <a:cs typeface="Segoe UI Semibold" panose="020B0702040204020203" pitchFamily="34" charset="0"/>
              </a:rPr>
            </a:br>
            <a:r>
              <a:rPr lang="en-US" sz="3199" dirty="0">
                <a:solidFill>
                  <a:srgbClr val="FFFFFF"/>
                </a:solidFill>
                <a:latin typeface="Segoe UI Light"/>
                <a:ea typeface="MS PGothic" panose="020B0600070205080204" pitchFamily="34" charset="-128"/>
                <a:cs typeface="Segoe UI Semibold" panose="020B0702040204020203" pitchFamily="34" charset="0"/>
              </a:rPr>
              <a:t>of Fortune 500 use Microsoft Cloud</a:t>
            </a:r>
            <a:endParaRPr lang="en-US" sz="3199" dirty="0">
              <a:solidFill>
                <a:srgbClr val="FFFFFF"/>
              </a:solidFill>
              <a:latin typeface="Segoe UI Light"/>
              <a:ea typeface="MS PGothic" panose="020B0600070205080204" pitchFamily="34" charset="-128"/>
            </a:endParaRPr>
          </a:p>
          <a:p>
            <a:pPr algn="ctr" defTabSz="932384">
              <a:spcAft>
                <a:spcPts val="600"/>
              </a:spcAft>
              <a:defRPr/>
            </a:pPr>
            <a:endParaRPr lang="en-US" sz="3998" dirty="0">
              <a:solidFill>
                <a:srgbClr val="FFFFFF"/>
              </a:solidFill>
              <a:latin typeface="Segoe UI Semilight"/>
              <a:ea typeface="MS PGothic" panose="020B0600070205080204" pitchFamily="34" charset="-128"/>
            </a:endParaRPr>
          </a:p>
        </p:txBody>
      </p:sp>
      <p:cxnSp>
        <p:nvCxnSpPr>
          <p:cNvPr id="66" name="Straight Connector 65"/>
          <p:cNvCxnSpPr/>
          <p:nvPr/>
        </p:nvCxnSpPr>
        <p:spPr>
          <a:xfrm>
            <a:off x="1522414"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0419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80366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1577733"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105699"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88747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386953"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4161018"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06956" y="750890"/>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548873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762276" y="1815981"/>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522414"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30419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80366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577733"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105699"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88747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386953"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161018"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706956" y="192993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548873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762276" y="2995022"/>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2414"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30419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80366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577733"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105699"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88747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386953"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4161018"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706956" y="314631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548873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762276" y="4211407"/>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522414"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30419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280366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1577733"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105699"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288747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386953"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4161018"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706956" y="4349611"/>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48873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762276" y="5414703"/>
            <a:ext cx="1157810" cy="1"/>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522414"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80366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105699"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386953"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706956" y="5524155"/>
            <a:ext cx="0" cy="89698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8" name="Picture 8" descr="http://logok.org/wp-content/uploads/2014/07/Samsung-logo-2015-Nobg.png">
            <a:extLst>
              <a:ext uri="{FF2B5EF4-FFF2-40B4-BE49-F238E27FC236}">
                <a16:creationId xmlns:a16="http://schemas.microsoft.com/office/drawing/2014/main" id="{5C23F7E7-F540-471A-A42F-8D8C181B4E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4274" y="3260160"/>
            <a:ext cx="964556" cy="72146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http://www.hunterssupport.com/hunters/images/Lufthansa.png">
            <a:extLst>
              <a:ext uri="{FF2B5EF4-FFF2-40B4-BE49-F238E27FC236}">
                <a16:creationId xmlns:a16="http://schemas.microsoft.com/office/drawing/2014/main" id="{F5DE8550-82E6-44AB-BA21-71E343D274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0280" y="3534387"/>
            <a:ext cx="941268" cy="173010"/>
          </a:xfrm>
          <a:prstGeom prst="rect">
            <a:avLst/>
          </a:prstGeom>
          <a:noFill/>
          <a:extLst>
            <a:ext uri="{909E8E84-426E-40DD-AFC4-6F175D3DCCD1}">
              <a14:hiddenFill xmlns:a14="http://schemas.microsoft.com/office/drawing/2010/main">
                <a:solidFill>
                  <a:srgbClr val="FFFFFF"/>
                </a:solidFill>
              </a14:hiddenFill>
            </a:ext>
          </a:extLst>
        </p:spPr>
      </p:pic>
      <p:pic>
        <p:nvPicPr>
          <p:cNvPr id="130" name="Graphic 96">
            <a:extLst>
              <a:ext uri="{FF2B5EF4-FFF2-40B4-BE49-F238E27FC236}">
                <a16:creationId xmlns:a16="http://schemas.microsoft.com/office/drawing/2014/main" id="{51644C20-44D4-434D-88F0-B8D8496D31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6240" y="2096568"/>
            <a:ext cx="667724" cy="601050"/>
          </a:xfrm>
          <a:prstGeom prst="rect">
            <a:avLst/>
          </a:prstGeom>
        </p:spPr>
      </p:pic>
      <p:pic>
        <p:nvPicPr>
          <p:cNvPr id="131" name="Picture 4" descr="https://upload.wikimedia.org/wikipedia/en/thumb/f/f4/Met_Office.svg/1024px-Met_Office.svg.png">
            <a:extLst>
              <a:ext uri="{FF2B5EF4-FFF2-40B4-BE49-F238E27FC236}">
                <a16:creationId xmlns:a16="http://schemas.microsoft.com/office/drawing/2014/main" id="{D55D362E-6BAF-4660-AEBA-C3F043EA986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24538" y="2072377"/>
            <a:ext cx="651188" cy="64943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2" descr="ClearBank® (@clear_bank) | Twitter">
            <a:extLst>
              <a:ext uri="{FF2B5EF4-FFF2-40B4-BE49-F238E27FC236}">
                <a16:creationId xmlns:a16="http://schemas.microsoft.com/office/drawing/2014/main" id="{E1C642BE-A263-4E0B-8635-8605B11DD5A2}"/>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3778" t="38285" r="5354" b="41114"/>
          <a:stretch/>
        </p:blipFill>
        <p:spPr bwMode="auto">
          <a:xfrm>
            <a:off x="353414" y="4672830"/>
            <a:ext cx="992396" cy="22438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4">
            <a:extLst>
              <a:ext uri="{FF2B5EF4-FFF2-40B4-BE49-F238E27FC236}">
                <a16:creationId xmlns:a16="http://schemas.microsoft.com/office/drawing/2014/main" id="{A08700B2-A706-4BCA-95E4-7890F402B6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937038" y="3404206"/>
            <a:ext cx="886126" cy="433371"/>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a:extLst>
              <a:ext uri="{FF2B5EF4-FFF2-40B4-BE49-F238E27FC236}">
                <a16:creationId xmlns:a16="http://schemas.microsoft.com/office/drawing/2014/main" id="{BFB4D922-3D79-4B57-8DBF-AB61CBE6097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1893435" y="3191252"/>
            <a:ext cx="551637" cy="85927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http://healthiq.com.au/wp-content/uploads/2013/03/Bendigo-Health.png">
            <a:extLst>
              <a:ext uri="{FF2B5EF4-FFF2-40B4-BE49-F238E27FC236}">
                <a16:creationId xmlns:a16="http://schemas.microsoft.com/office/drawing/2014/main" id="{FD48490F-326A-4937-819E-D1A20289D65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14875" y="3364488"/>
            <a:ext cx="870515" cy="51280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logo">
            <a:extLst>
              <a:ext uri="{FF2B5EF4-FFF2-40B4-BE49-F238E27FC236}">
                <a16:creationId xmlns:a16="http://schemas.microsoft.com/office/drawing/2014/main" id="{905C8C53-3046-42F6-9F8C-15F80C5862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 r="50860" b="-1"/>
          <a:stretch/>
        </p:blipFill>
        <p:spPr bwMode="auto">
          <a:xfrm>
            <a:off x="476434" y="3369485"/>
            <a:ext cx="746356" cy="502814"/>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8">
            <a:extLst>
              <a:ext uri="{FF2B5EF4-FFF2-40B4-BE49-F238E27FC236}">
                <a16:creationId xmlns:a16="http://schemas.microsoft.com/office/drawing/2014/main" id="{B73BBD23-CF33-41E0-8BCC-3474403D2B2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1647102" y="4478260"/>
            <a:ext cx="1044302" cy="613527"/>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50">
            <a:extLst>
              <a:ext uri="{FF2B5EF4-FFF2-40B4-BE49-F238E27FC236}">
                <a16:creationId xmlns:a16="http://schemas.microsoft.com/office/drawing/2014/main" id="{DDD1B85F-2161-46B2-8727-75A9FBF7063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8233" t="30826" r="27116" b="-1"/>
          <a:stretch/>
        </p:blipFill>
        <p:spPr>
          <a:xfrm>
            <a:off x="534350" y="901416"/>
            <a:ext cx="630523" cy="581928"/>
          </a:xfrm>
          <a:prstGeom prst="rect">
            <a:avLst/>
          </a:prstGeom>
        </p:spPr>
      </p:pic>
      <p:pic>
        <p:nvPicPr>
          <p:cNvPr id="152" name="Picture 151">
            <a:extLst>
              <a:ext uri="{FF2B5EF4-FFF2-40B4-BE49-F238E27FC236}">
                <a16:creationId xmlns:a16="http://schemas.microsoft.com/office/drawing/2014/main" id="{30412BFF-BE49-4C6D-A8A4-5A0762613A2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1778" t="29088" r="22887" b="29594"/>
          <a:stretch/>
        </p:blipFill>
        <p:spPr>
          <a:xfrm>
            <a:off x="4434913" y="1017861"/>
            <a:ext cx="623279" cy="349037"/>
          </a:xfrm>
          <a:prstGeom prst="rect">
            <a:avLst/>
          </a:prstGeom>
        </p:spPr>
      </p:pic>
      <p:pic>
        <p:nvPicPr>
          <p:cNvPr id="153" name="Picture 152">
            <a:extLst>
              <a:ext uri="{FF2B5EF4-FFF2-40B4-BE49-F238E27FC236}">
                <a16:creationId xmlns:a16="http://schemas.microsoft.com/office/drawing/2014/main" id="{570463E4-7854-4E5F-BE27-92995234C3C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06736" y="1094619"/>
            <a:ext cx="946732" cy="195520"/>
          </a:xfrm>
          <a:prstGeom prst="rect">
            <a:avLst/>
          </a:prstGeom>
        </p:spPr>
      </p:pic>
      <p:pic>
        <p:nvPicPr>
          <p:cNvPr id="154" name="Picture 4" descr="https://upload.wikimedia.org/wikipedia/commons/a/ab/Logo_EY.gif">
            <a:extLst>
              <a:ext uri="{FF2B5EF4-FFF2-40B4-BE49-F238E27FC236}">
                <a16:creationId xmlns:a16="http://schemas.microsoft.com/office/drawing/2014/main" id="{06CAE645-9ABE-4557-B440-5FE38D6B873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461782" y="2078151"/>
            <a:ext cx="569539" cy="63788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EC66EF0C-AA74-418F-B984-5CA2CDABFA0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03646" y="926773"/>
            <a:ext cx="531213" cy="531213"/>
          </a:xfrm>
          <a:prstGeom prst="rect">
            <a:avLst/>
          </a:prstGeom>
        </p:spPr>
      </p:pic>
      <p:pic>
        <p:nvPicPr>
          <p:cNvPr id="156" name="Picture 8" descr="HSBC Bank logo transparent background image ~ Free Png Images">
            <a:extLst>
              <a:ext uri="{FF2B5EF4-FFF2-40B4-BE49-F238E27FC236}">
                <a16:creationId xmlns:a16="http://schemas.microsoft.com/office/drawing/2014/main" id="{4ECCFD51-0544-4DB4-9EF6-05D45A4B701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136068" y="918032"/>
            <a:ext cx="649693" cy="54869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0" descr="File:NationalTrustUKLogo.svg - Wikipedia">
            <a:extLst>
              <a:ext uri="{FF2B5EF4-FFF2-40B4-BE49-F238E27FC236}">
                <a16:creationId xmlns:a16="http://schemas.microsoft.com/office/drawing/2014/main" id="{572F948C-B96F-402C-BA31-053913F0C4E8}"/>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797757" y="814418"/>
            <a:ext cx="504751" cy="75592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8">
            <a:extLst>
              <a:ext uri="{FF2B5EF4-FFF2-40B4-BE49-F238E27FC236}">
                <a16:creationId xmlns:a16="http://schemas.microsoft.com/office/drawing/2014/main" id="{5F0466DA-287D-4EAA-B06C-2627EF1318F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3032470" y="2313412"/>
            <a:ext cx="856889" cy="167361"/>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0">
            <a:extLst>
              <a:ext uri="{FF2B5EF4-FFF2-40B4-BE49-F238E27FC236}">
                <a16:creationId xmlns:a16="http://schemas.microsoft.com/office/drawing/2014/main" id="{E2870E34-8C9D-407E-A9DF-740AA4152955}"/>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1882372" y="2014584"/>
            <a:ext cx="573764" cy="76501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2">
            <a:extLst>
              <a:ext uri="{FF2B5EF4-FFF2-40B4-BE49-F238E27FC236}">
                <a16:creationId xmlns:a16="http://schemas.microsoft.com/office/drawing/2014/main" id="{0C7F5891-8C53-4929-BF8C-3936D8129C5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536304" y="2083785"/>
            <a:ext cx="626615" cy="626615"/>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a:extLst>
              <a:ext uri="{FF2B5EF4-FFF2-40B4-BE49-F238E27FC236}">
                <a16:creationId xmlns:a16="http://schemas.microsoft.com/office/drawing/2014/main" id="{55B6C116-FBA5-4F06-A5F7-E0DEB2BB4C3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547962" y="4670202"/>
            <a:ext cx="1004341" cy="229645"/>
          </a:xfrm>
          <a:prstGeom prst="rect">
            <a:avLst/>
          </a:prstGeom>
        </p:spPr>
      </p:pic>
      <p:pic>
        <p:nvPicPr>
          <p:cNvPr id="168" name="Picture 167">
            <a:extLst>
              <a:ext uri="{FF2B5EF4-FFF2-40B4-BE49-F238E27FC236}">
                <a16:creationId xmlns:a16="http://schemas.microsoft.com/office/drawing/2014/main" id="{3FA9E5A4-9557-465A-B46A-EE89F5EB196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04928" y="5919228"/>
            <a:ext cx="889370" cy="130004"/>
          </a:xfrm>
          <a:prstGeom prst="rect">
            <a:avLst/>
          </a:prstGeom>
        </p:spPr>
      </p:pic>
      <p:pic>
        <p:nvPicPr>
          <p:cNvPr id="174" name="Picture 2" descr="http://pngimg.com/upload/car_logo_PNG1666.png">
            <a:extLst>
              <a:ext uri="{FF2B5EF4-FFF2-40B4-BE49-F238E27FC236}">
                <a16:creationId xmlns:a16="http://schemas.microsoft.com/office/drawing/2014/main" id="{F19B6E03-7B10-4AA7-AE27-0B6F49E7002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331377" y="5824977"/>
            <a:ext cx="830349" cy="318508"/>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C7285C73-AB39-44C2-8160-D7E87630071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918097" y="5853645"/>
            <a:ext cx="924008" cy="261170"/>
          </a:xfrm>
          <a:prstGeom prst="rect">
            <a:avLst/>
          </a:prstGeom>
        </p:spPr>
      </p:pic>
      <p:pic>
        <p:nvPicPr>
          <p:cNvPr id="176" name="Picture 175">
            <a:extLst>
              <a:ext uri="{FF2B5EF4-FFF2-40B4-BE49-F238E27FC236}">
                <a16:creationId xmlns:a16="http://schemas.microsoft.com/office/drawing/2014/main" id="{4F387710-C818-41CE-B382-B26C3EB0EF9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680611" y="5614709"/>
            <a:ext cx="739044" cy="739044"/>
          </a:xfrm>
          <a:prstGeom prst="rect">
            <a:avLst/>
          </a:prstGeom>
        </p:spPr>
      </p:pic>
      <p:pic>
        <p:nvPicPr>
          <p:cNvPr id="177" name="Picture 176">
            <a:extLst>
              <a:ext uri="{FF2B5EF4-FFF2-40B4-BE49-F238E27FC236}">
                <a16:creationId xmlns:a16="http://schemas.microsoft.com/office/drawing/2014/main" id="{CBA18E83-1F5F-4594-9D2D-66064E56529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112330" y="5608127"/>
            <a:ext cx="697168" cy="752206"/>
          </a:xfrm>
          <a:prstGeom prst="rect">
            <a:avLst/>
          </a:prstGeom>
        </p:spPr>
      </p:pic>
      <p:pic>
        <p:nvPicPr>
          <p:cNvPr id="178" name="Picture 6" descr="ASOS">
            <a:extLst>
              <a:ext uri="{FF2B5EF4-FFF2-40B4-BE49-F238E27FC236}">
                <a16:creationId xmlns:a16="http://schemas.microsoft.com/office/drawing/2014/main" id="{F8F66AF1-F49C-46FE-AC2E-BE0F18E10B42}"/>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723645" y="5538622"/>
            <a:ext cx="891215" cy="891215"/>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78">
            <a:extLst>
              <a:ext uri="{FF2B5EF4-FFF2-40B4-BE49-F238E27FC236}">
                <a16:creationId xmlns:a16="http://schemas.microsoft.com/office/drawing/2014/main" id="{FBAEB98E-3856-4030-8A46-AE007DFA8D2C}"/>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tretch>
            <a:fillRect/>
          </a:stretch>
        </p:blipFill>
        <p:spPr bwMode="auto">
          <a:xfrm>
            <a:off x="3181590" y="4396808"/>
            <a:ext cx="558651" cy="834719"/>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a:extLst>
              <a:ext uri="{FF2B5EF4-FFF2-40B4-BE49-F238E27FC236}">
                <a16:creationId xmlns:a16="http://schemas.microsoft.com/office/drawing/2014/main" id="{FD13F72E-5AFA-4C6C-96B0-2B9D746193C1}"/>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126116" y="4541439"/>
            <a:ext cx="1240870" cy="487169"/>
          </a:xfrm>
          <a:prstGeom prst="rect">
            <a:avLst/>
          </a:prstGeom>
        </p:spPr>
      </p:pic>
      <p:pic>
        <p:nvPicPr>
          <p:cNvPr id="181" name="Picture 16" descr="https://data.gov.au/uploads/group/2015-10-06-051317.357334DIIS-stacked.png">
            <a:extLst>
              <a:ext uri="{FF2B5EF4-FFF2-40B4-BE49-F238E27FC236}">
                <a16:creationId xmlns:a16="http://schemas.microsoft.com/office/drawing/2014/main" id="{46C53DFC-662F-4736-B4EC-2634653DB7AB}"/>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929350" y="4421733"/>
            <a:ext cx="901502" cy="72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76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300"/>
                                        <p:tgtEl>
                                          <p:spTgt spid="21"/>
                                        </p:tgtEl>
                                      </p:cBhvr>
                                    </p:animEffect>
                                  </p:childTnLst>
                                </p:cTn>
                              </p:par>
                              <p:par>
                                <p:cTn id="8" presetID="35" presetClass="path" presetSubtype="0" decel="100000" fill="hold" grpId="1" nodeType="withEffect">
                                  <p:stCondLst>
                                    <p:cond delay="400"/>
                                  </p:stCondLst>
                                  <p:childTnLst>
                                    <p:animMotion origin="layout" path="M -0.05553 0.00023 L 3.65586E-6 0.00023 " pathEditMode="relative" rAng="0" ptsTypes="AA">
                                      <p:cBhvr>
                                        <p:cTn id="9" dur="400" fill="hold"/>
                                        <p:tgtEl>
                                          <p:spTgt spid="21"/>
                                        </p:tgtEl>
                                        <p:attrNameLst>
                                          <p:attrName>ppt_x</p:attrName>
                                          <p:attrName>ppt_y</p:attrName>
                                        </p:attrNameLst>
                                      </p:cBhvr>
                                      <p:rCtr x="2770" y="0"/>
                                    </p:animMotion>
                                  </p:childTnLst>
                                </p:cTn>
                              </p:par>
                              <p:par>
                                <p:cTn id="10" presetID="16" presetClass="entr" presetSubtype="42"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arn(outHorizontal)">
                                      <p:cBhvr>
                                        <p:cTn id="12" dur="500"/>
                                        <p:tgtEl>
                                          <p:spTgt spid="66"/>
                                        </p:tgtEl>
                                      </p:cBhvr>
                                    </p:animEffect>
                                  </p:childTnLst>
                                </p:cTn>
                              </p:par>
                              <p:par>
                                <p:cTn id="13" presetID="16" presetClass="entr" presetSubtype="37"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par>
                                <p:cTn id="16" presetID="16" presetClass="entr" presetSubtype="42"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barn(outHorizontal)">
                                      <p:cBhvr>
                                        <p:cTn id="18" dur="500"/>
                                        <p:tgtEl>
                                          <p:spTgt spid="68"/>
                                        </p:tgtEl>
                                      </p:cBhvr>
                                    </p:animEffect>
                                  </p:childTnLst>
                                </p:cTn>
                              </p:par>
                              <p:par>
                                <p:cTn id="19" presetID="16" presetClass="entr" presetSubtype="37"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barn(outVertical)">
                                      <p:cBhvr>
                                        <p:cTn id="21" dur="500"/>
                                        <p:tgtEl>
                                          <p:spTgt spid="69"/>
                                        </p:tgtEl>
                                      </p:cBhvr>
                                    </p:animEffect>
                                  </p:childTnLst>
                                </p:cTn>
                              </p:par>
                              <p:par>
                                <p:cTn id="22" presetID="16" presetClass="entr" presetSubtype="42"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barn(outHorizontal)">
                                      <p:cBhvr>
                                        <p:cTn id="24" dur="500"/>
                                        <p:tgtEl>
                                          <p:spTgt spid="70"/>
                                        </p:tgtEl>
                                      </p:cBhvr>
                                    </p:animEffect>
                                  </p:childTnLst>
                                </p:cTn>
                              </p:par>
                              <p:par>
                                <p:cTn id="25" presetID="16" presetClass="entr" presetSubtype="37"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barn(outVertical)">
                                      <p:cBhvr>
                                        <p:cTn id="27" dur="500"/>
                                        <p:tgtEl>
                                          <p:spTgt spid="71"/>
                                        </p:tgtEl>
                                      </p:cBhvr>
                                    </p:animEffect>
                                  </p:childTnLst>
                                </p:cTn>
                              </p:par>
                              <p:par>
                                <p:cTn id="28" presetID="16" presetClass="entr" presetSubtype="42"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arn(outHorizontal)">
                                      <p:cBhvr>
                                        <p:cTn id="30" dur="500"/>
                                        <p:tgtEl>
                                          <p:spTgt spid="72"/>
                                        </p:tgtEl>
                                      </p:cBhvr>
                                    </p:animEffect>
                                  </p:childTnLst>
                                </p:cTn>
                              </p:par>
                              <p:par>
                                <p:cTn id="31" presetID="16" presetClass="entr" presetSubtype="37"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barn(outVertical)">
                                      <p:cBhvr>
                                        <p:cTn id="33" dur="500"/>
                                        <p:tgtEl>
                                          <p:spTgt spid="73"/>
                                        </p:tgtEl>
                                      </p:cBhvr>
                                    </p:animEffect>
                                  </p:childTnLst>
                                </p:cTn>
                              </p:par>
                              <p:par>
                                <p:cTn id="34" presetID="16" presetClass="entr" presetSubtype="42"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barn(outHorizontal)">
                                      <p:cBhvr>
                                        <p:cTn id="36" dur="500"/>
                                        <p:tgtEl>
                                          <p:spTgt spid="74"/>
                                        </p:tgtEl>
                                      </p:cBhvr>
                                    </p:animEffect>
                                  </p:childTnLst>
                                </p:cTn>
                              </p:par>
                              <p:par>
                                <p:cTn id="37" presetID="16" presetClass="entr" presetSubtype="37"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barn(outVertical)">
                                      <p:cBhvr>
                                        <p:cTn id="39" dur="500"/>
                                        <p:tgtEl>
                                          <p:spTgt spid="75"/>
                                        </p:tgtEl>
                                      </p:cBhvr>
                                    </p:animEffect>
                                  </p:childTnLst>
                                </p:cTn>
                              </p:par>
                              <p:par>
                                <p:cTn id="40" presetID="16" presetClass="entr" presetSubtype="37"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barn(outVertical)">
                                      <p:cBhvr>
                                        <p:cTn id="42" dur="500"/>
                                        <p:tgtEl>
                                          <p:spTgt spid="76"/>
                                        </p:tgtEl>
                                      </p:cBhvr>
                                    </p:animEffect>
                                  </p:childTnLst>
                                </p:cTn>
                              </p:par>
                              <p:par>
                                <p:cTn id="43" presetID="16" presetClass="entr" presetSubtype="42"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barn(outHorizontal)">
                                      <p:cBhvr>
                                        <p:cTn id="45" dur="500"/>
                                        <p:tgtEl>
                                          <p:spTgt spid="77"/>
                                        </p:tgtEl>
                                      </p:cBhvr>
                                    </p:animEffect>
                                  </p:childTnLst>
                                </p:cTn>
                              </p:par>
                              <p:par>
                                <p:cTn id="46" presetID="16" presetClass="entr" presetSubtype="37"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barn(outVertical)">
                                      <p:cBhvr>
                                        <p:cTn id="48" dur="500"/>
                                        <p:tgtEl>
                                          <p:spTgt spid="78"/>
                                        </p:tgtEl>
                                      </p:cBhvr>
                                    </p:animEffect>
                                  </p:childTnLst>
                                </p:cTn>
                              </p:par>
                              <p:par>
                                <p:cTn id="49" presetID="16" presetClass="entr" presetSubtype="42"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barn(outHorizontal)">
                                      <p:cBhvr>
                                        <p:cTn id="51" dur="500"/>
                                        <p:tgtEl>
                                          <p:spTgt spid="79"/>
                                        </p:tgtEl>
                                      </p:cBhvr>
                                    </p:animEffect>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6" presetClass="entr" presetSubtype="42"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barn(outHorizontal)">
                                      <p:cBhvr>
                                        <p:cTn id="57" dur="500"/>
                                        <p:tgtEl>
                                          <p:spTgt spid="81"/>
                                        </p:tgtEl>
                                      </p:cBhvr>
                                    </p:animEffect>
                                  </p:childTnLst>
                                </p:cTn>
                              </p:par>
                              <p:par>
                                <p:cTn id="58" presetID="16" presetClass="entr" presetSubtype="37"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barn(outVertical)">
                                      <p:cBhvr>
                                        <p:cTn id="60" dur="500"/>
                                        <p:tgtEl>
                                          <p:spTgt spid="82"/>
                                        </p:tgtEl>
                                      </p:cBhvr>
                                    </p:animEffect>
                                  </p:childTnLst>
                                </p:cTn>
                              </p:par>
                              <p:par>
                                <p:cTn id="61" presetID="16" presetClass="entr" presetSubtype="42"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arn(outHorizontal)">
                                      <p:cBhvr>
                                        <p:cTn id="63" dur="500"/>
                                        <p:tgtEl>
                                          <p:spTgt spid="83"/>
                                        </p:tgtEl>
                                      </p:cBhvr>
                                    </p:animEffect>
                                  </p:childTnLst>
                                </p:cTn>
                              </p:par>
                              <p:par>
                                <p:cTn id="64" presetID="16" presetClass="entr" presetSubtype="37"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barn(outVertical)">
                                      <p:cBhvr>
                                        <p:cTn id="66" dur="500"/>
                                        <p:tgtEl>
                                          <p:spTgt spid="84"/>
                                        </p:tgtEl>
                                      </p:cBhvr>
                                    </p:animEffect>
                                  </p:childTnLst>
                                </p:cTn>
                              </p:par>
                              <p:par>
                                <p:cTn id="67" presetID="16" presetClass="entr" presetSubtype="42" fill="hold"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barn(outHorizontal)">
                                      <p:cBhvr>
                                        <p:cTn id="69" dur="500"/>
                                        <p:tgtEl>
                                          <p:spTgt spid="85"/>
                                        </p:tgtEl>
                                      </p:cBhvr>
                                    </p:animEffect>
                                  </p:childTnLst>
                                </p:cTn>
                              </p:par>
                              <p:par>
                                <p:cTn id="70" presetID="16" presetClass="entr" presetSubtype="37" fill="hold"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barn(outVertical)">
                                      <p:cBhvr>
                                        <p:cTn id="72" dur="500"/>
                                        <p:tgtEl>
                                          <p:spTgt spid="86"/>
                                        </p:tgtEl>
                                      </p:cBhvr>
                                    </p:animEffect>
                                  </p:childTnLst>
                                </p:cTn>
                              </p:par>
                              <p:par>
                                <p:cTn id="73" presetID="16" presetClass="entr" presetSubtype="37"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barn(outVertical)">
                                      <p:cBhvr>
                                        <p:cTn id="75" dur="500"/>
                                        <p:tgtEl>
                                          <p:spTgt spid="87"/>
                                        </p:tgtEl>
                                      </p:cBhvr>
                                    </p:animEffect>
                                  </p:childTnLst>
                                </p:cTn>
                              </p:par>
                              <p:par>
                                <p:cTn id="76" presetID="16" presetClass="entr" presetSubtype="42" fill="hold" nodeType="withEffect">
                                  <p:stCondLst>
                                    <p:cond delay="0"/>
                                  </p:stCondLst>
                                  <p:childTnLst>
                                    <p:set>
                                      <p:cBhvr>
                                        <p:cTn id="77" dur="1" fill="hold">
                                          <p:stCondLst>
                                            <p:cond delay="0"/>
                                          </p:stCondLst>
                                        </p:cTn>
                                        <p:tgtEl>
                                          <p:spTgt spid="88"/>
                                        </p:tgtEl>
                                        <p:attrNameLst>
                                          <p:attrName>style.visibility</p:attrName>
                                        </p:attrNameLst>
                                      </p:cBhvr>
                                      <p:to>
                                        <p:strVal val="visible"/>
                                      </p:to>
                                    </p:set>
                                    <p:animEffect transition="in" filter="barn(outHorizontal)">
                                      <p:cBhvr>
                                        <p:cTn id="78" dur="500"/>
                                        <p:tgtEl>
                                          <p:spTgt spid="88"/>
                                        </p:tgtEl>
                                      </p:cBhvr>
                                    </p:animEffect>
                                  </p:childTnLst>
                                </p:cTn>
                              </p:par>
                              <p:par>
                                <p:cTn id="79" presetID="16" presetClass="entr" presetSubtype="37"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barn(outVertical)">
                                      <p:cBhvr>
                                        <p:cTn id="81" dur="500"/>
                                        <p:tgtEl>
                                          <p:spTgt spid="89"/>
                                        </p:tgtEl>
                                      </p:cBhvr>
                                    </p:animEffect>
                                  </p:childTnLst>
                                </p:cTn>
                              </p:par>
                              <p:par>
                                <p:cTn id="82" presetID="16" presetClass="entr" presetSubtype="42" fill="hold" nodeType="with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barn(outHorizontal)">
                                      <p:cBhvr>
                                        <p:cTn id="84" dur="500"/>
                                        <p:tgtEl>
                                          <p:spTgt spid="90"/>
                                        </p:tgtEl>
                                      </p:cBhvr>
                                    </p:animEffect>
                                  </p:childTnLst>
                                </p:cTn>
                              </p:par>
                              <p:par>
                                <p:cTn id="85" presetID="16" presetClass="entr" presetSubtype="37" fill="hold"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barn(outVertical)">
                                      <p:cBhvr>
                                        <p:cTn id="87" dur="500"/>
                                        <p:tgtEl>
                                          <p:spTgt spid="91"/>
                                        </p:tgtEl>
                                      </p:cBhvr>
                                    </p:animEffect>
                                  </p:childTnLst>
                                </p:cTn>
                              </p:par>
                              <p:par>
                                <p:cTn id="88" presetID="16" presetClass="entr" presetSubtype="42" fill="hold"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barn(outHorizontal)">
                                      <p:cBhvr>
                                        <p:cTn id="90" dur="500"/>
                                        <p:tgtEl>
                                          <p:spTgt spid="92"/>
                                        </p:tgtEl>
                                      </p:cBhvr>
                                    </p:animEffect>
                                  </p:childTnLst>
                                </p:cTn>
                              </p:par>
                              <p:par>
                                <p:cTn id="91" presetID="16" presetClass="entr" presetSubtype="37" fill="hold" nodeType="with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barn(outVertical)">
                                      <p:cBhvr>
                                        <p:cTn id="93" dur="500"/>
                                        <p:tgtEl>
                                          <p:spTgt spid="93"/>
                                        </p:tgtEl>
                                      </p:cBhvr>
                                    </p:animEffect>
                                  </p:childTnLst>
                                </p:cTn>
                              </p:par>
                              <p:par>
                                <p:cTn id="94" presetID="16" presetClass="entr" presetSubtype="42" fill="hold"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barn(outHorizontal)">
                                      <p:cBhvr>
                                        <p:cTn id="96" dur="500"/>
                                        <p:tgtEl>
                                          <p:spTgt spid="94"/>
                                        </p:tgtEl>
                                      </p:cBhvr>
                                    </p:animEffect>
                                  </p:childTnLst>
                                </p:cTn>
                              </p:par>
                              <p:par>
                                <p:cTn id="97" presetID="16" presetClass="entr" presetSubtype="37" fill="hold" nodeType="withEffect">
                                  <p:stCondLst>
                                    <p:cond delay="0"/>
                                  </p:stCondLst>
                                  <p:childTnLst>
                                    <p:set>
                                      <p:cBhvr>
                                        <p:cTn id="98" dur="1" fill="hold">
                                          <p:stCondLst>
                                            <p:cond delay="0"/>
                                          </p:stCondLst>
                                        </p:cTn>
                                        <p:tgtEl>
                                          <p:spTgt spid="95"/>
                                        </p:tgtEl>
                                        <p:attrNameLst>
                                          <p:attrName>style.visibility</p:attrName>
                                        </p:attrNameLst>
                                      </p:cBhvr>
                                      <p:to>
                                        <p:strVal val="visible"/>
                                      </p:to>
                                    </p:set>
                                    <p:animEffect transition="in" filter="barn(outVertical)">
                                      <p:cBhvr>
                                        <p:cTn id="99" dur="500"/>
                                        <p:tgtEl>
                                          <p:spTgt spid="95"/>
                                        </p:tgtEl>
                                      </p:cBhvr>
                                    </p:animEffect>
                                  </p:childTnLst>
                                </p:cTn>
                              </p:par>
                              <p:par>
                                <p:cTn id="100" presetID="16" presetClass="entr" presetSubtype="42"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barn(outHorizontal)">
                                      <p:cBhvr>
                                        <p:cTn id="102" dur="500"/>
                                        <p:tgtEl>
                                          <p:spTgt spid="96"/>
                                        </p:tgtEl>
                                      </p:cBhvr>
                                    </p:animEffect>
                                  </p:childTnLst>
                                </p:cTn>
                              </p:par>
                              <p:par>
                                <p:cTn id="103" presetID="16" presetClass="entr" presetSubtype="37" fill="hold" nodeType="withEffect">
                                  <p:stCondLst>
                                    <p:cond delay="0"/>
                                  </p:stCondLst>
                                  <p:childTnLst>
                                    <p:set>
                                      <p:cBhvr>
                                        <p:cTn id="104" dur="1" fill="hold">
                                          <p:stCondLst>
                                            <p:cond delay="0"/>
                                          </p:stCondLst>
                                        </p:cTn>
                                        <p:tgtEl>
                                          <p:spTgt spid="97"/>
                                        </p:tgtEl>
                                        <p:attrNameLst>
                                          <p:attrName>style.visibility</p:attrName>
                                        </p:attrNameLst>
                                      </p:cBhvr>
                                      <p:to>
                                        <p:strVal val="visible"/>
                                      </p:to>
                                    </p:set>
                                    <p:animEffect transition="in" filter="barn(outVertical)">
                                      <p:cBhvr>
                                        <p:cTn id="105" dur="500"/>
                                        <p:tgtEl>
                                          <p:spTgt spid="97"/>
                                        </p:tgtEl>
                                      </p:cBhvr>
                                    </p:animEffect>
                                  </p:childTnLst>
                                </p:cTn>
                              </p:par>
                              <p:par>
                                <p:cTn id="106" presetID="16" presetClass="entr" presetSubtype="37" fill="hold" nodeType="withEffect">
                                  <p:stCondLst>
                                    <p:cond delay="0"/>
                                  </p:stCondLst>
                                  <p:childTnLst>
                                    <p:set>
                                      <p:cBhvr>
                                        <p:cTn id="107" dur="1" fill="hold">
                                          <p:stCondLst>
                                            <p:cond delay="0"/>
                                          </p:stCondLst>
                                        </p:cTn>
                                        <p:tgtEl>
                                          <p:spTgt spid="98"/>
                                        </p:tgtEl>
                                        <p:attrNameLst>
                                          <p:attrName>style.visibility</p:attrName>
                                        </p:attrNameLst>
                                      </p:cBhvr>
                                      <p:to>
                                        <p:strVal val="visible"/>
                                      </p:to>
                                    </p:set>
                                    <p:animEffect transition="in" filter="barn(outVertical)">
                                      <p:cBhvr>
                                        <p:cTn id="108" dur="500"/>
                                        <p:tgtEl>
                                          <p:spTgt spid="98"/>
                                        </p:tgtEl>
                                      </p:cBhvr>
                                    </p:animEffect>
                                  </p:childTnLst>
                                </p:cTn>
                              </p:par>
                              <p:par>
                                <p:cTn id="109" presetID="16" presetClass="entr" presetSubtype="42" fill="hold"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barn(outHorizontal)">
                                      <p:cBhvr>
                                        <p:cTn id="111" dur="500"/>
                                        <p:tgtEl>
                                          <p:spTgt spid="99"/>
                                        </p:tgtEl>
                                      </p:cBhvr>
                                    </p:animEffect>
                                  </p:childTnLst>
                                </p:cTn>
                              </p:par>
                              <p:par>
                                <p:cTn id="112" presetID="16" presetClass="entr" presetSubtype="37" fill="hold" nodeType="withEffect">
                                  <p:stCondLst>
                                    <p:cond delay="0"/>
                                  </p:stCondLst>
                                  <p:childTnLst>
                                    <p:set>
                                      <p:cBhvr>
                                        <p:cTn id="113" dur="1" fill="hold">
                                          <p:stCondLst>
                                            <p:cond delay="0"/>
                                          </p:stCondLst>
                                        </p:cTn>
                                        <p:tgtEl>
                                          <p:spTgt spid="100"/>
                                        </p:tgtEl>
                                        <p:attrNameLst>
                                          <p:attrName>style.visibility</p:attrName>
                                        </p:attrNameLst>
                                      </p:cBhvr>
                                      <p:to>
                                        <p:strVal val="visible"/>
                                      </p:to>
                                    </p:set>
                                    <p:animEffect transition="in" filter="barn(outVertical)">
                                      <p:cBhvr>
                                        <p:cTn id="114" dur="500"/>
                                        <p:tgtEl>
                                          <p:spTgt spid="100"/>
                                        </p:tgtEl>
                                      </p:cBhvr>
                                    </p:animEffect>
                                  </p:childTnLst>
                                </p:cTn>
                              </p:par>
                              <p:par>
                                <p:cTn id="115" presetID="16" presetClass="entr" presetSubtype="42" fill="hold" nodeType="with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barn(outHorizontal)">
                                      <p:cBhvr>
                                        <p:cTn id="117" dur="500"/>
                                        <p:tgtEl>
                                          <p:spTgt spid="101"/>
                                        </p:tgtEl>
                                      </p:cBhvr>
                                    </p:animEffect>
                                  </p:childTnLst>
                                </p:cTn>
                              </p:par>
                              <p:par>
                                <p:cTn id="118" presetID="16" presetClass="entr" presetSubtype="37" fill="hold" nodeType="withEffect">
                                  <p:stCondLst>
                                    <p:cond delay="0"/>
                                  </p:stCondLst>
                                  <p:childTnLst>
                                    <p:set>
                                      <p:cBhvr>
                                        <p:cTn id="119" dur="1" fill="hold">
                                          <p:stCondLst>
                                            <p:cond delay="0"/>
                                          </p:stCondLst>
                                        </p:cTn>
                                        <p:tgtEl>
                                          <p:spTgt spid="102"/>
                                        </p:tgtEl>
                                        <p:attrNameLst>
                                          <p:attrName>style.visibility</p:attrName>
                                        </p:attrNameLst>
                                      </p:cBhvr>
                                      <p:to>
                                        <p:strVal val="visible"/>
                                      </p:to>
                                    </p:set>
                                    <p:animEffect transition="in" filter="barn(outVertical)">
                                      <p:cBhvr>
                                        <p:cTn id="120" dur="500"/>
                                        <p:tgtEl>
                                          <p:spTgt spid="102"/>
                                        </p:tgtEl>
                                      </p:cBhvr>
                                    </p:animEffect>
                                  </p:childTnLst>
                                </p:cTn>
                              </p:par>
                              <p:par>
                                <p:cTn id="121" presetID="16" presetClass="entr" presetSubtype="42"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animEffect transition="in" filter="barn(outHorizontal)">
                                      <p:cBhvr>
                                        <p:cTn id="123" dur="500"/>
                                        <p:tgtEl>
                                          <p:spTgt spid="103"/>
                                        </p:tgtEl>
                                      </p:cBhvr>
                                    </p:animEffect>
                                  </p:childTnLst>
                                </p:cTn>
                              </p:par>
                              <p:par>
                                <p:cTn id="124" presetID="16" presetClass="entr" presetSubtype="37" fill="hold" nodeType="withEffect">
                                  <p:stCondLst>
                                    <p:cond delay="0"/>
                                  </p:stCondLst>
                                  <p:childTnLst>
                                    <p:set>
                                      <p:cBhvr>
                                        <p:cTn id="125" dur="1" fill="hold">
                                          <p:stCondLst>
                                            <p:cond delay="0"/>
                                          </p:stCondLst>
                                        </p:cTn>
                                        <p:tgtEl>
                                          <p:spTgt spid="104"/>
                                        </p:tgtEl>
                                        <p:attrNameLst>
                                          <p:attrName>style.visibility</p:attrName>
                                        </p:attrNameLst>
                                      </p:cBhvr>
                                      <p:to>
                                        <p:strVal val="visible"/>
                                      </p:to>
                                    </p:set>
                                    <p:animEffect transition="in" filter="barn(outVertical)">
                                      <p:cBhvr>
                                        <p:cTn id="126" dur="500"/>
                                        <p:tgtEl>
                                          <p:spTgt spid="104"/>
                                        </p:tgtEl>
                                      </p:cBhvr>
                                    </p:animEffect>
                                  </p:childTnLst>
                                </p:cTn>
                              </p:par>
                              <p:par>
                                <p:cTn id="127" presetID="16" presetClass="entr" presetSubtype="42" fill="hold" nodeType="with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barn(outHorizontal)">
                                      <p:cBhvr>
                                        <p:cTn id="129" dur="500"/>
                                        <p:tgtEl>
                                          <p:spTgt spid="105"/>
                                        </p:tgtEl>
                                      </p:cBhvr>
                                    </p:animEffect>
                                  </p:childTnLst>
                                </p:cTn>
                              </p:par>
                              <p:par>
                                <p:cTn id="130" presetID="16" presetClass="entr" presetSubtype="37" fill="hold" nodeType="withEffect">
                                  <p:stCondLst>
                                    <p:cond delay="0"/>
                                  </p:stCondLst>
                                  <p:childTnLst>
                                    <p:set>
                                      <p:cBhvr>
                                        <p:cTn id="131" dur="1" fill="hold">
                                          <p:stCondLst>
                                            <p:cond delay="0"/>
                                          </p:stCondLst>
                                        </p:cTn>
                                        <p:tgtEl>
                                          <p:spTgt spid="106"/>
                                        </p:tgtEl>
                                        <p:attrNameLst>
                                          <p:attrName>style.visibility</p:attrName>
                                        </p:attrNameLst>
                                      </p:cBhvr>
                                      <p:to>
                                        <p:strVal val="visible"/>
                                      </p:to>
                                    </p:set>
                                    <p:animEffect transition="in" filter="barn(outVertical)">
                                      <p:cBhvr>
                                        <p:cTn id="132" dur="500"/>
                                        <p:tgtEl>
                                          <p:spTgt spid="106"/>
                                        </p:tgtEl>
                                      </p:cBhvr>
                                    </p:animEffect>
                                  </p:childTnLst>
                                </p:cTn>
                              </p:par>
                              <p:par>
                                <p:cTn id="133" presetID="16" presetClass="entr" presetSubtype="42" fill="hold" nodeType="withEffect">
                                  <p:stCondLst>
                                    <p:cond delay="0"/>
                                  </p:stCondLst>
                                  <p:childTnLst>
                                    <p:set>
                                      <p:cBhvr>
                                        <p:cTn id="134" dur="1" fill="hold">
                                          <p:stCondLst>
                                            <p:cond delay="0"/>
                                          </p:stCondLst>
                                        </p:cTn>
                                        <p:tgtEl>
                                          <p:spTgt spid="107"/>
                                        </p:tgtEl>
                                        <p:attrNameLst>
                                          <p:attrName>style.visibility</p:attrName>
                                        </p:attrNameLst>
                                      </p:cBhvr>
                                      <p:to>
                                        <p:strVal val="visible"/>
                                      </p:to>
                                    </p:set>
                                    <p:animEffect transition="in" filter="barn(outHorizontal)">
                                      <p:cBhvr>
                                        <p:cTn id="135" dur="500"/>
                                        <p:tgtEl>
                                          <p:spTgt spid="107"/>
                                        </p:tgtEl>
                                      </p:cBhvr>
                                    </p:animEffect>
                                  </p:childTnLst>
                                </p:cTn>
                              </p:par>
                              <p:par>
                                <p:cTn id="136" presetID="16" presetClass="entr" presetSubtype="37" fill="hold" nodeType="withEffect">
                                  <p:stCondLst>
                                    <p:cond delay="0"/>
                                  </p:stCondLst>
                                  <p:childTnLst>
                                    <p:set>
                                      <p:cBhvr>
                                        <p:cTn id="137" dur="1" fill="hold">
                                          <p:stCondLst>
                                            <p:cond delay="0"/>
                                          </p:stCondLst>
                                        </p:cTn>
                                        <p:tgtEl>
                                          <p:spTgt spid="108"/>
                                        </p:tgtEl>
                                        <p:attrNameLst>
                                          <p:attrName>style.visibility</p:attrName>
                                        </p:attrNameLst>
                                      </p:cBhvr>
                                      <p:to>
                                        <p:strVal val="visible"/>
                                      </p:to>
                                    </p:set>
                                    <p:animEffect transition="in" filter="barn(outVertical)">
                                      <p:cBhvr>
                                        <p:cTn id="138" dur="500"/>
                                        <p:tgtEl>
                                          <p:spTgt spid="108"/>
                                        </p:tgtEl>
                                      </p:cBhvr>
                                    </p:animEffect>
                                  </p:childTnLst>
                                </p:cTn>
                              </p:par>
                              <p:par>
                                <p:cTn id="139" presetID="16" presetClass="entr" presetSubtype="37" fill="hold" nodeType="withEffect">
                                  <p:stCondLst>
                                    <p:cond delay="0"/>
                                  </p:stCondLst>
                                  <p:childTnLst>
                                    <p:set>
                                      <p:cBhvr>
                                        <p:cTn id="140" dur="1" fill="hold">
                                          <p:stCondLst>
                                            <p:cond delay="0"/>
                                          </p:stCondLst>
                                        </p:cTn>
                                        <p:tgtEl>
                                          <p:spTgt spid="109"/>
                                        </p:tgtEl>
                                        <p:attrNameLst>
                                          <p:attrName>style.visibility</p:attrName>
                                        </p:attrNameLst>
                                      </p:cBhvr>
                                      <p:to>
                                        <p:strVal val="visible"/>
                                      </p:to>
                                    </p:set>
                                    <p:animEffect transition="in" filter="barn(outVertical)">
                                      <p:cBhvr>
                                        <p:cTn id="141" dur="500"/>
                                        <p:tgtEl>
                                          <p:spTgt spid="109"/>
                                        </p:tgtEl>
                                      </p:cBhvr>
                                    </p:animEffect>
                                  </p:childTnLst>
                                </p:cTn>
                              </p:par>
                              <p:par>
                                <p:cTn id="142" presetID="16" presetClass="entr" presetSubtype="42" fill="hold" nodeType="withEffect">
                                  <p:stCondLst>
                                    <p:cond delay="0"/>
                                  </p:stCondLst>
                                  <p:childTnLst>
                                    <p:set>
                                      <p:cBhvr>
                                        <p:cTn id="143" dur="1" fill="hold">
                                          <p:stCondLst>
                                            <p:cond delay="0"/>
                                          </p:stCondLst>
                                        </p:cTn>
                                        <p:tgtEl>
                                          <p:spTgt spid="110"/>
                                        </p:tgtEl>
                                        <p:attrNameLst>
                                          <p:attrName>style.visibility</p:attrName>
                                        </p:attrNameLst>
                                      </p:cBhvr>
                                      <p:to>
                                        <p:strVal val="visible"/>
                                      </p:to>
                                    </p:set>
                                    <p:animEffect transition="in" filter="barn(outHorizontal)">
                                      <p:cBhvr>
                                        <p:cTn id="144" dur="500"/>
                                        <p:tgtEl>
                                          <p:spTgt spid="110"/>
                                        </p:tgtEl>
                                      </p:cBhvr>
                                    </p:animEffect>
                                  </p:childTnLst>
                                </p:cTn>
                              </p:par>
                              <p:par>
                                <p:cTn id="145" presetID="16" presetClass="entr" presetSubtype="42" fill="hold" nodeType="withEffect">
                                  <p:stCondLst>
                                    <p:cond delay="0"/>
                                  </p:stCondLst>
                                  <p:childTnLst>
                                    <p:set>
                                      <p:cBhvr>
                                        <p:cTn id="146" dur="1" fill="hold">
                                          <p:stCondLst>
                                            <p:cond delay="0"/>
                                          </p:stCondLst>
                                        </p:cTn>
                                        <p:tgtEl>
                                          <p:spTgt spid="111"/>
                                        </p:tgtEl>
                                        <p:attrNameLst>
                                          <p:attrName>style.visibility</p:attrName>
                                        </p:attrNameLst>
                                      </p:cBhvr>
                                      <p:to>
                                        <p:strVal val="visible"/>
                                      </p:to>
                                    </p:set>
                                    <p:animEffect transition="in" filter="barn(outHorizontal)">
                                      <p:cBhvr>
                                        <p:cTn id="147" dur="500"/>
                                        <p:tgtEl>
                                          <p:spTgt spid="111"/>
                                        </p:tgtEl>
                                      </p:cBhvr>
                                    </p:animEffect>
                                  </p:childTnLst>
                                </p:cTn>
                              </p:par>
                              <p:par>
                                <p:cTn id="148" presetID="16" presetClass="entr" presetSubtype="42" fill="hold" nodeType="withEffect">
                                  <p:stCondLst>
                                    <p:cond delay="0"/>
                                  </p:stCondLst>
                                  <p:childTnLst>
                                    <p:set>
                                      <p:cBhvr>
                                        <p:cTn id="149" dur="1" fill="hold">
                                          <p:stCondLst>
                                            <p:cond delay="0"/>
                                          </p:stCondLst>
                                        </p:cTn>
                                        <p:tgtEl>
                                          <p:spTgt spid="112"/>
                                        </p:tgtEl>
                                        <p:attrNameLst>
                                          <p:attrName>style.visibility</p:attrName>
                                        </p:attrNameLst>
                                      </p:cBhvr>
                                      <p:to>
                                        <p:strVal val="visible"/>
                                      </p:to>
                                    </p:set>
                                    <p:animEffect transition="in" filter="barn(outHorizontal)">
                                      <p:cBhvr>
                                        <p:cTn id="150" dur="500"/>
                                        <p:tgtEl>
                                          <p:spTgt spid="112"/>
                                        </p:tgtEl>
                                      </p:cBhvr>
                                    </p:animEffect>
                                  </p:childTnLst>
                                </p:cTn>
                              </p:par>
                              <p:par>
                                <p:cTn id="151" presetID="16" presetClass="entr" presetSubtype="42" fill="hold" nodeType="withEffect">
                                  <p:stCondLst>
                                    <p:cond delay="0"/>
                                  </p:stCondLst>
                                  <p:childTnLst>
                                    <p:set>
                                      <p:cBhvr>
                                        <p:cTn id="152" dur="1" fill="hold">
                                          <p:stCondLst>
                                            <p:cond delay="0"/>
                                          </p:stCondLst>
                                        </p:cTn>
                                        <p:tgtEl>
                                          <p:spTgt spid="113"/>
                                        </p:tgtEl>
                                        <p:attrNameLst>
                                          <p:attrName>style.visibility</p:attrName>
                                        </p:attrNameLst>
                                      </p:cBhvr>
                                      <p:to>
                                        <p:strVal val="visible"/>
                                      </p:to>
                                    </p:set>
                                    <p:animEffect transition="in" filter="barn(outHorizontal)">
                                      <p:cBhvr>
                                        <p:cTn id="153" dur="500"/>
                                        <p:tgtEl>
                                          <p:spTgt spid="113"/>
                                        </p:tgtEl>
                                      </p:cBhvr>
                                    </p:animEffect>
                                  </p:childTnLst>
                                </p:cTn>
                              </p:par>
                              <p:par>
                                <p:cTn id="154" presetID="16" presetClass="entr" presetSubtype="42" fill="hold" nodeType="withEffect">
                                  <p:stCondLst>
                                    <p:cond delay="0"/>
                                  </p:stCondLst>
                                  <p:childTnLst>
                                    <p:set>
                                      <p:cBhvr>
                                        <p:cTn id="155" dur="1" fill="hold">
                                          <p:stCondLst>
                                            <p:cond delay="0"/>
                                          </p:stCondLst>
                                        </p:cTn>
                                        <p:tgtEl>
                                          <p:spTgt spid="114"/>
                                        </p:tgtEl>
                                        <p:attrNameLst>
                                          <p:attrName>style.visibility</p:attrName>
                                        </p:attrNameLst>
                                      </p:cBhvr>
                                      <p:to>
                                        <p:strVal val="visible"/>
                                      </p:to>
                                    </p:set>
                                    <p:animEffect transition="in" filter="barn(outHorizontal)">
                                      <p:cBhvr>
                                        <p:cTn id="156" dur="500"/>
                                        <p:tgtEl>
                                          <p:spTgt spid="114"/>
                                        </p:tgtEl>
                                      </p:cBhvr>
                                    </p:animEffect>
                                  </p:childTnLst>
                                </p:cTn>
                              </p:par>
                              <p:par>
                                <p:cTn id="157" presetID="23" presetClass="entr" presetSubtype="288" fill="hold" nodeType="withEffect">
                                  <p:stCondLst>
                                    <p:cond delay="0"/>
                                  </p:stCondLst>
                                  <p:childTnLst>
                                    <p:set>
                                      <p:cBhvr>
                                        <p:cTn id="158" dur="1" fill="hold">
                                          <p:stCondLst>
                                            <p:cond delay="0"/>
                                          </p:stCondLst>
                                        </p:cTn>
                                        <p:tgtEl>
                                          <p:spTgt spid="132"/>
                                        </p:tgtEl>
                                        <p:attrNameLst>
                                          <p:attrName>style.visibility</p:attrName>
                                        </p:attrNameLst>
                                      </p:cBhvr>
                                      <p:to>
                                        <p:strVal val="visible"/>
                                      </p:to>
                                    </p:set>
                                    <p:anim calcmode="lin" valueType="num">
                                      <p:cBhvr>
                                        <p:cTn id="159" dur="500" fill="hold"/>
                                        <p:tgtEl>
                                          <p:spTgt spid="132"/>
                                        </p:tgtEl>
                                        <p:attrNameLst>
                                          <p:attrName>ppt_w</p:attrName>
                                        </p:attrNameLst>
                                      </p:cBhvr>
                                      <p:tavLst>
                                        <p:tav tm="0">
                                          <p:val>
                                            <p:strVal val="4/3*#ppt_w"/>
                                          </p:val>
                                        </p:tav>
                                        <p:tav tm="100000">
                                          <p:val>
                                            <p:strVal val="#ppt_w"/>
                                          </p:val>
                                        </p:tav>
                                      </p:tavLst>
                                    </p:anim>
                                    <p:anim calcmode="lin" valueType="num">
                                      <p:cBhvr>
                                        <p:cTn id="160" dur="500" fill="hold"/>
                                        <p:tgtEl>
                                          <p:spTgt spid="132"/>
                                        </p:tgtEl>
                                        <p:attrNameLst>
                                          <p:attrName>ppt_h</p:attrName>
                                        </p:attrNameLst>
                                      </p:cBhvr>
                                      <p:tavLst>
                                        <p:tav tm="0">
                                          <p:val>
                                            <p:strVal val="4/3*#ppt_h"/>
                                          </p:val>
                                        </p:tav>
                                        <p:tav tm="100000">
                                          <p:val>
                                            <p:strVal val="#ppt_h"/>
                                          </p:val>
                                        </p:tav>
                                      </p:tavLst>
                                    </p:anim>
                                  </p:childTnLst>
                                </p:cTn>
                              </p:par>
                              <p:par>
                                <p:cTn id="161" presetID="23" presetClass="entr" presetSubtype="288" fill="hold" nodeType="withEffect">
                                  <p:stCondLst>
                                    <p:cond delay="0"/>
                                  </p:stCondLst>
                                  <p:childTnLst>
                                    <p:set>
                                      <p:cBhvr>
                                        <p:cTn id="162" dur="1" fill="hold">
                                          <p:stCondLst>
                                            <p:cond delay="0"/>
                                          </p:stCondLst>
                                        </p:cTn>
                                        <p:tgtEl>
                                          <p:spTgt spid="136"/>
                                        </p:tgtEl>
                                        <p:attrNameLst>
                                          <p:attrName>style.visibility</p:attrName>
                                        </p:attrNameLst>
                                      </p:cBhvr>
                                      <p:to>
                                        <p:strVal val="visible"/>
                                      </p:to>
                                    </p:set>
                                    <p:anim calcmode="lin" valueType="num">
                                      <p:cBhvr>
                                        <p:cTn id="163" dur="500" fill="hold"/>
                                        <p:tgtEl>
                                          <p:spTgt spid="136"/>
                                        </p:tgtEl>
                                        <p:attrNameLst>
                                          <p:attrName>ppt_w</p:attrName>
                                        </p:attrNameLst>
                                      </p:cBhvr>
                                      <p:tavLst>
                                        <p:tav tm="0">
                                          <p:val>
                                            <p:strVal val="4/3*#ppt_w"/>
                                          </p:val>
                                        </p:tav>
                                        <p:tav tm="100000">
                                          <p:val>
                                            <p:strVal val="#ppt_w"/>
                                          </p:val>
                                        </p:tav>
                                      </p:tavLst>
                                    </p:anim>
                                    <p:anim calcmode="lin" valueType="num">
                                      <p:cBhvr>
                                        <p:cTn id="164" dur="500" fill="hold"/>
                                        <p:tgtEl>
                                          <p:spTgt spid="136"/>
                                        </p:tgtEl>
                                        <p:attrNameLst>
                                          <p:attrName>ppt_h</p:attrName>
                                        </p:attrNameLst>
                                      </p:cBhvr>
                                      <p:tavLst>
                                        <p:tav tm="0">
                                          <p:val>
                                            <p:strVal val="4/3*#ppt_h"/>
                                          </p:val>
                                        </p:tav>
                                        <p:tav tm="100000">
                                          <p:val>
                                            <p:strVal val="#ppt_h"/>
                                          </p:val>
                                        </p:tav>
                                      </p:tavLst>
                                    </p:anim>
                                  </p:childTnLst>
                                </p:cTn>
                              </p:par>
                              <p:par>
                                <p:cTn id="165" presetID="23" presetClass="entr" presetSubtype="288" fill="hold" nodeType="withEffect">
                                  <p:stCondLst>
                                    <p:cond delay="0"/>
                                  </p:stCondLst>
                                  <p:childTnLst>
                                    <p:set>
                                      <p:cBhvr>
                                        <p:cTn id="166" dur="1" fill="hold">
                                          <p:stCondLst>
                                            <p:cond delay="0"/>
                                          </p:stCondLst>
                                        </p:cTn>
                                        <p:tgtEl>
                                          <p:spTgt spid="160"/>
                                        </p:tgtEl>
                                        <p:attrNameLst>
                                          <p:attrName>style.visibility</p:attrName>
                                        </p:attrNameLst>
                                      </p:cBhvr>
                                      <p:to>
                                        <p:strVal val="visible"/>
                                      </p:to>
                                    </p:set>
                                    <p:anim calcmode="lin" valueType="num">
                                      <p:cBhvr>
                                        <p:cTn id="167" dur="500" fill="hold"/>
                                        <p:tgtEl>
                                          <p:spTgt spid="160"/>
                                        </p:tgtEl>
                                        <p:attrNameLst>
                                          <p:attrName>ppt_w</p:attrName>
                                        </p:attrNameLst>
                                      </p:cBhvr>
                                      <p:tavLst>
                                        <p:tav tm="0">
                                          <p:val>
                                            <p:strVal val="4/3*#ppt_w"/>
                                          </p:val>
                                        </p:tav>
                                        <p:tav tm="100000">
                                          <p:val>
                                            <p:strVal val="#ppt_w"/>
                                          </p:val>
                                        </p:tav>
                                      </p:tavLst>
                                    </p:anim>
                                    <p:anim calcmode="lin" valueType="num">
                                      <p:cBhvr>
                                        <p:cTn id="168" dur="500" fill="hold"/>
                                        <p:tgtEl>
                                          <p:spTgt spid="160"/>
                                        </p:tgtEl>
                                        <p:attrNameLst>
                                          <p:attrName>ppt_h</p:attrName>
                                        </p:attrNameLst>
                                      </p:cBhvr>
                                      <p:tavLst>
                                        <p:tav tm="0">
                                          <p:val>
                                            <p:strVal val="4/3*#ppt_h"/>
                                          </p:val>
                                        </p:tav>
                                        <p:tav tm="100000">
                                          <p:val>
                                            <p:strVal val="#ppt_h"/>
                                          </p:val>
                                        </p:tav>
                                      </p:tavLst>
                                    </p:anim>
                                  </p:childTnLst>
                                </p:cTn>
                              </p:par>
                              <p:par>
                                <p:cTn id="169" presetID="23" presetClass="entr" presetSubtype="288" fill="hold" nodeType="withEffect">
                                  <p:stCondLst>
                                    <p:cond delay="0"/>
                                  </p:stCondLst>
                                  <p:childTnLst>
                                    <p:set>
                                      <p:cBhvr>
                                        <p:cTn id="170" dur="1" fill="hold">
                                          <p:stCondLst>
                                            <p:cond delay="0"/>
                                          </p:stCondLst>
                                        </p:cTn>
                                        <p:tgtEl>
                                          <p:spTgt spid="155"/>
                                        </p:tgtEl>
                                        <p:attrNameLst>
                                          <p:attrName>style.visibility</p:attrName>
                                        </p:attrNameLst>
                                      </p:cBhvr>
                                      <p:to>
                                        <p:strVal val="visible"/>
                                      </p:to>
                                    </p:set>
                                    <p:anim calcmode="lin" valueType="num">
                                      <p:cBhvr>
                                        <p:cTn id="171" dur="500" fill="hold"/>
                                        <p:tgtEl>
                                          <p:spTgt spid="155"/>
                                        </p:tgtEl>
                                        <p:attrNameLst>
                                          <p:attrName>ppt_w</p:attrName>
                                        </p:attrNameLst>
                                      </p:cBhvr>
                                      <p:tavLst>
                                        <p:tav tm="0">
                                          <p:val>
                                            <p:strVal val="4/3*#ppt_w"/>
                                          </p:val>
                                        </p:tav>
                                        <p:tav tm="100000">
                                          <p:val>
                                            <p:strVal val="#ppt_w"/>
                                          </p:val>
                                        </p:tav>
                                      </p:tavLst>
                                    </p:anim>
                                    <p:anim calcmode="lin" valueType="num">
                                      <p:cBhvr>
                                        <p:cTn id="172" dur="500" fill="hold"/>
                                        <p:tgtEl>
                                          <p:spTgt spid="155"/>
                                        </p:tgtEl>
                                        <p:attrNameLst>
                                          <p:attrName>ppt_h</p:attrName>
                                        </p:attrNameLst>
                                      </p:cBhvr>
                                      <p:tavLst>
                                        <p:tav tm="0">
                                          <p:val>
                                            <p:strVal val="4/3*#ppt_h"/>
                                          </p:val>
                                        </p:tav>
                                        <p:tav tm="100000">
                                          <p:val>
                                            <p:strVal val="#ppt_h"/>
                                          </p:val>
                                        </p:tav>
                                      </p:tavLst>
                                    </p:anim>
                                  </p:childTnLst>
                                </p:cTn>
                              </p:par>
                              <p:par>
                                <p:cTn id="173" presetID="23" presetClass="entr" presetSubtype="288" fill="hold" nodeType="withEffect">
                                  <p:stCondLst>
                                    <p:cond delay="0"/>
                                  </p:stCondLst>
                                  <p:childTnLst>
                                    <p:set>
                                      <p:cBhvr>
                                        <p:cTn id="174" dur="1" fill="hold">
                                          <p:stCondLst>
                                            <p:cond delay="0"/>
                                          </p:stCondLst>
                                        </p:cTn>
                                        <p:tgtEl>
                                          <p:spTgt spid="151"/>
                                        </p:tgtEl>
                                        <p:attrNameLst>
                                          <p:attrName>style.visibility</p:attrName>
                                        </p:attrNameLst>
                                      </p:cBhvr>
                                      <p:to>
                                        <p:strVal val="visible"/>
                                      </p:to>
                                    </p:set>
                                    <p:anim calcmode="lin" valueType="num">
                                      <p:cBhvr>
                                        <p:cTn id="175" dur="500" fill="hold"/>
                                        <p:tgtEl>
                                          <p:spTgt spid="151"/>
                                        </p:tgtEl>
                                        <p:attrNameLst>
                                          <p:attrName>ppt_w</p:attrName>
                                        </p:attrNameLst>
                                      </p:cBhvr>
                                      <p:tavLst>
                                        <p:tav tm="0">
                                          <p:val>
                                            <p:strVal val="4/3*#ppt_w"/>
                                          </p:val>
                                        </p:tav>
                                        <p:tav tm="100000">
                                          <p:val>
                                            <p:strVal val="#ppt_w"/>
                                          </p:val>
                                        </p:tav>
                                      </p:tavLst>
                                    </p:anim>
                                    <p:anim calcmode="lin" valueType="num">
                                      <p:cBhvr>
                                        <p:cTn id="176" dur="500" fill="hold"/>
                                        <p:tgtEl>
                                          <p:spTgt spid="151"/>
                                        </p:tgtEl>
                                        <p:attrNameLst>
                                          <p:attrName>ppt_h</p:attrName>
                                        </p:attrNameLst>
                                      </p:cBhvr>
                                      <p:tavLst>
                                        <p:tav tm="0">
                                          <p:val>
                                            <p:strVal val="4/3*#ppt_h"/>
                                          </p:val>
                                        </p:tav>
                                        <p:tav tm="100000">
                                          <p:val>
                                            <p:strVal val="#ppt_h"/>
                                          </p:val>
                                        </p:tav>
                                      </p:tavLst>
                                    </p:anim>
                                  </p:childTnLst>
                                </p:cTn>
                              </p:par>
                              <p:par>
                                <p:cTn id="177" presetID="23" presetClass="entr" presetSubtype="288" fill="hold" nodeType="withEffect">
                                  <p:stCondLst>
                                    <p:cond delay="0"/>
                                  </p:stCondLst>
                                  <p:childTnLst>
                                    <p:set>
                                      <p:cBhvr>
                                        <p:cTn id="178" dur="1" fill="hold">
                                          <p:stCondLst>
                                            <p:cond delay="0"/>
                                          </p:stCondLst>
                                        </p:cTn>
                                        <p:tgtEl>
                                          <p:spTgt spid="159"/>
                                        </p:tgtEl>
                                        <p:attrNameLst>
                                          <p:attrName>style.visibility</p:attrName>
                                        </p:attrNameLst>
                                      </p:cBhvr>
                                      <p:to>
                                        <p:strVal val="visible"/>
                                      </p:to>
                                    </p:set>
                                    <p:anim calcmode="lin" valueType="num">
                                      <p:cBhvr>
                                        <p:cTn id="179" dur="500" fill="hold"/>
                                        <p:tgtEl>
                                          <p:spTgt spid="159"/>
                                        </p:tgtEl>
                                        <p:attrNameLst>
                                          <p:attrName>ppt_w</p:attrName>
                                        </p:attrNameLst>
                                      </p:cBhvr>
                                      <p:tavLst>
                                        <p:tav tm="0">
                                          <p:val>
                                            <p:strVal val="4/3*#ppt_w"/>
                                          </p:val>
                                        </p:tav>
                                        <p:tav tm="100000">
                                          <p:val>
                                            <p:strVal val="#ppt_w"/>
                                          </p:val>
                                        </p:tav>
                                      </p:tavLst>
                                    </p:anim>
                                    <p:anim calcmode="lin" valueType="num">
                                      <p:cBhvr>
                                        <p:cTn id="180" dur="500" fill="hold"/>
                                        <p:tgtEl>
                                          <p:spTgt spid="159"/>
                                        </p:tgtEl>
                                        <p:attrNameLst>
                                          <p:attrName>ppt_h</p:attrName>
                                        </p:attrNameLst>
                                      </p:cBhvr>
                                      <p:tavLst>
                                        <p:tav tm="0">
                                          <p:val>
                                            <p:strVal val="4/3*#ppt_h"/>
                                          </p:val>
                                        </p:tav>
                                        <p:tav tm="100000">
                                          <p:val>
                                            <p:strVal val="#ppt_h"/>
                                          </p:val>
                                        </p:tav>
                                      </p:tavLst>
                                    </p:anim>
                                  </p:childTnLst>
                                </p:cTn>
                              </p:par>
                              <p:par>
                                <p:cTn id="181" presetID="23" presetClass="entr" presetSubtype="288" fill="hold" nodeType="withEffect">
                                  <p:stCondLst>
                                    <p:cond delay="0"/>
                                  </p:stCondLst>
                                  <p:childTnLst>
                                    <p:set>
                                      <p:cBhvr>
                                        <p:cTn id="182" dur="1" fill="hold">
                                          <p:stCondLst>
                                            <p:cond delay="0"/>
                                          </p:stCondLst>
                                        </p:cTn>
                                        <p:tgtEl>
                                          <p:spTgt spid="134"/>
                                        </p:tgtEl>
                                        <p:attrNameLst>
                                          <p:attrName>style.visibility</p:attrName>
                                        </p:attrNameLst>
                                      </p:cBhvr>
                                      <p:to>
                                        <p:strVal val="visible"/>
                                      </p:to>
                                    </p:set>
                                    <p:anim calcmode="lin" valueType="num">
                                      <p:cBhvr>
                                        <p:cTn id="183" dur="500" fill="hold"/>
                                        <p:tgtEl>
                                          <p:spTgt spid="134"/>
                                        </p:tgtEl>
                                        <p:attrNameLst>
                                          <p:attrName>ppt_w</p:attrName>
                                        </p:attrNameLst>
                                      </p:cBhvr>
                                      <p:tavLst>
                                        <p:tav tm="0">
                                          <p:val>
                                            <p:strVal val="4/3*#ppt_w"/>
                                          </p:val>
                                        </p:tav>
                                        <p:tav tm="100000">
                                          <p:val>
                                            <p:strVal val="#ppt_w"/>
                                          </p:val>
                                        </p:tav>
                                      </p:tavLst>
                                    </p:anim>
                                    <p:anim calcmode="lin" valueType="num">
                                      <p:cBhvr>
                                        <p:cTn id="184" dur="500" fill="hold"/>
                                        <p:tgtEl>
                                          <p:spTgt spid="134"/>
                                        </p:tgtEl>
                                        <p:attrNameLst>
                                          <p:attrName>ppt_h</p:attrName>
                                        </p:attrNameLst>
                                      </p:cBhvr>
                                      <p:tavLst>
                                        <p:tav tm="0">
                                          <p:val>
                                            <p:strVal val="4/3*#ppt_h"/>
                                          </p:val>
                                        </p:tav>
                                        <p:tav tm="100000">
                                          <p:val>
                                            <p:strVal val="#ppt_h"/>
                                          </p:val>
                                        </p:tav>
                                      </p:tavLst>
                                    </p:anim>
                                  </p:childTnLst>
                                </p:cTn>
                              </p:par>
                              <p:par>
                                <p:cTn id="185" presetID="23" presetClass="entr" presetSubtype="288" fill="hold" nodeType="withEffect">
                                  <p:stCondLst>
                                    <p:cond delay="0"/>
                                  </p:stCondLst>
                                  <p:childTnLst>
                                    <p:set>
                                      <p:cBhvr>
                                        <p:cTn id="186" dur="1" fill="hold">
                                          <p:stCondLst>
                                            <p:cond delay="0"/>
                                          </p:stCondLst>
                                        </p:cTn>
                                        <p:tgtEl>
                                          <p:spTgt spid="137"/>
                                        </p:tgtEl>
                                        <p:attrNameLst>
                                          <p:attrName>style.visibility</p:attrName>
                                        </p:attrNameLst>
                                      </p:cBhvr>
                                      <p:to>
                                        <p:strVal val="visible"/>
                                      </p:to>
                                    </p:set>
                                    <p:anim calcmode="lin" valueType="num">
                                      <p:cBhvr>
                                        <p:cTn id="187" dur="500" fill="hold"/>
                                        <p:tgtEl>
                                          <p:spTgt spid="137"/>
                                        </p:tgtEl>
                                        <p:attrNameLst>
                                          <p:attrName>ppt_w</p:attrName>
                                        </p:attrNameLst>
                                      </p:cBhvr>
                                      <p:tavLst>
                                        <p:tav tm="0">
                                          <p:val>
                                            <p:strVal val="4/3*#ppt_w"/>
                                          </p:val>
                                        </p:tav>
                                        <p:tav tm="100000">
                                          <p:val>
                                            <p:strVal val="#ppt_w"/>
                                          </p:val>
                                        </p:tav>
                                      </p:tavLst>
                                    </p:anim>
                                    <p:anim calcmode="lin" valueType="num">
                                      <p:cBhvr>
                                        <p:cTn id="188" dur="500" fill="hold"/>
                                        <p:tgtEl>
                                          <p:spTgt spid="137"/>
                                        </p:tgtEl>
                                        <p:attrNameLst>
                                          <p:attrName>ppt_h</p:attrName>
                                        </p:attrNameLst>
                                      </p:cBhvr>
                                      <p:tavLst>
                                        <p:tav tm="0">
                                          <p:val>
                                            <p:strVal val="4/3*#ppt_h"/>
                                          </p:val>
                                        </p:tav>
                                        <p:tav tm="100000">
                                          <p:val>
                                            <p:strVal val="#ppt_h"/>
                                          </p:val>
                                        </p:tav>
                                      </p:tavLst>
                                    </p:anim>
                                  </p:childTnLst>
                                </p:cTn>
                              </p:par>
                              <p:par>
                                <p:cTn id="189" presetID="23" presetClass="entr" presetSubtype="288" fill="hold" nodeType="withEffect">
                                  <p:stCondLst>
                                    <p:cond delay="0"/>
                                  </p:stCondLst>
                                  <p:childTnLst>
                                    <p:set>
                                      <p:cBhvr>
                                        <p:cTn id="190" dur="1" fill="hold">
                                          <p:stCondLst>
                                            <p:cond delay="0"/>
                                          </p:stCondLst>
                                        </p:cTn>
                                        <p:tgtEl>
                                          <p:spTgt spid="178"/>
                                        </p:tgtEl>
                                        <p:attrNameLst>
                                          <p:attrName>style.visibility</p:attrName>
                                        </p:attrNameLst>
                                      </p:cBhvr>
                                      <p:to>
                                        <p:strVal val="visible"/>
                                      </p:to>
                                    </p:set>
                                    <p:anim calcmode="lin" valueType="num">
                                      <p:cBhvr>
                                        <p:cTn id="191" dur="500" fill="hold"/>
                                        <p:tgtEl>
                                          <p:spTgt spid="178"/>
                                        </p:tgtEl>
                                        <p:attrNameLst>
                                          <p:attrName>ppt_w</p:attrName>
                                        </p:attrNameLst>
                                      </p:cBhvr>
                                      <p:tavLst>
                                        <p:tav tm="0">
                                          <p:val>
                                            <p:strVal val="4/3*#ppt_w"/>
                                          </p:val>
                                        </p:tav>
                                        <p:tav tm="100000">
                                          <p:val>
                                            <p:strVal val="#ppt_w"/>
                                          </p:val>
                                        </p:tav>
                                      </p:tavLst>
                                    </p:anim>
                                    <p:anim calcmode="lin" valueType="num">
                                      <p:cBhvr>
                                        <p:cTn id="192" dur="500" fill="hold"/>
                                        <p:tgtEl>
                                          <p:spTgt spid="178"/>
                                        </p:tgtEl>
                                        <p:attrNameLst>
                                          <p:attrName>ppt_h</p:attrName>
                                        </p:attrNameLst>
                                      </p:cBhvr>
                                      <p:tavLst>
                                        <p:tav tm="0">
                                          <p:val>
                                            <p:strVal val="4/3*#ppt_h"/>
                                          </p:val>
                                        </p:tav>
                                        <p:tav tm="100000">
                                          <p:val>
                                            <p:strVal val="#ppt_h"/>
                                          </p:val>
                                        </p:tav>
                                      </p:tavLst>
                                    </p:anim>
                                  </p:childTnLst>
                                </p:cTn>
                              </p:par>
                              <p:par>
                                <p:cTn id="193" presetID="23" presetClass="entr" presetSubtype="288" fill="hold" nodeType="withEffect">
                                  <p:stCondLst>
                                    <p:cond delay="0"/>
                                  </p:stCondLst>
                                  <p:childTnLst>
                                    <p:set>
                                      <p:cBhvr>
                                        <p:cTn id="194" dur="1" fill="hold">
                                          <p:stCondLst>
                                            <p:cond delay="0"/>
                                          </p:stCondLst>
                                        </p:cTn>
                                        <p:tgtEl>
                                          <p:spTgt spid="168"/>
                                        </p:tgtEl>
                                        <p:attrNameLst>
                                          <p:attrName>style.visibility</p:attrName>
                                        </p:attrNameLst>
                                      </p:cBhvr>
                                      <p:to>
                                        <p:strVal val="visible"/>
                                      </p:to>
                                    </p:set>
                                    <p:anim calcmode="lin" valueType="num">
                                      <p:cBhvr>
                                        <p:cTn id="195" dur="500" fill="hold"/>
                                        <p:tgtEl>
                                          <p:spTgt spid="168"/>
                                        </p:tgtEl>
                                        <p:attrNameLst>
                                          <p:attrName>ppt_w</p:attrName>
                                        </p:attrNameLst>
                                      </p:cBhvr>
                                      <p:tavLst>
                                        <p:tav tm="0">
                                          <p:val>
                                            <p:strVal val="4/3*#ppt_w"/>
                                          </p:val>
                                        </p:tav>
                                        <p:tav tm="100000">
                                          <p:val>
                                            <p:strVal val="#ppt_w"/>
                                          </p:val>
                                        </p:tav>
                                      </p:tavLst>
                                    </p:anim>
                                    <p:anim calcmode="lin" valueType="num">
                                      <p:cBhvr>
                                        <p:cTn id="196" dur="500" fill="hold"/>
                                        <p:tgtEl>
                                          <p:spTgt spid="168"/>
                                        </p:tgtEl>
                                        <p:attrNameLst>
                                          <p:attrName>ppt_h</p:attrName>
                                        </p:attrNameLst>
                                      </p:cBhvr>
                                      <p:tavLst>
                                        <p:tav tm="0">
                                          <p:val>
                                            <p:strVal val="4/3*#ppt_h"/>
                                          </p:val>
                                        </p:tav>
                                        <p:tav tm="100000">
                                          <p:val>
                                            <p:strVal val="#ppt_h"/>
                                          </p:val>
                                        </p:tav>
                                      </p:tavLst>
                                    </p:anim>
                                  </p:childTnLst>
                                </p:cTn>
                              </p:par>
                              <p:par>
                                <p:cTn id="197" presetID="23" presetClass="entr" presetSubtype="288" fill="hold" nodeType="withEffect">
                                  <p:stCondLst>
                                    <p:cond delay="0"/>
                                  </p:stCondLst>
                                  <p:childTnLst>
                                    <p:set>
                                      <p:cBhvr>
                                        <p:cTn id="198" dur="1" fill="hold">
                                          <p:stCondLst>
                                            <p:cond delay="0"/>
                                          </p:stCondLst>
                                        </p:cTn>
                                        <p:tgtEl>
                                          <p:spTgt spid="177"/>
                                        </p:tgtEl>
                                        <p:attrNameLst>
                                          <p:attrName>style.visibility</p:attrName>
                                        </p:attrNameLst>
                                      </p:cBhvr>
                                      <p:to>
                                        <p:strVal val="visible"/>
                                      </p:to>
                                    </p:set>
                                    <p:anim calcmode="lin" valueType="num">
                                      <p:cBhvr>
                                        <p:cTn id="199" dur="500" fill="hold"/>
                                        <p:tgtEl>
                                          <p:spTgt spid="177"/>
                                        </p:tgtEl>
                                        <p:attrNameLst>
                                          <p:attrName>ppt_w</p:attrName>
                                        </p:attrNameLst>
                                      </p:cBhvr>
                                      <p:tavLst>
                                        <p:tav tm="0">
                                          <p:val>
                                            <p:strVal val="4/3*#ppt_w"/>
                                          </p:val>
                                        </p:tav>
                                        <p:tav tm="100000">
                                          <p:val>
                                            <p:strVal val="#ppt_w"/>
                                          </p:val>
                                        </p:tav>
                                      </p:tavLst>
                                    </p:anim>
                                    <p:anim calcmode="lin" valueType="num">
                                      <p:cBhvr>
                                        <p:cTn id="200" dur="500" fill="hold"/>
                                        <p:tgtEl>
                                          <p:spTgt spid="177"/>
                                        </p:tgtEl>
                                        <p:attrNameLst>
                                          <p:attrName>ppt_h</p:attrName>
                                        </p:attrNameLst>
                                      </p:cBhvr>
                                      <p:tavLst>
                                        <p:tav tm="0">
                                          <p:val>
                                            <p:strVal val="4/3*#ppt_h"/>
                                          </p:val>
                                        </p:tav>
                                        <p:tav tm="100000">
                                          <p:val>
                                            <p:strVal val="#ppt_h"/>
                                          </p:val>
                                        </p:tav>
                                      </p:tavLst>
                                    </p:anim>
                                  </p:childTnLst>
                                </p:cTn>
                              </p:par>
                              <p:par>
                                <p:cTn id="201" presetID="23" presetClass="entr" presetSubtype="288" fill="hold" nodeType="withEffect">
                                  <p:stCondLst>
                                    <p:cond delay="0"/>
                                  </p:stCondLst>
                                  <p:childTnLst>
                                    <p:set>
                                      <p:cBhvr>
                                        <p:cTn id="202" dur="1" fill="hold">
                                          <p:stCondLst>
                                            <p:cond delay="0"/>
                                          </p:stCondLst>
                                        </p:cTn>
                                        <p:tgtEl>
                                          <p:spTgt spid="179"/>
                                        </p:tgtEl>
                                        <p:attrNameLst>
                                          <p:attrName>style.visibility</p:attrName>
                                        </p:attrNameLst>
                                      </p:cBhvr>
                                      <p:to>
                                        <p:strVal val="visible"/>
                                      </p:to>
                                    </p:set>
                                    <p:anim calcmode="lin" valueType="num">
                                      <p:cBhvr>
                                        <p:cTn id="203" dur="500" fill="hold"/>
                                        <p:tgtEl>
                                          <p:spTgt spid="179"/>
                                        </p:tgtEl>
                                        <p:attrNameLst>
                                          <p:attrName>ppt_w</p:attrName>
                                        </p:attrNameLst>
                                      </p:cBhvr>
                                      <p:tavLst>
                                        <p:tav tm="0">
                                          <p:val>
                                            <p:strVal val="4/3*#ppt_w"/>
                                          </p:val>
                                        </p:tav>
                                        <p:tav tm="100000">
                                          <p:val>
                                            <p:strVal val="#ppt_w"/>
                                          </p:val>
                                        </p:tav>
                                      </p:tavLst>
                                    </p:anim>
                                    <p:anim calcmode="lin" valueType="num">
                                      <p:cBhvr>
                                        <p:cTn id="204" dur="500" fill="hold"/>
                                        <p:tgtEl>
                                          <p:spTgt spid="179"/>
                                        </p:tgtEl>
                                        <p:attrNameLst>
                                          <p:attrName>ppt_h</p:attrName>
                                        </p:attrNameLst>
                                      </p:cBhvr>
                                      <p:tavLst>
                                        <p:tav tm="0">
                                          <p:val>
                                            <p:strVal val="4/3*#ppt_h"/>
                                          </p:val>
                                        </p:tav>
                                        <p:tav tm="100000">
                                          <p:val>
                                            <p:strVal val="#ppt_h"/>
                                          </p:val>
                                        </p:tav>
                                      </p:tavLst>
                                    </p:anim>
                                  </p:childTnLst>
                                </p:cTn>
                              </p:par>
                              <p:par>
                                <p:cTn id="205" presetID="23" presetClass="entr" presetSubtype="288" fill="hold" nodeType="withEffect">
                                  <p:stCondLst>
                                    <p:cond delay="0"/>
                                  </p:stCondLst>
                                  <p:childTnLst>
                                    <p:set>
                                      <p:cBhvr>
                                        <p:cTn id="206" dur="1" fill="hold">
                                          <p:stCondLst>
                                            <p:cond delay="0"/>
                                          </p:stCondLst>
                                        </p:cTn>
                                        <p:tgtEl>
                                          <p:spTgt spid="129"/>
                                        </p:tgtEl>
                                        <p:attrNameLst>
                                          <p:attrName>style.visibility</p:attrName>
                                        </p:attrNameLst>
                                      </p:cBhvr>
                                      <p:to>
                                        <p:strVal val="visible"/>
                                      </p:to>
                                    </p:set>
                                    <p:anim calcmode="lin" valueType="num">
                                      <p:cBhvr>
                                        <p:cTn id="207" dur="500" fill="hold"/>
                                        <p:tgtEl>
                                          <p:spTgt spid="129"/>
                                        </p:tgtEl>
                                        <p:attrNameLst>
                                          <p:attrName>ppt_w</p:attrName>
                                        </p:attrNameLst>
                                      </p:cBhvr>
                                      <p:tavLst>
                                        <p:tav tm="0">
                                          <p:val>
                                            <p:strVal val="4/3*#ppt_w"/>
                                          </p:val>
                                        </p:tav>
                                        <p:tav tm="100000">
                                          <p:val>
                                            <p:strVal val="#ppt_w"/>
                                          </p:val>
                                        </p:tav>
                                      </p:tavLst>
                                    </p:anim>
                                    <p:anim calcmode="lin" valueType="num">
                                      <p:cBhvr>
                                        <p:cTn id="208" dur="500" fill="hold"/>
                                        <p:tgtEl>
                                          <p:spTgt spid="129"/>
                                        </p:tgtEl>
                                        <p:attrNameLst>
                                          <p:attrName>ppt_h</p:attrName>
                                        </p:attrNameLst>
                                      </p:cBhvr>
                                      <p:tavLst>
                                        <p:tav tm="0">
                                          <p:val>
                                            <p:strVal val="4/3*#ppt_h"/>
                                          </p:val>
                                        </p:tav>
                                        <p:tav tm="100000">
                                          <p:val>
                                            <p:strVal val="#ppt_h"/>
                                          </p:val>
                                        </p:tav>
                                      </p:tavLst>
                                    </p:anim>
                                  </p:childTnLst>
                                </p:cTn>
                              </p:par>
                              <p:par>
                                <p:cTn id="209" presetID="23" presetClass="entr" presetSubtype="288" fill="hold" nodeType="withEffect">
                                  <p:stCondLst>
                                    <p:cond delay="0"/>
                                  </p:stCondLst>
                                  <p:childTnLst>
                                    <p:set>
                                      <p:cBhvr>
                                        <p:cTn id="210" dur="1" fill="hold">
                                          <p:stCondLst>
                                            <p:cond delay="0"/>
                                          </p:stCondLst>
                                        </p:cTn>
                                        <p:tgtEl>
                                          <p:spTgt spid="158"/>
                                        </p:tgtEl>
                                        <p:attrNameLst>
                                          <p:attrName>style.visibility</p:attrName>
                                        </p:attrNameLst>
                                      </p:cBhvr>
                                      <p:to>
                                        <p:strVal val="visible"/>
                                      </p:to>
                                    </p:set>
                                    <p:anim calcmode="lin" valueType="num">
                                      <p:cBhvr>
                                        <p:cTn id="211" dur="500" fill="hold"/>
                                        <p:tgtEl>
                                          <p:spTgt spid="158"/>
                                        </p:tgtEl>
                                        <p:attrNameLst>
                                          <p:attrName>ppt_w</p:attrName>
                                        </p:attrNameLst>
                                      </p:cBhvr>
                                      <p:tavLst>
                                        <p:tav tm="0">
                                          <p:val>
                                            <p:strVal val="4/3*#ppt_w"/>
                                          </p:val>
                                        </p:tav>
                                        <p:tav tm="100000">
                                          <p:val>
                                            <p:strVal val="#ppt_w"/>
                                          </p:val>
                                        </p:tav>
                                      </p:tavLst>
                                    </p:anim>
                                    <p:anim calcmode="lin" valueType="num">
                                      <p:cBhvr>
                                        <p:cTn id="212" dur="500" fill="hold"/>
                                        <p:tgtEl>
                                          <p:spTgt spid="158"/>
                                        </p:tgtEl>
                                        <p:attrNameLst>
                                          <p:attrName>ppt_h</p:attrName>
                                        </p:attrNameLst>
                                      </p:cBhvr>
                                      <p:tavLst>
                                        <p:tav tm="0">
                                          <p:val>
                                            <p:strVal val="4/3*#ppt_h"/>
                                          </p:val>
                                        </p:tav>
                                        <p:tav tm="100000">
                                          <p:val>
                                            <p:strVal val="#ppt_h"/>
                                          </p:val>
                                        </p:tav>
                                      </p:tavLst>
                                    </p:anim>
                                  </p:childTnLst>
                                </p:cTn>
                              </p:par>
                              <p:par>
                                <p:cTn id="213" presetID="23" presetClass="entr" presetSubtype="288" fill="hold" nodeType="withEffect">
                                  <p:stCondLst>
                                    <p:cond delay="0"/>
                                  </p:stCondLst>
                                  <p:childTnLst>
                                    <p:set>
                                      <p:cBhvr>
                                        <p:cTn id="214" dur="1" fill="hold">
                                          <p:stCondLst>
                                            <p:cond delay="0"/>
                                          </p:stCondLst>
                                        </p:cTn>
                                        <p:tgtEl>
                                          <p:spTgt spid="156"/>
                                        </p:tgtEl>
                                        <p:attrNameLst>
                                          <p:attrName>style.visibility</p:attrName>
                                        </p:attrNameLst>
                                      </p:cBhvr>
                                      <p:to>
                                        <p:strVal val="visible"/>
                                      </p:to>
                                    </p:set>
                                    <p:anim calcmode="lin" valueType="num">
                                      <p:cBhvr>
                                        <p:cTn id="215" dur="500" fill="hold"/>
                                        <p:tgtEl>
                                          <p:spTgt spid="156"/>
                                        </p:tgtEl>
                                        <p:attrNameLst>
                                          <p:attrName>ppt_w</p:attrName>
                                        </p:attrNameLst>
                                      </p:cBhvr>
                                      <p:tavLst>
                                        <p:tav tm="0">
                                          <p:val>
                                            <p:strVal val="4/3*#ppt_w"/>
                                          </p:val>
                                        </p:tav>
                                        <p:tav tm="100000">
                                          <p:val>
                                            <p:strVal val="#ppt_w"/>
                                          </p:val>
                                        </p:tav>
                                      </p:tavLst>
                                    </p:anim>
                                    <p:anim calcmode="lin" valueType="num">
                                      <p:cBhvr>
                                        <p:cTn id="216" dur="500" fill="hold"/>
                                        <p:tgtEl>
                                          <p:spTgt spid="156"/>
                                        </p:tgtEl>
                                        <p:attrNameLst>
                                          <p:attrName>ppt_h</p:attrName>
                                        </p:attrNameLst>
                                      </p:cBhvr>
                                      <p:tavLst>
                                        <p:tav tm="0">
                                          <p:val>
                                            <p:strVal val="4/3*#ppt_h"/>
                                          </p:val>
                                        </p:tav>
                                        <p:tav tm="100000">
                                          <p:val>
                                            <p:strVal val="#ppt_h"/>
                                          </p:val>
                                        </p:tav>
                                      </p:tavLst>
                                    </p:anim>
                                  </p:childTnLst>
                                </p:cTn>
                              </p:par>
                              <p:par>
                                <p:cTn id="217" presetID="23" presetClass="entr" presetSubtype="288" fill="hold" nodeType="withEffect">
                                  <p:stCondLst>
                                    <p:cond delay="0"/>
                                  </p:stCondLst>
                                  <p:childTnLst>
                                    <p:set>
                                      <p:cBhvr>
                                        <p:cTn id="218" dur="1" fill="hold">
                                          <p:stCondLst>
                                            <p:cond delay="0"/>
                                          </p:stCondLst>
                                        </p:cTn>
                                        <p:tgtEl>
                                          <p:spTgt spid="152"/>
                                        </p:tgtEl>
                                        <p:attrNameLst>
                                          <p:attrName>style.visibility</p:attrName>
                                        </p:attrNameLst>
                                      </p:cBhvr>
                                      <p:to>
                                        <p:strVal val="visible"/>
                                      </p:to>
                                    </p:set>
                                    <p:anim calcmode="lin" valueType="num">
                                      <p:cBhvr>
                                        <p:cTn id="219" dur="500" fill="hold"/>
                                        <p:tgtEl>
                                          <p:spTgt spid="152"/>
                                        </p:tgtEl>
                                        <p:attrNameLst>
                                          <p:attrName>ppt_w</p:attrName>
                                        </p:attrNameLst>
                                      </p:cBhvr>
                                      <p:tavLst>
                                        <p:tav tm="0">
                                          <p:val>
                                            <p:strVal val="4/3*#ppt_w"/>
                                          </p:val>
                                        </p:tav>
                                        <p:tav tm="100000">
                                          <p:val>
                                            <p:strVal val="#ppt_w"/>
                                          </p:val>
                                        </p:tav>
                                      </p:tavLst>
                                    </p:anim>
                                    <p:anim calcmode="lin" valueType="num">
                                      <p:cBhvr>
                                        <p:cTn id="220" dur="500" fill="hold"/>
                                        <p:tgtEl>
                                          <p:spTgt spid="152"/>
                                        </p:tgtEl>
                                        <p:attrNameLst>
                                          <p:attrName>ppt_h</p:attrName>
                                        </p:attrNameLst>
                                      </p:cBhvr>
                                      <p:tavLst>
                                        <p:tav tm="0">
                                          <p:val>
                                            <p:strVal val="4/3*#ppt_h"/>
                                          </p:val>
                                        </p:tav>
                                        <p:tav tm="100000">
                                          <p:val>
                                            <p:strVal val="#ppt_h"/>
                                          </p:val>
                                        </p:tav>
                                      </p:tavLst>
                                    </p:anim>
                                  </p:childTnLst>
                                </p:cTn>
                              </p:par>
                              <p:par>
                                <p:cTn id="221" presetID="23" presetClass="entr" presetSubtype="288" fill="hold" nodeType="withEffect">
                                  <p:stCondLst>
                                    <p:cond delay="0"/>
                                  </p:stCondLst>
                                  <p:childTnLst>
                                    <p:set>
                                      <p:cBhvr>
                                        <p:cTn id="222" dur="1" fill="hold">
                                          <p:stCondLst>
                                            <p:cond delay="0"/>
                                          </p:stCondLst>
                                        </p:cTn>
                                        <p:tgtEl>
                                          <p:spTgt spid="154"/>
                                        </p:tgtEl>
                                        <p:attrNameLst>
                                          <p:attrName>style.visibility</p:attrName>
                                        </p:attrNameLst>
                                      </p:cBhvr>
                                      <p:to>
                                        <p:strVal val="visible"/>
                                      </p:to>
                                    </p:set>
                                    <p:anim calcmode="lin" valueType="num">
                                      <p:cBhvr>
                                        <p:cTn id="223" dur="500" fill="hold"/>
                                        <p:tgtEl>
                                          <p:spTgt spid="154"/>
                                        </p:tgtEl>
                                        <p:attrNameLst>
                                          <p:attrName>ppt_w</p:attrName>
                                        </p:attrNameLst>
                                      </p:cBhvr>
                                      <p:tavLst>
                                        <p:tav tm="0">
                                          <p:val>
                                            <p:strVal val="4/3*#ppt_w"/>
                                          </p:val>
                                        </p:tav>
                                        <p:tav tm="100000">
                                          <p:val>
                                            <p:strVal val="#ppt_w"/>
                                          </p:val>
                                        </p:tav>
                                      </p:tavLst>
                                    </p:anim>
                                    <p:anim calcmode="lin" valueType="num">
                                      <p:cBhvr>
                                        <p:cTn id="224" dur="500" fill="hold"/>
                                        <p:tgtEl>
                                          <p:spTgt spid="154"/>
                                        </p:tgtEl>
                                        <p:attrNameLst>
                                          <p:attrName>ppt_h</p:attrName>
                                        </p:attrNameLst>
                                      </p:cBhvr>
                                      <p:tavLst>
                                        <p:tav tm="0">
                                          <p:val>
                                            <p:strVal val="4/3*#ppt_h"/>
                                          </p:val>
                                        </p:tav>
                                        <p:tav tm="100000">
                                          <p:val>
                                            <p:strVal val="#ppt_h"/>
                                          </p:val>
                                        </p:tav>
                                      </p:tavLst>
                                    </p:anim>
                                  </p:childTnLst>
                                </p:cTn>
                              </p:par>
                              <p:par>
                                <p:cTn id="225" presetID="23" presetClass="entr" presetSubtype="288" fill="hold" nodeType="withEffect">
                                  <p:stCondLst>
                                    <p:cond delay="0"/>
                                  </p:stCondLst>
                                  <p:childTnLst>
                                    <p:set>
                                      <p:cBhvr>
                                        <p:cTn id="226" dur="1" fill="hold">
                                          <p:stCondLst>
                                            <p:cond delay="0"/>
                                          </p:stCondLst>
                                        </p:cTn>
                                        <p:tgtEl>
                                          <p:spTgt spid="128"/>
                                        </p:tgtEl>
                                        <p:attrNameLst>
                                          <p:attrName>style.visibility</p:attrName>
                                        </p:attrNameLst>
                                      </p:cBhvr>
                                      <p:to>
                                        <p:strVal val="visible"/>
                                      </p:to>
                                    </p:set>
                                    <p:anim calcmode="lin" valueType="num">
                                      <p:cBhvr>
                                        <p:cTn id="227" dur="500" fill="hold"/>
                                        <p:tgtEl>
                                          <p:spTgt spid="128"/>
                                        </p:tgtEl>
                                        <p:attrNameLst>
                                          <p:attrName>ppt_w</p:attrName>
                                        </p:attrNameLst>
                                      </p:cBhvr>
                                      <p:tavLst>
                                        <p:tav tm="0">
                                          <p:val>
                                            <p:strVal val="4/3*#ppt_w"/>
                                          </p:val>
                                        </p:tav>
                                        <p:tav tm="100000">
                                          <p:val>
                                            <p:strVal val="#ppt_w"/>
                                          </p:val>
                                        </p:tav>
                                      </p:tavLst>
                                    </p:anim>
                                    <p:anim calcmode="lin" valueType="num">
                                      <p:cBhvr>
                                        <p:cTn id="228" dur="500" fill="hold"/>
                                        <p:tgtEl>
                                          <p:spTgt spid="128"/>
                                        </p:tgtEl>
                                        <p:attrNameLst>
                                          <p:attrName>ppt_h</p:attrName>
                                        </p:attrNameLst>
                                      </p:cBhvr>
                                      <p:tavLst>
                                        <p:tav tm="0">
                                          <p:val>
                                            <p:strVal val="4/3*#ppt_h"/>
                                          </p:val>
                                        </p:tav>
                                        <p:tav tm="100000">
                                          <p:val>
                                            <p:strVal val="#ppt_h"/>
                                          </p:val>
                                        </p:tav>
                                      </p:tavLst>
                                    </p:anim>
                                  </p:childTnLst>
                                </p:cTn>
                              </p:par>
                              <p:par>
                                <p:cTn id="229" presetID="23" presetClass="entr" presetSubtype="288" fill="hold" nodeType="withEffect">
                                  <p:stCondLst>
                                    <p:cond delay="0"/>
                                  </p:stCondLst>
                                  <p:childTnLst>
                                    <p:set>
                                      <p:cBhvr>
                                        <p:cTn id="230" dur="1" fill="hold">
                                          <p:stCondLst>
                                            <p:cond delay="0"/>
                                          </p:stCondLst>
                                        </p:cTn>
                                        <p:tgtEl>
                                          <p:spTgt spid="182"/>
                                        </p:tgtEl>
                                        <p:attrNameLst>
                                          <p:attrName>style.visibility</p:attrName>
                                        </p:attrNameLst>
                                      </p:cBhvr>
                                      <p:to>
                                        <p:strVal val="visible"/>
                                      </p:to>
                                    </p:set>
                                    <p:anim calcmode="lin" valueType="num">
                                      <p:cBhvr>
                                        <p:cTn id="231" dur="500" fill="hold"/>
                                        <p:tgtEl>
                                          <p:spTgt spid="182"/>
                                        </p:tgtEl>
                                        <p:attrNameLst>
                                          <p:attrName>ppt_w</p:attrName>
                                        </p:attrNameLst>
                                      </p:cBhvr>
                                      <p:tavLst>
                                        <p:tav tm="0">
                                          <p:val>
                                            <p:strVal val="4/3*#ppt_w"/>
                                          </p:val>
                                        </p:tav>
                                        <p:tav tm="100000">
                                          <p:val>
                                            <p:strVal val="#ppt_w"/>
                                          </p:val>
                                        </p:tav>
                                      </p:tavLst>
                                    </p:anim>
                                    <p:anim calcmode="lin" valueType="num">
                                      <p:cBhvr>
                                        <p:cTn id="232" dur="500" fill="hold"/>
                                        <p:tgtEl>
                                          <p:spTgt spid="182"/>
                                        </p:tgtEl>
                                        <p:attrNameLst>
                                          <p:attrName>ppt_h</p:attrName>
                                        </p:attrNameLst>
                                      </p:cBhvr>
                                      <p:tavLst>
                                        <p:tav tm="0">
                                          <p:val>
                                            <p:strVal val="4/3*#ppt_h"/>
                                          </p:val>
                                        </p:tav>
                                        <p:tav tm="100000">
                                          <p:val>
                                            <p:strVal val="#ppt_h"/>
                                          </p:val>
                                        </p:tav>
                                      </p:tavLst>
                                    </p:anim>
                                  </p:childTnLst>
                                </p:cTn>
                              </p:par>
                              <p:par>
                                <p:cTn id="233" presetID="23" presetClass="entr" presetSubtype="288" fill="hold" nodeType="withEffect">
                                  <p:stCondLst>
                                    <p:cond delay="0"/>
                                  </p:stCondLst>
                                  <p:childTnLst>
                                    <p:set>
                                      <p:cBhvr>
                                        <p:cTn id="234" dur="1" fill="hold">
                                          <p:stCondLst>
                                            <p:cond delay="0"/>
                                          </p:stCondLst>
                                        </p:cTn>
                                        <p:tgtEl>
                                          <p:spTgt spid="174"/>
                                        </p:tgtEl>
                                        <p:attrNameLst>
                                          <p:attrName>style.visibility</p:attrName>
                                        </p:attrNameLst>
                                      </p:cBhvr>
                                      <p:to>
                                        <p:strVal val="visible"/>
                                      </p:to>
                                    </p:set>
                                    <p:anim calcmode="lin" valueType="num">
                                      <p:cBhvr>
                                        <p:cTn id="235" dur="500" fill="hold"/>
                                        <p:tgtEl>
                                          <p:spTgt spid="174"/>
                                        </p:tgtEl>
                                        <p:attrNameLst>
                                          <p:attrName>ppt_w</p:attrName>
                                        </p:attrNameLst>
                                      </p:cBhvr>
                                      <p:tavLst>
                                        <p:tav tm="0">
                                          <p:val>
                                            <p:strVal val="4/3*#ppt_w"/>
                                          </p:val>
                                        </p:tav>
                                        <p:tav tm="100000">
                                          <p:val>
                                            <p:strVal val="#ppt_w"/>
                                          </p:val>
                                        </p:tav>
                                      </p:tavLst>
                                    </p:anim>
                                    <p:anim calcmode="lin" valueType="num">
                                      <p:cBhvr>
                                        <p:cTn id="236" dur="500" fill="hold"/>
                                        <p:tgtEl>
                                          <p:spTgt spid="174"/>
                                        </p:tgtEl>
                                        <p:attrNameLst>
                                          <p:attrName>ppt_h</p:attrName>
                                        </p:attrNameLst>
                                      </p:cBhvr>
                                      <p:tavLst>
                                        <p:tav tm="0">
                                          <p:val>
                                            <p:strVal val="4/3*#ppt_h"/>
                                          </p:val>
                                        </p:tav>
                                        <p:tav tm="100000">
                                          <p:val>
                                            <p:strVal val="#ppt_h"/>
                                          </p:val>
                                        </p:tav>
                                      </p:tavLst>
                                    </p:anim>
                                  </p:childTnLst>
                                </p:cTn>
                              </p:par>
                              <p:par>
                                <p:cTn id="237" presetID="23" presetClass="entr" presetSubtype="288" fill="hold" nodeType="withEffect">
                                  <p:stCondLst>
                                    <p:cond delay="0"/>
                                  </p:stCondLst>
                                  <p:childTnLst>
                                    <p:set>
                                      <p:cBhvr>
                                        <p:cTn id="238" dur="1" fill="hold">
                                          <p:stCondLst>
                                            <p:cond delay="0"/>
                                          </p:stCondLst>
                                        </p:cTn>
                                        <p:tgtEl>
                                          <p:spTgt spid="176"/>
                                        </p:tgtEl>
                                        <p:attrNameLst>
                                          <p:attrName>style.visibility</p:attrName>
                                        </p:attrNameLst>
                                      </p:cBhvr>
                                      <p:to>
                                        <p:strVal val="visible"/>
                                      </p:to>
                                    </p:set>
                                    <p:anim calcmode="lin" valueType="num">
                                      <p:cBhvr>
                                        <p:cTn id="239" dur="500" fill="hold"/>
                                        <p:tgtEl>
                                          <p:spTgt spid="176"/>
                                        </p:tgtEl>
                                        <p:attrNameLst>
                                          <p:attrName>ppt_w</p:attrName>
                                        </p:attrNameLst>
                                      </p:cBhvr>
                                      <p:tavLst>
                                        <p:tav tm="0">
                                          <p:val>
                                            <p:strVal val="4/3*#ppt_w"/>
                                          </p:val>
                                        </p:tav>
                                        <p:tav tm="100000">
                                          <p:val>
                                            <p:strVal val="#ppt_w"/>
                                          </p:val>
                                        </p:tav>
                                      </p:tavLst>
                                    </p:anim>
                                    <p:anim calcmode="lin" valueType="num">
                                      <p:cBhvr>
                                        <p:cTn id="240" dur="500" fill="hold"/>
                                        <p:tgtEl>
                                          <p:spTgt spid="176"/>
                                        </p:tgtEl>
                                        <p:attrNameLst>
                                          <p:attrName>ppt_h</p:attrName>
                                        </p:attrNameLst>
                                      </p:cBhvr>
                                      <p:tavLst>
                                        <p:tav tm="0">
                                          <p:val>
                                            <p:strVal val="4/3*#ppt_h"/>
                                          </p:val>
                                        </p:tav>
                                        <p:tav tm="100000">
                                          <p:val>
                                            <p:strVal val="#ppt_h"/>
                                          </p:val>
                                        </p:tav>
                                      </p:tavLst>
                                    </p:anim>
                                  </p:childTnLst>
                                </p:cTn>
                              </p:par>
                              <p:par>
                                <p:cTn id="241" presetID="23" presetClass="entr" presetSubtype="288" fill="hold" nodeType="withEffect">
                                  <p:stCondLst>
                                    <p:cond delay="0"/>
                                  </p:stCondLst>
                                  <p:childTnLst>
                                    <p:set>
                                      <p:cBhvr>
                                        <p:cTn id="242" dur="1" fill="hold">
                                          <p:stCondLst>
                                            <p:cond delay="0"/>
                                          </p:stCondLst>
                                        </p:cTn>
                                        <p:tgtEl>
                                          <p:spTgt spid="167"/>
                                        </p:tgtEl>
                                        <p:attrNameLst>
                                          <p:attrName>style.visibility</p:attrName>
                                        </p:attrNameLst>
                                      </p:cBhvr>
                                      <p:to>
                                        <p:strVal val="visible"/>
                                      </p:to>
                                    </p:set>
                                    <p:anim calcmode="lin" valueType="num">
                                      <p:cBhvr>
                                        <p:cTn id="243" dur="500" fill="hold"/>
                                        <p:tgtEl>
                                          <p:spTgt spid="167"/>
                                        </p:tgtEl>
                                        <p:attrNameLst>
                                          <p:attrName>ppt_w</p:attrName>
                                        </p:attrNameLst>
                                      </p:cBhvr>
                                      <p:tavLst>
                                        <p:tav tm="0">
                                          <p:val>
                                            <p:strVal val="4/3*#ppt_w"/>
                                          </p:val>
                                        </p:tav>
                                        <p:tav tm="100000">
                                          <p:val>
                                            <p:strVal val="#ppt_w"/>
                                          </p:val>
                                        </p:tav>
                                      </p:tavLst>
                                    </p:anim>
                                    <p:anim calcmode="lin" valueType="num">
                                      <p:cBhvr>
                                        <p:cTn id="244" dur="500" fill="hold"/>
                                        <p:tgtEl>
                                          <p:spTgt spid="167"/>
                                        </p:tgtEl>
                                        <p:attrNameLst>
                                          <p:attrName>ppt_h</p:attrName>
                                        </p:attrNameLst>
                                      </p:cBhvr>
                                      <p:tavLst>
                                        <p:tav tm="0">
                                          <p:val>
                                            <p:strVal val="4/3*#ppt_h"/>
                                          </p:val>
                                        </p:tav>
                                        <p:tav tm="100000">
                                          <p:val>
                                            <p:strVal val="#ppt_h"/>
                                          </p:val>
                                        </p:tav>
                                      </p:tavLst>
                                    </p:anim>
                                  </p:childTnLst>
                                </p:cTn>
                              </p:par>
                              <p:par>
                                <p:cTn id="245" presetID="23" presetClass="entr" presetSubtype="288" fill="hold" nodeType="withEffect">
                                  <p:stCondLst>
                                    <p:cond delay="0"/>
                                  </p:stCondLst>
                                  <p:childTnLst>
                                    <p:set>
                                      <p:cBhvr>
                                        <p:cTn id="246" dur="1" fill="hold">
                                          <p:stCondLst>
                                            <p:cond delay="0"/>
                                          </p:stCondLst>
                                        </p:cTn>
                                        <p:tgtEl>
                                          <p:spTgt spid="135"/>
                                        </p:tgtEl>
                                        <p:attrNameLst>
                                          <p:attrName>style.visibility</p:attrName>
                                        </p:attrNameLst>
                                      </p:cBhvr>
                                      <p:to>
                                        <p:strVal val="visible"/>
                                      </p:to>
                                    </p:set>
                                    <p:anim calcmode="lin" valueType="num">
                                      <p:cBhvr>
                                        <p:cTn id="247" dur="500" fill="hold"/>
                                        <p:tgtEl>
                                          <p:spTgt spid="135"/>
                                        </p:tgtEl>
                                        <p:attrNameLst>
                                          <p:attrName>ppt_w</p:attrName>
                                        </p:attrNameLst>
                                      </p:cBhvr>
                                      <p:tavLst>
                                        <p:tav tm="0">
                                          <p:val>
                                            <p:strVal val="4/3*#ppt_w"/>
                                          </p:val>
                                        </p:tav>
                                        <p:tav tm="100000">
                                          <p:val>
                                            <p:strVal val="#ppt_w"/>
                                          </p:val>
                                        </p:tav>
                                      </p:tavLst>
                                    </p:anim>
                                    <p:anim calcmode="lin" valueType="num">
                                      <p:cBhvr>
                                        <p:cTn id="248" dur="500" fill="hold"/>
                                        <p:tgtEl>
                                          <p:spTgt spid="135"/>
                                        </p:tgtEl>
                                        <p:attrNameLst>
                                          <p:attrName>ppt_h</p:attrName>
                                        </p:attrNameLst>
                                      </p:cBhvr>
                                      <p:tavLst>
                                        <p:tav tm="0">
                                          <p:val>
                                            <p:strVal val="4/3*#ppt_h"/>
                                          </p:val>
                                        </p:tav>
                                        <p:tav tm="100000">
                                          <p:val>
                                            <p:strVal val="#ppt_h"/>
                                          </p:val>
                                        </p:tav>
                                      </p:tavLst>
                                    </p:anim>
                                  </p:childTnLst>
                                </p:cTn>
                              </p:par>
                              <p:par>
                                <p:cTn id="249" presetID="23" presetClass="entr" presetSubtype="288" fill="hold" nodeType="withEffect">
                                  <p:stCondLst>
                                    <p:cond delay="0"/>
                                  </p:stCondLst>
                                  <p:childTnLst>
                                    <p:set>
                                      <p:cBhvr>
                                        <p:cTn id="250" dur="1" fill="hold">
                                          <p:stCondLst>
                                            <p:cond delay="0"/>
                                          </p:stCondLst>
                                        </p:cTn>
                                        <p:tgtEl>
                                          <p:spTgt spid="131"/>
                                        </p:tgtEl>
                                        <p:attrNameLst>
                                          <p:attrName>style.visibility</p:attrName>
                                        </p:attrNameLst>
                                      </p:cBhvr>
                                      <p:to>
                                        <p:strVal val="visible"/>
                                      </p:to>
                                    </p:set>
                                    <p:anim calcmode="lin" valueType="num">
                                      <p:cBhvr>
                                        <p:cTn id="251" dur="500" fill="hold"/>
                                        <p:tgtEl>
                                          <p:spTgt spid="131"/>
                                        </p:tgtEl>
                                        <p:attrNameLst>
                                          <p:attrName>ppt_w</p:attrName>
                                        </p:attrNameLst>
                                      </p:cBhvr>
                                      <p:tavLst>
                                        <p:tav tm="0">
                                          <p:val>
                                            <p:strVal val="4/3*#ppt_w"/>
                                          </p:val>
                                        </p:tav>
                                        <p:tav tm="100000">
                                          <p:val>
                                            <p:strVal val="#ppt_w"/>
                                          </p:val>
                                        </p:tav>
                                      </p:tavLst>
                                    </p:anim>
                                    <p:anim calcmode="lin" valueType="num">
                                      <p:cBhvr>
                                        <p:cTn id="252" dur="500" fill="hold"/>
                                        <p:tgtEl>
                                          <p:spTgt spid="131"/>
                                        </p:tgtEl>
                                        <p:attrNameLst>
                                          <p:attrName>ppt_h</p:attrName>
                                        </p:attrNameLst>
                                      </p:cBhvr>
                                      <p:tavLst>
                                        <p:tav tm="0">
                                          <p:val>
                                            <p:strVal val="4/3*#ppt_h"/>
                                          </p:val>
                                        </p:tav>
                                        <p:tav tm="100000">
                                          <p:val>
                                            <p:strVal val="#ppt_h"/>
                                          </p:val>
                                        </p:tav>
                                      </p:tavLst>
                                    </p:anim>
                                  </p:childTnLst>
                                </p:cTn>
                              </p:par>
                              <p:par>
                                <p:cTn id="253" presetID="23" presetClass="entr" presetSubtype="288" fill="hold" nodeType="withEffect">
                                  <p:stCondLst>
                                    <p:cond delay="0"/>
                                  </p:stCondLst>
                                  <p:childTnLst>
                                    <p:set>
                                      <p:cBhvr>
                                        <p:cTn id="254" dur="1" fill="hold">
                                          <p:stCondLst>
                                            <p:cond delay="0"/>
                                          </p:stCondLst>
                                        </p:cTn>
                                        <p:tgtEl>
                                          <p:spTgt spid="157"/>
                                        </p:tgtEl>
                                        <p:attrNameLst>
                                          <p:attrName>style.visibility</p:attrName>
                                        </p:attrNameLst>
                                      </p:cBhvr>
                                      <p:to>
                                        <p:strVal val="visible"/>
                                      </p:to>
                                    </p:set>
                                    <p:anim calcmode="lin" valueType="num">
                                      <p:cBhvr>
                                        <p:cTn id="255" dur="500" fill="hold"/>
                                        <p:tgtEl>
                                          <p:spTgt spid="157"/>
                                        </p:tgtEl>
                                        <p:attrNameLst>
                                          <p:attrName>ppt_w</p:attrName>
                                        </p:attrNameLst>
                                      </p:cBhvr>
                                      <p:tavLst>
                                        <p:tav tm="0">
                                          <p:val>
                                            <p:strVal val="4/3*#ppt_w"/>
                                          </p:val>
                                        </p:tav>
                                        <p:tav tm="100000">
                                          <p:val>
                                            <p:strVal val="#ppt_w"/>
                                          </p:val>
                                        </p:tav>
                                      </p:tavLst>
                                    </p:anim>
                                    <p:anim calcmode="lin" valueType="num">
                                      <p:cBhvr>
                                        <p:cTn id="256" dur="500" fill="hold"/>
                                        <p:tgtEl>
                                          <p:spTgt spid="157"/>
                                        </p:tgtEl>
                                        <p:attrNameLst>
                                          <p:attrName>ppt_h</p:attrName>
                                        </p:attrNameLst>
                                      </p:cBhvr>
                                      <p:tavLst>
                                        <p:tav tm="0">
                                          <p:val>
                                            <p:strVal val="4/3*#ppt_h"/>
                                          </p:val>
                                        </p:tav>
                                        <p:tav tm="100000">
                                          <p:val>
                                            <p:strVal val="#ppt_h"/>
                                          </p:val>
                                        </p:tav>
                                      </p:tavLst>
                                    </p:anim>
                                  </p:childTnLst>
                                </p:cTn>
                              </p:par>
                              <p:par>
                                <p:cTn id="257" presetID="23" presetClass="entr" presetSubtype="288" fill="hold" nodeType="withEffect">
                                  <p:stCondLst>
                                    <p:cond delay="0"/>
                                  </p:stCondLst>
                                  <p:childTnLst>
                                    <p:set>
                                      <p:cBhvr>
                                        <p:cTn id="258" dur="1" fill="hold">
                                          <p:stCondLst>
                                            <p:cond delay="0"/>
                                          </p:stCondLst>
                                        </p:cTn>
                                        <p:tgtEl>
                                          <p:spTgt spid="153"/>
                                        </p:tgtEl>
                                        <p:attrNameLst>
                                          <p:attrName>style.visibility</p:attrName>
                                        </p:attrNameLst>
                                      </p:cBhvr>
                                      <p:to>
                                        <p:strVal val="visible"/>
                                      </p:to>
                                    </p:set>
                                    <p:anim calcmode="lin" valueType="num">
                                      <p:cBhvr>
                                        <p:cTn id="259" dur="500" fill="hold"/>
                                        <p:tgtEl>
                                          <p:spTgt spid="153"/>
                                        </p:tgtEl>
                                        <p:attrNameLst>
                                          <p:attrName>ppt_w</p:attrName>
                                        </p:attrNameLst>
                                      </p:cBhvr>
                                      <p:tavLst>
                                        <p:tav tm="0">
                                          <p:val>
                                            <p:strVal val="4/3*#ppt_w"/>
                                          </p:val>
                                        </p:tav>
                                        <p:tav tm="100000">
                                          <p:val>
                                            <p:strVal val="#ppt_w"/>
                                          </p:val>
                                        </p:tav>
                                      </p:tavLst>
                                    </p:anim>
                                    <p:anim calcmode="lin" valueType="num">
                                      <p:cBhvr>
                                        <p:cTn id="260" dur="500" fill="hold"/>
                                        <p:tgtEl>
                                          <p:spTgt spid="153"/>
                                        </p:tgtEl>
                                        <p:attrNameLst>
                                          <p:attrName>ppt_h</p:attrName>
                                        </p:attrNameLst>
                                      </p:cBhvr>
                                      <p:tavLst>
                                        <p:tav tm="0">
                                          <p:val>
                                            <p:strVal val="4/3*#ppt_h"/>
                                          </p:val>
                                        </p:tav>
                                        <p:tav tm="100000">
                                          <p:val>
                                            <p:strVal val="#ppt_h"/>
                                          </p:val>
                                        </p:tav>
                                      </p:tavLst>
                                    </p:anim>
                                  </p:childTnLst>
                                </p:cTn>
                              </p:par>
                              <p:par>
                                <p:cTn id="261" presetID="23" presetClass="entr" presetSubtype="288" fill="hold" nodeType="withEffect">
                                  <p:stCondLst>
                                    <p:cond delay="0"/>
                                  </p:stCondLst>
                                  <p:childTnLst>
                                    <p:set>
                                      <p:cBhvr>
                                        <p:cTn id="262" dur="1" fill="hold">
                                          <p:stCondLst>
                                            <p:cond delay="0"/>
                                          </p:stCondLst>
                                        </p:cTn>
                                        <p:tgtEl>
                                          <p:spTgt spid="130"/>
                                        </p:tgtEl>
                                        <p:attrNameLst>
                                          <p:attrName>style.visibility</p:attrName>
                                        </p:attrNameLst>
                                      </p:cBhvr>
                                      <p:to>
                                        <p:strVal val="visible"/>
                                      </p:to>
                                    </p:set>
                                    <p:anim calcmode="lin" valueType="num">
                                      <p:cBhvr>
                                        <p:cTn id="263" dur="500" fill="hold"/>
                                        <p:tgtEl>
                                          <p:spTgt spid="130"/>
                                        </p:tgtEl>
                                        <p:attrNameLst>
                                          <p:attrName>ppt_w</p:attrName>
                                        </p:attrNameLst>
                                      </p:cBhvr>
                                      <p:tavLst>
                                        <p:tav tm="0">
                                          <p:val>
                                            <p:strVal val="4/3*#ppt_w"/>
                                          </p:val>
                                        </p:tav>
                                        <p:tav tm="100000">
                                          <p:val>
                                            <p:strVal val="#ppt_w"/>
                                          </p:val>
                                        </p:tav>
                                      </p:tavLst>
                                    </p:anim>
                                    <p:anim calcmode="lin" valueType="num">
                                      <p:cBhvr>
                                        <p:cTn id="264" dur="500" fill="hold"/>
                                        <p:tgtEl>
                                          <p:spTgt spid="130"/>
                                        </p:tgtEl>
                                        <p:attrNameLst>
                                          <p:attrName>ppt_h</p:attrName>
                                        </p:attrNameLst>
                                      </p:cBhvr>
                                      <p:tavLst>
                                        <p:tav tm="0">
                                          <p:val>
                                            <p:strVal val="4/3*#ppt_h"/>
                                          </p:val>
                                        </p:tav>
                                        <p:tav tm="100000">
                                          <p:val>
                                            <p:strVal val="#ppt_h"/>
                                          </p:val>
                                        </p:tav>
                                      </p:tavLst>
                                    </p:anim>
                                  </p:childTnLst>
                                </p:cTn>
                              </p:par>
                              <p:par>
                                <p:cTn id="265" presetID="23" presetClass="entr" presetSubtype="288" fill="hold" nodeType="withEffect">
                                  <p:stCondLst>
                                    <p:cond delay="0"/>
                                  </p:stCondLst>
                                  <p:childTnLst>
                                    <p:set>
                                      <p:cBhvr>
                                        <p:cTn id="266" dur="1" fill="hold">
                                          <p:stCondLst>
                                            <p:cond delay="0"/>
                                          </p:stCondLst>
                                        </p:cTn>
                                        <p:tgtEl>
                                          <p:spTgt spid="133"/>
                                        </p:tgtEl>
                                        <p:attrNameLst>
                                          <p:attrName>style.visibility</p:attrName>
                                        </p:attrNameLst>
                                      </p:cBhvr>
                                      <p:to>
                                        <p:strVal val="visible"/>
                                      </p:to>
                                    </p:set>
                                    <p:anim calcmode="lin" valueType="num">
                                      <p:cBhvr>
                                        <p:cTn id="267" dur="500" fill="hold"/>
                                        <p:tgtEl>
                                          <p:spTgt spid="133"/>
                                        </p:tgtEl>
                                        <p:attrNameLst>
                                          <p:attrName>ppt_w</p:attrName>
                                        </p:attrNameLst>
                                      </p:cBhvr>
                                      <p:tavLst>
                                        <p:tav tm="0">
                                          <p:val>
                                            <p:strVal val="4/3*#ppt_w"/>
                                          </p:val>
                                        </p:tav>
                                        <p:tav tm="100000">
                                          <p:val>
                                            <p:strVal val="#ppt_w"/>
                                          </p:val>
                                        </p:tav>
                                      </p:tavLst>
                                    </p:anim>
                                    <p:anim calcmode="lin" valueType="num">
                                      <p:cBhvr>
                                        <p:cTn id="268" dur="500" fill="hold"/>
                                        <p:tgtEl>
                                          <p:spTgt spid="133"/>
                                        </p:tgtEl>
                                        <p:attrNameLst>
                                          <p:attrName>ppt_h</p:attrName>
                                        </p:attrNameLst>
                                      </p:cBhvr>
                                      <p:tavLst>
                                        <p:tav tm="0">
                                          <p:val>
                                            <p:strVal val="4/3*#ppt_h"/>
                                          </p:val>
                                        </p:tav>
                                        <p:tav tm="100000">
                                          <p:val>
                                            <p:strVal val="#ppt_h"/>
                                          </p:val>
                                        </p:tav>
                                      </p:tavLst>
                                    </p:anim>
                                  </p:childTnLst>
                                </p:cTn>
                              </p:par>
                              <p:par>
                                <p:cTn id="269" presetID="23" presetClass="entr" presetSubtype="288" fill="hold" nodeType="withEffect">
                                  <p:stCondLst>
                                    <p:cond delay="0"/>
                                  </p:stCondLst>
                                  <p:childTnLst>
                                    <p:set>
                                      <p:cBhvr>
                                        <p:cTn id="270" dur="1" fill="hold">
                                          <p:stCondLst>
                                            <p:cond delay="0"/>
                                          </p:stCondLst>
                                        </p:cTn>
                                        <p:tgtEl>
                                          <p:spTgt spid="181"/>
                                        </p:tgtEl>
                                        <p:attrNameLst>
                                          <p:attrName>style.visibility</p:attrName>
                                        </p:attrNameLst>
                                      </p:cBhvr>
                                      <p:to>
                                        <p:strVal val="visible"/>
                                      </p:to>
                                    </p:set>
                                    <p:anim calcmode="lin" valueType="num">
                                      <p:cBhvr>
                                        <p:cTn id="271" dur="500" fill="hold"/>
                                        <p:tgtEl>
                                          <p:spTgt spid="181"/>
                                        </p:tgtEl>
                                        <p:attrNameLst>
                                          <p:attrName>ppt_w</p:attrName>
                                        </p:attrNameLst>
                                      </p:cBhvr>
                                      <p:tavLst>
                                        <p:tav tm="0">
                                          <p:val>
                                            <p:strVal val="4/3*#ppt_w"/>
                                          </p:val>
                                        </p:tav>
                                        <p:tav tm="100000">
                                          <p:val>
                                            <p:strVal val="#ppt_w"/>
                                          </p:val>
                                        </p:tav>
                                      </p:tavLst>
                                    </p:anim>
                                    <p:anim calcmode="lin" valueType="num">
                                      <p:cBhvr>
                                        <p:cTn id="272" dur="500" fill="hold"/>
                                        <p:tgtEl>
                                          <p:spTgt spid="181"/>
                                        </p:tgtEl>
                                        <p:attrNameLst>
                                          <p:attrName>ppt_h</p:attrName>
                                        </p:attrNameLst>
                                      </p:cBhvr>
                                      <p:tavLst>
                                        <p:tav tm="0">
                                          <p:val>
                                            <p:strVal val="4/3*#ppt_h"/>
                                          </p:val>
                                        </p:tav>
                                        <p:tav tm="100000">
                                          <p:val>
                                            <p:strVal val="#ppt_h"/>
                                          </p:val>
                                        </p:tav>
                                      </p:tavLst>
                                    </p:anim>
                                  </p:childTnLst>
                                </p:cTn>
                              </p:par>
                              <p:par>
                                <p:cTn id="273" presetID="23" presetClass="entr" presetSubtype="288" fill="hold" nodeType="withEffect">
                                  <p:stCondLst>
                                    <p:cond delay="0"/>
                                  </p:stCondLst>
                                  <p:childTnLst>
                                    <p:set>
                                      <p:cBhvr>
                                        <p:cTn id="274" dur="1" fill="hold">
                                          <p:stCondLst>
                                            <p:cond delay="0"/>
                                          </p:stCondLst>
                                        </p:cTn>
                                        <p:tgtEl>
                                          <p:spTgt spid="175"/>
                                        </p:tgtEl>
                                        <p:attrNameLst>
                                          <p:attrName>style.visibility</p:attrName>
                                        </p:attrNameLst>
                                      </p:cBhvr>
                                      <p:to>
                                        <p:strVal val="visible"/>
                                      </p:to>
                                    </p:set>
                                    <p:anim calcmode="lin" valueType="num">
                                      <p:cBhvr>
                                        <p:cTn id="275" dur="500" fill="hold"/>
                                        <p:tgtEl>
                                          <p:spTgt spid="175"/>
                                        </p:tgtEl>
                                        <p:attrNameLst>
                                          <p:attrName>ppt_w</p:attrName>
                                        </p:attrNameLst>
                                      </p:cBhvr>
                                      <p:tavLst>
                                        <p:tav tm="0">
                                          <p:val>
                                            <p:strVal val="4/3*#ppt_w"/>
                                          </p:val>
                                        </p:tav>
                                        <p:tav tm="100000">
                                          <p:val>
                                            <p:strVal val="#ppt_w"/>
                                          </p:val>
                                        </p:tav>
                                      </p:tavLst>
                                    </p:anim>
                                    <p:anim calcmode="lin" valueType="num">
                                      <p:cBhvr>
                                        <p:cTn id="276" dur="500" fill="hold"/>
                                        <p:tgtEl>
                                          <p:spTgt spid="17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 y="-30825"/>
            <a:ext cx="12432312" cy="7056177"/>
          </a:xfrm>
          <a:prstGeom prst="rect">
            <a:avLst/>
          </a:prstGeom>
        </p:spPr>
      </p:pic>
      <p:sp>
        <p:nvSpPr>
          <p:cNvPr id="338" name="Rectangle 337"/>
          <p:cNvSpPr/>
          <p:nvPr/>
        </p:nvSpPr>
        <p:spPr bwMode="auto">
          <a:xfrm>
            <a:off x="1841327" y="790425"/>
            <a:ext cx="8728441" cy="5462068"/>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3120726" y="2759713"/>
            <a:ext cx="6195023" cy="3100265"/>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407" tIns="45703" rIns="91407" bIns="45703" numCol="1" anchor="t" anchorCtr="0" compatLnSpc="1">
                <a:prstTxWarp prst="textNoShape">
                  <a:avLst/>
                </a:prstTxWarp>
              </a:bodyPr>
              <a:lstStyle/>
              <a:p>
                <a:pPr defTabSz="571051">
                  <a:defRPr/>
                </a:pPr>
                <a:endParaRPr lang="en-US" sz="1198" kern="0">
                  <a:gradFill>
                    <a:gsLst>
                      <a:gs pos="0">
                        <a:srgbClr val="FFFFFF"/>
                      </a:gs>
                      <a:gs pos="50000">
                        <a:srgbClr val="F0D77C"/>
                      </a:gs>
                      <a:gs pos="100000">
                        <a:srgbClr val="E3A535"/>
                      </a:gs>
                    </a:gsLst>
                    <a:lin ang="10800000" scaled="1"/>
                  </a:gradFill>
                  <a:latin typeface="Segoe UI"/>
                </a:endParaRPr>
              </a:p>
            </p:txBody>
          </p:sp>
        </p:grpSp>
      </p:grpSp>
      <p:sp>
        <p:nvSpPr>
          <p:cNvPr id="337" name="Rectangle 336"/>
          <p:cNvSpPr/>
          <p:nvPr/>
        </p:nvSpPr>
        <p:spPr>
          <a:xfrm>
            <a:off x="1866707" y="1263018"/>
            <a:ext cx="8703063" cy="1033754"/>
          </a:xfrm>
          <a:prstGeom prst="rect">
            <a:avLst/>
          </a:prstGeom>
        </p:spPr>
        <p:txBody>
          <a:bodyPr wrap="square" lIns="182828" tIns="0" rIns="274242" bIns="91414">
            <a:spAutoFit/>
          </a:bodyPr>
          <a:lstStyle/>
          <a:p>
            <a:pPr algn="ctr" defTabSz="914049">
              <a:defRPr/>
            </a:pPr>
            <a:r>
              <a:rPr lang="en-US" altLang="zh-CN" sz="5998" kern="0" spc="-150">
                <a:gradFill>
                  <a:gsLst>
                    <a:gs pos="5000">
                      <a:srgbClr val="FFFFFF"/>
                    </a:gs>
                    <a:gs pos="27083">
                      <a:srgbClr val="FFFFFF"/>
                    </a:gs>
                  </a:gsLst>
                  <a:lin ang="5400000" scaled="0"/>
                </a:gradFill>
                <a:latin typeface="Segoe UI Light"/>
                <a:cs typeface="Segoe UI Semibold" panose="020B0702040204020203" pitchFamily="34" charset="0"/>
              </a:rPr>
              <a:t>Thank You!</a:t>
            </a:r>
            <a:endParaRPr lang="en-US" sz="5998" kern="0" spc="-150">
              <a:gradFill>
                <a:gsLst>
                  <a:gs pos="5000">
                    <a:srgbClr val="FFFFFF"/>
                  </a:gs>
                  <a:gs pos="27083">
                    <a:srgbClr val="FFFFFF"/>
                  </a:gs>
                </a:gsLst>
                <a:lin ang="5400000" scaled="0"/>
              </a:gradFill>
              <a:latin typeface="Segoe UI Light"/>
              <a:cs typeface="Segoe UI Semibold" panose="020B0702040204020203" pitchFamily="34" charset="0"/>
            </a:endParaRPr>
          </a:p>
        </p:txBody>
      </p:sp>
    </p:spTree>
    <p:extLst>
      <p:ext uri="{BB962C8B-B14F-4D97-AF65-F5344CB8AC3E}">
        <p14:creationId xmlns:p14="http://schemas.microsoft.com/office/powerpoint/2010/main" val="2160467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1752A87-227E-4101-94BD-8D14C0077C37}"/>
              </a:ext>
            </a:extLst>
          </p:cNvPr>
          <p:cNvSpPr/>
          <p:nvPr/>
        </p:nvSpPr>
        <p:spPr>
          <a:xfrm>
            <a:off x="8698393" y="4772784"/>
            <a:ext cx="2029080" cy="646331"/>
          </a:xfrm>
          <a:prstGeom prst="rect">
            <a:avLst/>
          </a:prstGeom>
        </p:spPr>
        <p:txBody>
          <a:bodyPr wrap="square">
            <a:spAutoFit/>
          </a:bodyPr>
          <a:lstStyle/>
          <a:p>
            <a:pPr marL="0" marR="0" lvl="0" indent="0" defTabSz="914016"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10" normalizeH="0" baseline="0" noProof="0" dirty="0">
                <a:ln w="3175">
                  <a:noFill/>
                </a:ln>
                <a:effectLst/>
                <a:uLnTx/>
                <a:uFillTx/>
                <a:ea typeface="+mn-ea"/>
                <a:cs typeface="Segoe UI Semilight" panose="020B0402040204020203" pitchFamily="34" charset="0"/>
              </a:rPr>
              <a:t>Long mean time</a:t>
            </a:r>
            <a:r>
              <a:rPr kumimoji="0" lang="en-US" sz="2000" b="0" i="0" u="none" strike="noStrike" kern="1200" cap="none" spc="10" normalizeH="0" noProof="0" dirty="0">
                <a:ln w="3175">
                  <a:noFill/>
                </a:ln>
                <a:effectLst/>
                <a:uLnTx/>
                <a:uFillTx/>
                <a:ea typeface="+mn-ea"/>
                <a:cs typeface="Segoe UI Semilight" panose="020B0402040204020203" pitchFamily="34" charset="0"/>
              </a:rPr>
              <a:t> </a:t>
            </a:r>
            <a:r>
              <a:rPr lang="en-US" sz="2000" spc="10" dirty="0">
                <a:ln w="3175">
                  <a:noFill/>
                </a:ln>
                <a:cs typeface="Segoe UI Semilight" panose="020B0402040204020203" pitchFamily="34" charset="0"/>
              </a:rPr>
              <a:t>t</a:t>
            </a:r>
            <a:r>
              <a:rPr kumimoji="0" lang="en-US" sz="2000" b="0" i="0" u="none" strike="noStrike" kern="1200" cap="none" spc="10" normalizeH="0" baseline="0" noProof="0" dirty="0">
                <a:ln w="3175">
                  <a:noFill/>
                </a:ln>
                <a:effectLst/>
                <a:uLnTx/>
                <a:uFillTx/>
                <a:ea typeface="+mn-ea"/>
                <a:cs typeface="Segoe UI Semilight" panose="020B0402040204020203" pitchFamily="34" charset="0"/>
              </a:rPr>
              <a: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698393" y="2187638"/>
            <a:ext cx="1868140" cy="646331"/>
          </a:xfrm>
          <a:prstGeom prst="rect">
            <a:avLst/>
          </a:prstGeom>
        </p:spPr>
        <p:txBody>
          <a:bodyPr wrap="none">
            <a:spAutoFit/>
          </a:bodyPr>
          <a:lstStyle/>
          <a:p>
            <a:pPr marL="0" marR="0" lvl="0" indent="0" defTabSz="914016"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10" normalizeH="0" baseline="0" noProof="0" dirty="0">
                <a:ln w="3175">
                  <a:noFill/>
                </a:ln>
                <a:effectLst/>
                <a:uLnTx/>
                <a:uFillTx/>
                <a:ea typeface="+mn-ea"/>
                <a:cs typeface="Segoe UI Semilight" panose="020B0402040204020203" pitchFamily="34" charset="0"/>
              </a:rPr>
              <a:t>High lead time</a:t>
            </a:r>
            <a:br>
              <a:rPr kumimoji="0" lang="en-US" sz="2000" b="0" i="0" u="none" strike="noStrike" kern="1200" cap="none" spc="10" normalizeH="0" baseline="0" noProof="0" dirty="0">
                <a:ln w="3175">
                  <a:noFill/>
                </a:ln>
                <a:effectLst/>
                <a:uLnTx/>
                <a:uFillTx/>
                <a:ea typeface="+mn-ea"/>
                <a:cs typeface="Segoe UI Semilight" panose="020B0402040204020203" pitchFamily="34" charset="0"/>
              </a:rPr>
            </a:br>
            <a:r>
              <a:rPr kumimoji="0" lang="en-US" sz="2000" b="0" i="0" u="none" strike="noStrike" kern="1200" cap="none" spc="10" normalizeH="0" baseline="0" noProof="0" dirty="0">
                <a:ln w="3175">
                  <a:noFill/>
                </a:ln>
                <a:effectLst/>
                <a:uLnTx/>
                <a:uFillTx/>
                <a:ea typeface="+mn-ea"/>
                <a:cs typeface="Segoe UI Semilight" panose="020B0402040204020203" pitchFamily="34" charset="0"/>
              </a:rPr>
              <a:t>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2015217" y="4772784"/>
            <a:ext cx="1636666" cy="646331"/>
          </a:xfrm>
          <a:prstGeom prst="rect">
            <a:avLst/>
          </a:prstGeom>
        </p:spPr>
        <p:txBody>
          <a:bodyPr wrap="none">
            <a:spAutoFit/>
          </a:bodyPr>
          <a:lstStyle/>
          <a:p>
            <a:pPr marL="0" marR="0" lvl="0" indent="0" algn="r" defTabSz="914016"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10" normalizeH="0" baseline="0" noProof="0" dirty="0">
                <a:ln w="3175">
                  <a:noFill/>
                </a:ln>
                <a:effectLst/>
                <a:uLnTx/>
                <a:uFillTx/>
                <a:ea typeface="+mn-ea"/>
                <a:cs typeface="Segoe UI Semilight" panose="020B0402040204020203" pitchFamily="34" charset="0"/>
              </a:rPr>
              <a:t>High change</a:t>
            </a:r>
            <a:br>
              <a:rPr kumimoji="0" lang="en-US" sz="2000" b="0" i="0" u="none" strike="noStrike" kern="1200" cap="none" spc="10" normalizeH="0" baseline="0" noProof="0" dirty="0">
                <a:ln w="3175">
                  <a:noFill/>
                </a:ln>
                <a:effectLst/>
                <a:uLnTx/>
                <a:uFillTx/>
                <a:ea typeface="+mn-ea"/>
                <a:cs typeface="Segoe UI Semilight" panose="020B0402040204020203" pitchFamily="34" charset="0"/>
              </a:rPr>
            </a:br>
            <a:r>
              <a:rPr kumimoji="0" lang="en-US" sz="2000" b="0" i="0" u="none" strike="noStrike" kern="1200" cap="none" spc="10" normalizeH="0" baseline="0" noProof="0" dirty="0">
                <a:ln w="3175">
                  <a:noFill/>
                </a:ln>
                <a:effectLst/>
                <a:uLnTx/>
                <a:uFillTx/>
                <a:ea typeface="+mn-ea"/>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560926" y="2187638"/>
            <a:ext cx="2090957" cy="646331"/>
          </a:xfrm>
          <a:prstGeom prst="rect">
            <a:avLst/>
          </a:prstGeom>
        </p:spPr>
        <p:txBody>
          <a:bodyPr wrap="none">
            <a:spAutoFit/>
          </a:bodyPr>
          <a:lstStyle/>
          <a:p>
            <a:pPr marL="0" marR="0" lvl="0" indent="0" algn="r" defTabSz="914016"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10" normalizeH="0" baseline="0" noProof="0" dirty="0">
                <a:ln w="3175">
                  <a:noFill/>
                </a:ln>
                <a:effectLst/>
                <a:uLnTx/>
                <a:uFillTx/>
                <a:ea typeface="+mn-ea"/>
                <a:cs typeface="Segoe UI Semilight" panose="020B0402040204020203" pitchFamily="34" charset="0"/>
              </a:rPr>
              <a:t>Low deployment</a:t>
            </a:r>
            <a:br>
              <a:rPr kumimoji="0" lang="en-US" sz="2000" b="0" i="0" u="none" strike="noStrike" kern="1200" cap="none" spc="10" normalizeH="0" baseline="0" noProof="0" dirty="0">
                <a:ln w="3175">
                  <a:noFill/>
                </a:ln>
                <a:effectLst/>
                <a:uLnTx/>
                <a:uFillTx/>
                <a:ea typeface="+mn-ea"/>
                <a:cs typeface="Segoe UI Semilight" panose="020B0402040204020203" pitchFamily="34" charset="0"/>
              </a:rPr>
            </a:br>
            <a:r>
              <a:rPr kumimoji="0" lang="en-US" sz="2000" b="0" i="0" u="none" strike="noStrike" kern="1200" cap="none" spc="10" normalizeH="0" baseline="0" noProof="0" dirty="0">
                <a:ln w="3175">
                  <a:noFill/>
                </a:ln>
                <a:effectLst/>
                <a:uLnTx/>
                <a:uFillTx/>
                <a:ea typeface="+mn-ea"/>
                <a:cs typeface="Segoe UI Semilight" panose="020B0402040204020203" pitchFamily="34" charset="0"/>
              </a:rPr>
              <a:t>frequency</a:t>
            </a: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34975" y="227014"/>
            <a:ext cx="11563350" cy="773112"/>
          </a:xfrm>
        </p:spPr>
        <p:txBody>
          <a:bodyPr/>
          <a:lstStyle/>
          <a:p>
            <a:r>
              <a:rPr lang="en-US" dirty="0"/>
              <a:t>Common software delivery challenges</a:t>
            </a:r>
          </a:p>
        </p:txBody>
      </p:sp>
      <p:sp>
        <p:nvSpPr>
          <p:cNvPr id="5" name="Oval 4">
            <a:extLst>
              <a:ext uri="{FF2B5EF4-FFF2-40B4-BE49-F238E27FC236}">
                <a16:creationId xmlns:a16="http://schemas.microsoft.com/office/drawing/2014/main" id="{7DC79322-E155-48F1-8E16-8D93E80D38D6}"/>
              </a:ext>
            </a:extLst>
          </p:cNvPr>
          <p:cNvSpPr/>
          <p:nvPr/>
        </p:nvSpPr>
        <p:spPr bwMode="auto">
          <a:xfrm>
            <a:off x="3956012" y="1555526"/>
            <a:ext cx="4519475" cy="4519475"/>
          </a:xfrm>
          <a:prstGeom prst="ellipse">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err="1">
              <a:solidFill>
                <a:srgbClr val="0078D7"/>
              </a:solidFill>
              <a:latin typeface="Segoe UI"/>
              <a:cs typeface="Segoe UI" pitchFamily="34" charset="0"/>
            </a:endParaRPr>
          </a:p>
        </p:txBody>
      </p:sp>
      <p:sp>
        <p:nvSpPr>
          <p:cNvPr id="34" name="Business Trans large">
            <a:extLst>
              <a:ext uri="{FF2B5EF4-FFF2-40B4-BE49-F238E27FC236}">
                <a16:creationId xmlns:a16="http://schemas.microsoft.com/office/drawing/2014/main" id="{75ED7BA9-B51A-46F4-B077-40CF7840811F}"/>
              </a:ext>
            </a:extLst>
          </p:cNvPr>
          <p:cNvSpPr txBox="1"/>
          <p:nvPr/>
        </p:nvSpPr>
        <p:spPr>
          <a:xfrm>
            <a:off x="5368727" y="3244445"/>
            <a:ext cx="1691528" cy="1141634"/>
          </a:xfrm>
          <a:prstGeom prst="rect">
            <a:avLst/>
          </a:prstGeom>
          <a:noFill/>
          <a:ln w="25400">
            <a:noFill/>
            <a:miter lim="800000"/>
          </a:ln>
        </p:spPr>
        <p:txBody>
          <a:bodyPr wrap="square" lIns="0" tIns="0" rIns="0" bIns="0" rtlCol="0" anchor="ctr">
            <a:noAutofit/>
          </a:bodyPr>
          <a:lstStyle/>
          <a:p>
            <a:pPr marL="0" marR="0" lvl="0" indent="0" algn="ctr" defTabSz="914016" rtl="0" eaLnBrk="1" fontAlgn="auto" latinLnBrk="0" hangingPunct="1">
              <a:lnSpc>
                <a:spcPct val="90000"/>
              </a:lnSpc>
              <a:spcBef>
                <a:spcPts val="784"/>
              </a:spcBef>
              <a:spcAft>
                <a:spcPts val="0"/>
              </a:spcAft>
              <a:buClrTx/>
              <a:buSzTx/>
              <a:buFontTx/>
              <a:buNone/>
              <a:tabLst/>
              <a:defRPr/>
            </a:pPr>
            <a:r>
              <a:rPr kumimoji="0" lang="en-US" sz="4000" b="0" i="0" u="none" strike="noStrike" kern="1200" cap="none" spc="10" normalizeH="0" baseline="0" noProof="0" dirty="0">
                <a:ln w="3175">
                  <a:noFill/>
                </a:ln>
                <a:effectLst/>
                <a:uLnTx/>
                <a:uFillTx/>
                <a:latin typeface="+mj-lt"/>
                <a:ea typeface="+mn-ea"/>
                <a:cs typeface="Segoe UI Semilight" panose="020B0402040204020203" pitchFamily="34" charset="0"/>
              </a:rPr>
              <a:t>!</a:t>
            </a:r>
          </a:p>
        </p:txBody>
      </p:sp>
      <p:grpSp>
        <p:nvGrpSpPr>
          <p:cNvPr id="35" name="Group 34">
            <a:extLst>
              <a:ext uri="{FF2B5EF4-FFF2-40B4-BE49-F238E27FC236}">
                <a16:creationId xmlns:a16="http://schemas.microsoft.com/office/drawing/2014/main" id="{B276ABD9-ACA0-43EB-BFED-2C2484A68586}"/>
              </a:ext>
            </a:extLst>
          </p:cNvPr>
          <p:cNvGrpSpPr/>
          <p:nvPr/>
        </p:nvGrpSpPr>
        <p:grpSpPr>
          <a:xfrm>
            <a:off x="5215010" y="2678345"/>
            <a:ext cx="2001478" cy="2273836"/>
            <a:chOff x="13906501" y="3922655"/>
            <a:chExt cx="619125" cy="703377"/>
          </a:xfrm>
        </p:grpSpPr>
        <p:sp>
          <p:nvSpPr>
            <p:cNvPr id="36" name="Freeform 17">
              <a:extLst>
                <a:ext uri="{FF2B5EF4-FFF2-40B4-BE49-F238E27FC236}">
                  <a16:creationId xmlns:a16="http://schemas.microsoft.com/office/drawing/2014/main" id="{95A9348F-83E8-44F8-8CEE-7CA299286AC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37" name="Freeform 18">
              <a:extLst>
                <a:ext uri="{FF2B5EF4-FFF2-40B4-BE49-F238E27FC236}">
                  <a16:creationId xmlns:a16="http://schemas.microsoft.com/office/drawing/2014/main" id="{81FFC581-B61C-44D1-979F-892186826FA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38" name="Line 19">
              <a:extLst>
                <a:ext uri="{FF2B5EF4-FFF2-40B4-BE49-F238E27FC236}">
                  <a16:creationId xmlns:a16="http://schemas.microsoft.com/office/drawing/2014/main" id="{CD8DA6E3-08F1-4825-A7DB-8DB13999569B}"/>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39" name="Freeform 20">
              <a:extLst>
                <a:ext uri="{FF2B5EF4-FFF2-40B4-BE49-F238E27FC236}">
                  <a16:creationId xmlns:a16="http://schemas.microsoft.com/office/drawing/2014/main" id="{66282836-AF24-4BCF-B5A8-CDB358722518}"/>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40" name="Line 21">
              <a:extLst>
                <a:ext uri="{FF2B5EF4-FFF2-40B4-BE49-F238E27FC236}">
                  <a16:creationId xmlns:a16="http://schemas.microsoft.com/office/drawing/2014/main" id="{BF99E471-B439-4601-ADB4-4403922A4C6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1" name="Freeform 22">
              <a:extLst>
                <a:ext uri="{FF2B5EF4-FFF2-40B4-BE49-F238E27FC236}">
                  <a16:creationId xmlns:a16="http://schemas.microsoft.com/office/drawing/2014/main" id="{49676DF6-6951-4599-B336-C1EF3740972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42" name="Line 23">
              <a:extLst>
                <a:ext uri="{FF2B5EF4-FFF2-40B4-BE49-F238E27FC236}">
                  <a16:creationId xmlns:a16="http://schemas.microsoft.com/office/drawing/2014/main" id="{9723B498-9419-49D3-9B2A-643927CDC52A}"/>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nvGrpSpPr>
          <p:cNvPr id="12" name="Group 11">
            <a:extLst>
              <a:ext uri="{FF2B5EF4-FFF2-40B4-BE49-F238E27FC236}">
                <a16:creationId xmlns:a16="http://schemas.microsoft.com/office/drawing/2014/main" id="{49395AC7-B282-4511-A072-903F45361BDC}"/>
              </a:ext>
            </a:extLst>
          </p:cNvPr>
          <p:cNvGrpSpPr/>
          <p:nvPr/>
        </p:nvGrpSpPr>
        <p:grpSpPr>
          <a:xfrm>
            <a:off x="7650915" y="4669896"/>
            <a:ext cx="852106" cy="852106"/>
            <a:chOff x="7440468" y="5038127"/>
            <a:chExt cx="852106" cy="852106"/>
          </a:xfrm>
        </p:grpSpPr>
        <p:sp>
          <p:nvSpPr>
            <p:cNvPr id="58" name="Oval 57">
              <a:extLst>
                <a:ext uri="{FF2B5EF4-FFF2-40B4-BE49-F238E27FC236}">
                  <a16:creationId xmlns:a16="http://schemas.microsoft.com/office/drawing/2014/main" id="{70E3DF0C-A06A-4929-B941-4EB13229A3A3}"/>
                </a:ext>
              </a:extLst>
            </p:cNvPr>
            <p:cNvSpPr>
              <a:spLocks noChangeAspect="1"/>
            </p:cNvSpPr>
            <p:nvPr/>
          </p:nvSpPr>
          <p:spPr bwMode="auto">
            <a:xfrm>
              <a:off x="7440468"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sp>
          <p:nvSpPr>
            <p:cNvPr id="47" name="DeveloperTools_EC7A" title="Icon of a wrench and a screwdriver">
              <a:extLst>
                <a:ext uri="{FF2B5EF4-FFF2-40B4-BE49-F238E27FC236}">
                  <a16:creationId xmlns:a16="http://schemas.microsoft.com/office/drawing/2014/main" id="{D2626407-4556-4D22-8F1F-8FE4F11C6DB1}"/>
                </a:ext>
              </a:extLst>
            </p:cNvPr>
            <p:cNvSpPr>
              <a:spLocks noChangeAspect="1" noEditPoints="1"/>
            </p:cNvSpPr>
            <p:nvPr/>
          </p:nvSpPr>
          <p:spPr bwMode="auto">
            <a:xfrm>
              <a:off x="7750455" y="5281300"/>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E70FA47E-5817-4EA9-89A9-DE82E7370002}"/>
              </a:ext>
            </a:extLst>
          </p:cNvPr>
          <p:cNvGrpSpPr/>
          <p:nvPr/>
        </p:nvGrpSpPr>
        <p:grpSpPr>
          <a:xfrm>
            <a:off x="7650915" y="2084750"/>
            <a:ext cx="852106" cy="852106"/>
            <a:chOff x="7440468"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440468"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48" name="LineChart_E9E6" title="Icon of a line chart with points of varying heights">
              <a:extLst>
                <a:ext uri="{FF2B5EF4-FFF2-40B4-BE49-F238E27FC236}">
                  <a16:creationId xmlns:a16="http://schemas.microsoft.com/office/drawing/2014/main" id="{3EF3810C-AF7A-433D-B683-E1FB8F60C0DD}"/>
                </a:ext>
              </a:extLst>
            </p:cNvPr>
            <p:cNvSpPr>
              <a:spLocks noChangeAspect="1" noEditPoints="1"/>
            </p:cNvSpPr>
            <p:nvPr/>
          </p:nvSpPr>
          <p:spPr bwMode="auto">
            <a:xfrm>
              <a:off x="7683684" y="2042816"/>
              <a:ext cx="365674" cy="365760"/>
            </a:xfrm>
            <a:custGeom>
              <a:avLst/>
              <a:gdLst>
                <a:gd name="T0" fmla="*/ 4249 w 4249"/>
                <a:gd name="T1" fmla="*/ 4250 h 4250"/>
                <a:gd name="T2" fmla="*/ 0 w 4249"/>
                <a:gd name="T3" fmla="*/ 4250 h 4250"/>
                <a:gd name="T4" fmla="*/ 0 w 4249"/>
                <a:gd name="T5" fmla="*/ 0 h 4250"/>
                <a:gd name="T6" fmla="*/ 4249 w 4249"/>
                <a:gd name="T7" fmla="*/ 1428 h 4250"/>
                <a:gd name="T8" fmla="*/ 3621 w 4249"/>
                <a:gd name="T9" fmla="*/ 800 h 4250"/>
                <a:gd name="T10" fmla="*/ 1893 w 4249"/>
                <a:gd name="T11" fmla="*/ 2527 h 4250"/>
                <a:gd name="T12" fmla="*/ 1265 w 4249"/>
                <a:gd name="T13" fmla="*/ 1899 h 4250"/>
                <a:gd name="T14" fmla="*/ 3 w 4249"/>
                <a:gd name="T15" fmla="*/ 3161 h 4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49" h="4250">
                  <a:moveTo>
                    <a:pt x="4249" y="4250"/>
                  </a:moveTo>
                  <a:lnTo>
                    <a:pt x="0" y="4250"/>
                  </a:lnTo>
                  <a:lnTo>
                    <a:pt x="0" y="0"/>
                  </a:lnTo>
                  <a:moveTo>
                    <a:pt x="4249" y="1428"/>
                  </a:moveTo>
                  <a:lnTo>
                    <a:pt x="3621" y="800"/>
                  </a:lnTo>
                  <a:lnTo>
                    <a:pt x="1893" y="2527"/>
                  </a:lnTo>
                  <a:lnTo>
                    <a:pt x="1265" y="1899"/>
                  </a:lnTo>
                  <a:lnTo>
                    <a:pt x="3" y="316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 name="Group 9">
            <a:extLst>
              <a:ext uri="{FF2B5EF4-FFF2-40B4-BE49-F238E27FC236}">
                <a16:creationId xmlns:a16="http://schemas.microsoft.com/office/drawing/2014/main" id="{E63B0B25-52C7-4B7B-9D30-4EB8EDD9B99F}"/>
              </a:ext>
            </a:extLst>
          </p:cNvPr>
          <p:cNvGrpSpPr/>
          <p:nvPr/>
        </p:nvGrpSpPr>
        <p:grpSpPr>
          <a:xfrm>
            <a:off x="3918528" y="2084750"/>
            <a:ext cx="852106" cy="852106"/>
            <a:chOff x="4237616" y="1807263"/>
            <a:chExt cx="852106" cy="852106"/>
          </a:xfrm>
        </p:grpSpPr>
        <p:sp>
          <p:nvSpPr>
            <p:cNvPr id="70" name="Oval 69">
              <a:extLst>
                <a:ext uri="{FF2B5EF4-FFF2-40B4-BE49-F238E27FC236}">
                  <a16:creationId xmlns:a16="http://schemas.microsoft.com/office/drawing/2014/main" id="{252D033A-ED0B-43A6-9265-1D0F8D8396E0}"/>
                </a:ext>
              </a:extLst>
            </p:cNvPr>
            <p:cNvSpPr>
              <a:spLocks noChangeAspect="1"/>
            </p:cNvSpPr>
            <p:nvPr/>
          </p:nvSpPr>
          <p:spPr bwMode="auto">
            <a:xfrm>
              <a:off x="4237616"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49" name="arrow_11" title="Icon of a circle made of two curved arrows">
              <a:extLst>
                <a:ext uri="{FF2B5EF4-FFF2-40B4-BE49-F238E27FC236}">
                  <a16:creationId xmlns:a16="http://schemas.microsoft.com/office/drawing/2014/main" id="{51D742FB-892D-4267-8F0A-6E0874206549}"/>
                </a:ext>
              </a:extLst>
            </p:cNvPr>
            <p:cNvSpPr>
              <a:spLocks noChangeAspect="1" noEditPoints="1"/>
            </p:cNvSpPr>
            <p:nvPr/>
          </p:nvSpPr>
          <p:spPr bwMode="auto">
            <a:xfrm>
              <a:off x="4488604" y="205043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grpSp>
        <p:nvGrpSpPr>
          <p:cNvPr id="13" name="Group 12">
            <a:extLst>
              <a:ext uri="{FF2B5EF4-FFF2-40B4-BE49-F238E27FC236}">
                <a16:creationId xmlns:a16="http://schemas.microsoft.com/office/drawing/2014/main" id="{4E3778EC-EF6A-4200-8D6C-E6889BE03471}"/>
              </a:ext>
            </a:extLst>
          </p:cNvPr>
          <p:cNvGrpSpPr/>
          <p:nvPr/>
        </p:nvGrpSpPr>
        <p:grpSpPr>
          <a:xfrm>
            <a:off x="3918528" y="4669896"/>
            <a:ext cx="852106" cy="852106"/>
            <a:chOff x="4237616" y="5038127"/>
            <a:chExt cx="852106" cy="852106"/>
          </a:xfrm>
        </p:grpSpPr>
        <p:sp>
          <p:nvSpPr>
            <p:cNvPr id="69" name="Oval 68">
              <a:extLst>
                <a:ext uri="{FF2B5EF4-FFF2-40B4-BE49-F238E27FC236}">
                  <a16:creationId xmlns:a16="http://schemas.microsoft.com/office/drawing/2014/main" id="{83286B22-A73D-49B0-B63D-7C9E6059880B}"/>
                </a:ext>
              </a:extLst>
            </p:cNvPr>
            <p:cNvSpPr>
              <a:spLocks noChangeAspect="1"/>
            </p:cNvSpPr>
            <p:nvPr/>
          </p:nvSpPr>
          <p:spPr bwMode="auto">
            <a:xfrm>
              <a:off x="4237616"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50" name="Warning_E7BA" title="Icon of a triangle with an exclaimation point inside">
              <a:extLst>
                <a:ext uri="{FF2B5EF4-FFF2-40B4-BE49-F238E27FC236}">
                  <a16:creationId xmlns:a16="http://schemas.microsoft.com/office/drawing/2014/main" id="{7590F43A-93DF-4ED3-8FAC-89F858E3B226}"/>
                </a:ext>
              </a:extLst>
            </p:cNvPr>
            <p:cNvSpPr>
              <a:spLocks noChangeAspect="1" noEditPoints="1"/>
            </p:cNvSpPr>
            <p:nvPr/>
          </p:nvSpPr>
          <p:spPr bwMode="auto">
            <a:xfrm>
              <a:off x="4488604" y="525611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158302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35" presetClass="path" presetSubtype="0" accel="50000" decel="50000" fill="hold" grpId="1" nodeType="withEffect">
                                  <p:stCondLst>
                                    <p:cond delay="250"/>
                                  </p:stCondLst>
                                  <p:childTnLst>
                                    <p:animMotion origin="layout" path="M -1.53434E-6 1.13028E-6 L 0.0734 1.13028E-6 " pathEditMode="relative" rAng="0" ptsTypes="AA">
                                      <p:cBhvr>
                                        <p:cTn id="29" dur="500" spd="-100000" fill="hold"/>
                                        <p:tgtEl>
                                          <p:spTgt spid="20"/>
                                        </p:tgtEl>
                                        <p:attrNameLst>
                                          <p:attrName>ppt_x</p:attrName>
                                          <p:attrName>ppt_y</p:attrName>
                                        </p:attrNameLst>
                                      </p:cBhvr>
                                      <p:rCtr x="3664" y="0"/>
                                    </p:animMotion>
                                  </p:childTnLst>
                                </p:cTn>
                              </p:par>
                              <p:par>
                                <p:cTn id="30" presetID="10" presetClass="entr" presetSubtype="0" fill="hold" grpId="0" nodeType="withEffect">
                                  <p:stCondLst>
                                    <p:cond delay="2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35" presetClass="path" presetSubtype="0" accel="50000" decel="50000" fill="hold" grpId="1" nodeType="withEffect">
                                  <p:stCondLst>
                                    <p:cond delay="250"/>
                                  </p:stCondLst>
                                  <p:childTnLst>
                                    <p:animMotion origin="layout" path="M 4.70003E-6 -1.97458E-6 L 0.07339 -1.97458E-6 " pathEditMode="relative" rAng="0" ptsTypes="AA">
                                      <p:cBhvr>
                                        <p:cTn id="34" dur="500" spd="-100000" fill="hold"/>
                                        <p:tgtEl>
                                          <p:spTgt spid="21"/>
                                        </p:tgtEl>
                                        <p:attrNameLst>
                                          <p:attrName>ppt_x</p:attrName>
                                          <p:attrName>ppt_y</p:attrName>
                                        </p:attrNameLst>
                                      </p:cBhvr>
                                      <p:rCtr x="3664" y="0"/>
                                    </p:animMotion>
                                  </p:childTnLst>
                                </p:cTn>
                              </p:par>
                              <p:par>
                                <p:cTn id="35" presetID="10" presetClass="entr" presetSubtype="0" fill="hold" grpId="0" nodeType="withEffect">
                                  <p:stCondLst>
                                    <p:cond delay="25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35" presetClass="path" presetSubtype="0" accel="50000" decel="50000" fill="hold" grpId="1" nodeType="withEffect">
                                  <p:stCondLst>
                                    <p:cond delay="250"/>
                                  </p:stCondLst>
                                  <p:childTnLst>
                                    <p:animMotion origin="layout" path="M -4.72811E-6 1.13028E-6 L -0.07467 1.13028E-6 " pathEditMode="relative" rAng="0" ptsTypes="AA">
                                      <p:cBhvr>
                                        <p:cTn id="39" dur="500" spd="-100000" fill="hold"/>
                                        <p:tgtEl>
                                          <p:spTgt spid="22"/>
                                        </p:tgtEl>
                                        <p:attrNameLst>
                                          <p:attrName>ppt_x</p:attrName>
                                          <p:attrName>ppt_y</p:attrName>
                                        </p:attrNameLst>
                                      </p:cBhvr>
                                      <p:rCtr x="-3740" y="0"/>
                                    </p:animMotion>
                                  </p:childTnLst>
                                </p:cTn>
                              </p:par>
                              <p:par>
                                <p:cTn id="40" presetID="10" presetClass="entr" presetSubtype="0" fill="hold" grpId="0" nodeType="withEffect">
                                  <p:stCondLst>
                                    <p:cond delay="2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35" presetClass="path" presetSubtype="0" accel="50000" decel="50000" fill="hold" grpId="1" nodeType="withEffect">
                                  <p:stCondLst>
                                    <p:cond delay="250"/>
                                  </p:stCondLst>
                                  <p:childTnLst>
                                    <p:animMotion origin="layout" path="M -4.81236E-6 -1.97458E-6 L -0.06076 -1.97458E-6 " pathEditMode="relative" rAng="0" ptsTypes="AA">
                                      <p:cBhvr>
                                        <p:cTn id="44" dur="500" spd="-100000" fill="hold"/>
                                        <p:tgtEl>
                                          <p:spTgt spid="23"/>
                                        </p:tgtEl>
                                        <p:attrNameLst>
                                          <p:attrName>ppt_x</p:attrName>
                                          <p:attrName>ppt_y</p:attrName>
                                        </p:attrNameLst>
                                      </p:cBhvr>
                                      <p:rCtr x="-30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2" grpId="0"/>
      <p:bldP spid="22" grpId="1"/>
      <p:bldP spid="21" grpId="0"/>
      <p:bldP spid="21" grpId="1"/>
      <p:bldP spid="20" grpId="0"/>
      <p:bldP spid="2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4DF36A5-B200-4C8D-8727-4CE62D0F9CE2}"/>
              </a:ext>
            </a:extLst>
          </p:cNvPr>
          <p:cNvSpPr>
            <a:spLocks noGrp="1"/>
          </p:cNvSpPr>
          <p:nvPr>
            <p:ph type="title"/>
          </p:nvPr>
        </p:nvSpPr>
        <p:spPr/>
        <p:txBody>
          <a:bodyPr>
            <a:normAutofit fontScale="90000"/>
          </a:bodyPr>
          <a:lstStyle/>
          <a:p>
            <a:r>
              <a:rPr lang="en-US"/>
              <a:t>Additional resources</a:t>
            </a:r>
          </a:p>
        </p:txBody>
      </p:sp>
      <p:sp>
        <p:nvSpPr>
          <p:cNvPr id="12" name="Subtitle 11">
            <a:extLst>
              <a:ext uri="{FF2B5EF4-FFF2-40B4-BE49-F238E27FC236}">
                <a16:creationId xmlns:a16="http://schemas.microsoft.com/office/drawing/2014/main" id="{ACCB8D69-FB4C-46C5-87D2-6C093F78E347}"/>
              </a:ext>
            </a:extLst>
          </p:cNvPr>
          <p:cNvSpPr>
            <a:spLocks noGrp="1"/>
          </p:cNvSpPr>
          <p:nvPr>
            <p:ph type="subTitle" idx="27"/>
          </p:nvPr>
        </p:nvSpPr>
        <p:spPr>
          <a:xfrm>
            <a:off x="466368" y="1072494"/>
            <a:ext cx="11503739" cy="622927"/>
          </a:xfrm>
        </p:spPr>
        <p:txBody>
          <a:bodyPr/>
          <a:lstStyle/>
          <a:p>
            <a:r>
              <a:rPr lang="en-US"/>
              <a:t>Additional Azure-related elements from across Microsoft</a:t>
            </a:r>
            <a:br>
              <a:rPr lang="en-US"/>
            </a:br>
            <a:r>
              <a:rPr lang="en-US" sz="1600"/>
              <a:t>(may require Corpnet access)</a:t>
            </a:r>
          </a:p>
        </p:txBody>
      </p:sp>
      <p:sp>
        <p:nvSpPr>
          <p:cNvPr id="13" name="Content Placeholder 12">
            <a:extLst>
              <a:ext uri="{FF2B5EF4-FFF2-40B4-BE49-F238E27FC236}">
                <a16:creationId xmlns:a16="http://schemas.microsoft.com/office/drawing/2014/main" id="{E9AB243D-81F6-40BE-A777-E876C9DEBD88}"/>
              </a:ext>
            </a:extLst>
          </p:cNvPr>
          <p:cNvSpPr>
            <a:spLocks noGrp="1"/>
          </p:cNvSpPr>
          <p:nvPr>
            <p:ph idx="26"/>
          </p:nvPr>
        </p:nvSpPr>
        <p:spPr/>
        <p:txBody>
          <a:bodyPr/>
          <a:lstStyle/>
          <a:p>
            <a:r>
              <a:rPr lang="en-US"/>
              <a:t>PowerPoint templates</a:t>
            </a:r>
          </a:p>
          <a:p>
            <a:pPr lvl="1"/>
            <a:r>
              <a:rPr lang="en-US">
                <a:hlinkClick r:id="rId3"/>
              </a:rPr>
              <a:t>C+E branded template</a:t>
            </a:r>
            <a:endParaRPr lang="en-US"/>
          </a:p>
          <a:p>
            <a:pPr lvl="1"/>
            <a:r>
              <a:rPr lang="en-US">
                <a:hlinkClick r:id="rId4"/>
              </a:rPr>
              <a:t>Azure branded template</a:t>
            </a:r>
            <a:endParaRPr lang="en-US"/>
          </a:p>
          <a:p>
            <a:pPr lvl="1"/>
            <a:r>
              <a:rPr lang="en-US">
                <a:hlinkClick r:id="rId5"/>
              </a:rPr>
              <a:t>APEX | CDA branded template</a:t>
            </a:r>
            <a:endParaRPr lang="en-US"/>
          </a:p>
          <a:p>
            <a:r>
              <a:rPr lang="en-US"/>
              <a:t>Iconography</a:t>
            </a:r>
          </a:p>
          <a:p>
            <a:pPr lvl="1"/>
            <a:r>
              <a:rPr lang="en-US">
                <a:hlinkClick r:id="rId6"/>
              </a:rPr>
              <a:t>C+E Icon set</a:t>
            </a:r>
            <a:endParaRPr lang="en-US"/>
          </a:p>
        </p:txBody>
      </p:sp>
      <p:sp>
        <p:nvSpPr>
          <p:cNvPr id="18" name="Content Placeholder 17">
            <a:extLst>
              <a:ext uri="{FF2B5EF4-FFF2-40B4-BE49-F238E27FC236}">
                <a16:creationId xmlns:a16="http://schemas.microsoft.com/office/drawing/2014/main" id="{412493EE-4429-43CF-82DE-7DA5879C3E88}"/>
              </a:ext>
            </a:extLst>
          </p:cNvPr>
          <p:cNvSpPr>
            <a:spLocks noGrp="1"/>
          </p:cNvSpPr>
          <p:nvPr>
            <p:ph idx="33"/>
          </p:nvPr>
        </p:nvSpPr>
        <p:spPr/>
        <p:txBody>
          <a:bodyPr/>
          <a:lstStyle/>
          <a:p>
            <a:r>
              <a:rPr lang="en-US"/>
              <a:t>Branding</a:t>
            </a:r>
          </a:p>
          <a:p>
            <a:pPr lvl="1"/>
            <a:r>
              <a:rPr lang="en-US">
                <a:hlinkClick r:id="rId7"/>
              </a:rPr>
              <a:t>Brand Central</a:t>
            </a:r>
            <a:endParaRPr lang="en-US"/>
          </a:p>
          <a:p>
            <a:pPr lvl="1"/>
            <a:r>
              <a:rPr lang="en-US">
                <a:hlinkClick r:id="rId8"/>
              </a:rPr>
              <a:t>C+E Brand Guidelines</a:t>
            </a:r>
            <a:endParaRPr lang="en-US"/>
          </a:p>
          <a:p>
            <a:pPr lvl="1"/>
            <a:r>
              <a:rPr lang="en-US">
                <a:hlinkClick r:id="rId9" invalidUrl="https://microsoft.sharepoint.com/teams/BrandCentral/Guidelines/Brand architecture at Microsoft.pdf"/>
              </a:rPr>
              <a:t>Brand Architecture at Microsoft</a:t>
            </a:r>
            <a:endParaRPr lang="en-US"/>
          </a:p>
          <a:p>
            <a:r>
              <a:rPr lang="en-US"/>
              <a:t>Style Guides</a:t>
            </a:r>
          </a:p>
          <a:p>
            <a:pPr lvl="1"/>
            <a:r>
              <a:rPr lang="en-US">
                <a:hlinkClick r:id="rId10"/>
              </a:rPr>
              <a:t>Microsoft Cloud Style Guide</a:t>
            </a:r>
            <a:endParaRPr lang="en-US"/>
          </a:p>
          <a:p>
            <a:pPr lvl="1"/>
            <a:r>
              <a:rPr lang="en-GB">
                <a:hlinkClick r:id="rId11"/>
              </a:rPr>
              <a:t>A</a:t>
            </a:r>
            <a:r>
              <a:rPr lang="en-US" err="1">
                <a:hlinkClick r:id="rId11"/>
              </a:rPr>
              <a:t>zure</a:t>
            </a:r>
            <a:r>
              <a:rPr lang="en-US">
                <a:hlinkClick r:id="rId11"/>
              </a:rPr>
              <a:t> DevOps Branding Guide</a:t>
            </a:r>
            <a:endParaRPr lang="en-US"/>
          </a:p>
          <a:p>
            <a:endParaRPr lang="en-US"/>
          </a:p>
        </p:txBody>
      </p:sp>
    </p:spTree>
    <p:extLst>
      <p:ext uri="{BB962C8B-B14F-4D97-AF65-F5344CB8AC3E}">
        <p14:creationId xmlns:p14="http://schemas.microsoft.com/office/powerpoint/2010/main" val="1849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p:txBody>
          <a:bodyPr/>
          <a:lstStyle/>
          <a:p>
            <a:r>
              <a:rPr lang="en-US"/>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434978" y="3178941"/>
            <a:ext cx="11563347" cy="544765"/>
          </a:xfrm>
          <a:prstGeom prst="rect">
            <a:avLst/>
          </a:prstGeom>
          <a:noFill/>
        </p:spPr>
        <p:txBody>
          <a:bodyPr wrap="square" lIns="0" tIns="146304" rIns="0" bIns="146304" rtlCol="0" anchor="t">
            <a:spAutoFit/>
          </a:bodyPr>
          <a:lstStyle/>
          <a:p>
            <a:pPr algn="ctr">
              <a:lnSpc>
                <a:spcPct val="90000"/>
              </a:lnSpc>
              <a:spcAft>
                <a:spcPts val="600"/>
              </a:spcAft>
            </a:pPr>
            <a:r>
              <a:rPr lang="en-US" sz="1800" dirty="0"/>
              <a:t>An end-to-end solution for organizations looking for an enterprise-grade toolchain</a:t>
            </a:r>
            <a:endParaRPr lang="en-US" sz="180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480158" y="400204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pPr>
              <a:lnSpc>
                <a:spcPct val="90000"/>
              </a:lnSpc>
              <a:spcAft>
                <a:spcPts val="600"/>
              </a:spcAft>
            </a:pPr>
            <a:r>
              <a:rPr lang="en-US" sz="1400" dirty="0">
                <a:solidFill>
                  <a:schemeClr val="tx1">
                    <a:lumMod val="65000"/>
                    <a:lumOff val="35000"/>
                  </a:schemeClr>
                </a:solidFill>
              </a:rPr>
              <a:t>Fully Integrated with end </a:t>
            </a:r>
            <a:br>
              <a:rPr lang="en-US" sz="1400" dirty="0">
                <a:solidFill>
                  <a:schemeClr val="tx1">
                    <a:lumMod val="65000"/>
                    <a:lumOff val="35000"/>
                  </a:schemeClr>
                </a:solidFill>
                <a:cs typeface="Segoe UI"/>
              </a:rPr>
            </a:br>
            <a:r>
              <a:rPr lang="en-US" sz="1400" dirty="0">
                <a:solidFill>
                  <a:schemeClr val="tx1">
                    <a:lumMod val="65000"/>
                    <a:lumOff val="35000"/>
                  </a:schemeClr>
                </a:solidFill>
              </a:rPr>
              <a:t>to end traceability</a:t>
            </a:r>
            <a:endParaRPr lang="en-US" sz="1400"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434975" y="902579"/>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Better together</a:t>
            </a:r>
            <a:endParaRPr lang="en-US" sz="180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3493282" y="3981367"/>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Scalable to any team and project size </a:t>
            </a:r>
            <a:endParaRPr lang="en-US" sz="1400">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5506406" y="3981399"/>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Highly available, </a:t>
            </a:r>
            <a:br>
              <a:rPr lang="en-US" sz="1400">
                <a:solidFill>
                  <a:schemeClr val="tx1">
                    <a:lumMod val="65000"/>
                    <a:lumOff val="35000"/>
                  </a:schemeClr>
                </a:solidFill>
                <a:cs typeface="Segoe UI"/>
              </a:rPr>
            </a:br>
            <a:r>
              <a:rPr lang="en-US" sz="1400">
                <a:solidFill>
                  <a:schemeClr val="tx1">
                    <a:lumMod val="65000"/>
                    <a:lumOff val="35000"/>
                  </a:schemeClr>
                </a:solidFill>
              </a:rPr>
              <a:t>multi region, </a:t>
            </a:r>
            <a:br>
              <a:rPr lang="en-US" sz="1400">
                <a:solidFill>
                  <a:schemeClr val="tx1">
                    <a:lumMod val="65000"/>
                    <a:lumOff val="35000"/>
                  </a:schemeClr>
                </a:solidFill>
                <a:cs typeface="Segoe UI"/>
              </a:rPr>
            </a:br>
            <a:r>
              <a:rPr lang="en-US" sz="1400">
                <a:solidFill>
                  <a:schemeClr val="tx1">
                    <a:lumMod val="65000"/>
                    <a:lumOff val="35000"/>
                  </a:schemeClr>
                </a:solidFill>
              </a:rPr>
              <a:t>hybrid </a:t>
            </a:r>
            <a:br>
              <a:rPr lang="en-US" sz="1400">
                <a:solidFill>
                  <a:schemeClr val="tx1">
                    <a:lumMod val="65000"/>
                    <a:lumOff val="35000"/>
                  </a:schemeClr>
                </a:solidFill>
                <a:cs typeface="Segoe UI"/>
              </a:rPr>
            </a:br>
            <a:r>
              <a:rPr lang="en-US" sz="1400">
                <a:solidFill>
                  <a:schemeClr val="tx1">
                    <a:lumMod val="65000"/>
                    <a:lumOff val="35000"/>
                  </a:schemeClr>
                </a:solidFill>
              </a:rPr>
              <a:t>cloud &amp; </a:t>
            </a:r>
            <a:br>
              <a:rPr lang="en-US" sz="1400">
                <a:solidFill>
                  <a:schemeClr val="tx1">
                    <a:lumMod val="65000"/>
                    <a:lumOff val="35000"/>
                  </a:schemeClr>
                </a:solidFill>
                <a:cs typeface="Segoe UI"/>
              </a:rPr>
            </a:br>
            <a:r>
              <a:rPr lang="en-US" sz="1400">
                <a:solidFill>
                  <a:schemeClr val="tx1">
                    <a:lumMod val="65000"/>
                    <a:lumOff val="35000"/>
                  </a:schemeClr>
                </a:solidFill>
              </a:rPr>
              <a:t>on-prem</a:t>
            </a:r>
            <a:endParaRPr lang="en-US" sz="1400">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7519530" y="3981431"/>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Customer </a:t>
            </a:r>
            <a:br>
              <a:rPr lang="en-US" sz="1400">
                <a:solidFill>
                  <a:schemeClr val="tx1">
                    <a:lumMod val="65000"/>
                    <a:lumOff val="35000"/>
                  </a:schemeClr>
                </a:solidFill>
                <a:cs typeface="Segoe UI"/>
              </a:rPr>
            </a:br>
            <a:r>
              <a:rPr lang="en-US" sz="1400">
                <a:solidFill>
                  <a:schemeClr val="tx1">
                    <a:lumMod val="65000"/>
                    <a:lumOff val="35000"/>
                  </a:schemeClr>
                </a:solidFill>
              </a:rPr>
              <a:t>Support</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9532655" y="3981463"/>
            <a:ext cx="1469927" cy="1983759"/>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08000" tIns="146304" rIns="108000" bIns="146304" rtlCol="0" anchor="ctr" anchorCtr="0">
            <a:noAutofit/>
          </a:bodyPr>
          <a:lstStyle/>
          <a:p>
            <a:r>
              <a:rPr lang="en-US" sz="1400">
                <a:solidFill>
                  <a:schemeClr val="tx1">
                    <a:lumMod val="65000"/>
                    <a:lumOff val="35000"/>
                  </a:schemeClr>
                </a:solidFill>
              </a:rPr>
              <a:t>Consistent admin </a:t>
            </a:r>
            <a:br>
              <a:rPr lang="en-US" sz="1400">
                <a:solidFill>
                  <a:schemeClr val="tx1">
                    <a:lumMod val="65000"/>
                    <a:lumOff val="35000"/>
                  </a:schemeClr>
                </a:solidFill>
                <a:cs typeface="Segoe UI"/>
              </a:rPr>
            </a:br>
            <a:r>
              <a:rPr lang="en-US" sz="1400">
                <a:solidFill>
                  <a:schemeClr val="tx1">
                    <a:lumMod val="65000"/>
                    <a:lumOff val="35000"/>
                  </a:schemeClr>
                </a:solidFill>
              </a:rPr>
              <a:t>and access </a:t>
            </a:r>
            <a:br>
              <a:rPr lang="en-US" sz="1400">
                <a:solidFill>
                  <a:schemeClr val="tx1">
                    <a:lumMod val="65000"/>
                    <a:lumOff val="35000"/>
                  </a:schemeClr>
                </a:solidFill>
                <a:cs typeface="Segoe UI"/>
              </a:rPr>
            </a:br>
            <a:r>
              <a:rPr lang="en-US" sz="1400">
                <a:solidFill>
                  <a:schemeClr val="tx1">
                    <a:lumMod val="65000"/>
                    <a:lumOff val="35000"/>
                  </a:schemeClr>
                </a:solidFill>
              </a:rPr>
              <a:t>control</a:t>
            </a:r>
            <a:endParaRPr lang="en-US" sz="1400">
              <a:solidFill>
                <a:schemeClr val="tx1">
                  <a:lumMod val="65000"/>
                  <a:lumOff val="35000"/>
                </a:schemeClr>
              </a:solidFill>
              <a:cs typeface="Segoe UI"/>
            </a:endParaRPr>
          </a:p>
          <a:p>
            <a:pPr algn="ctr"/>
            <a:endParaRPr lang="en-US" sz="1400">
              <a:solidFill>
                <a:schemeClr val="tx1">
                  <a:lumMod val="65000"/>
                  <a:lumOff val="35000"/>
                </a:schemeClr>
              </a:solidFill>
              <a:cs typeface="Segoe UI"/>
            </a:endParaRPr>
          </a:p>
        </p:txBody>
      </p:sp>
      <p:sp>
        <p:nvSpPr>
          <p:cNvPr id="35" name="Text Placeholder 3">
            <a:extLst>
              <a:ext uri="{FF2B5EF4-FFF2-40B4-BE49-F238E27FC236}">
                <a16:creationId xmlns:a16="http://schemas.microsoft.com/office/drawing/2014/main" id="{A6A07675-369C-4AB4-8EC6-D421D15C8548}"/>
              </a:ext>
            </a:extLst>
          </p:cNvPr>
          <p:cNvSpPr txBox="1">
            <a:spLocks/>
          </p:cNvSpPr>
          <p:nvPr/>
        </p:nvSpPr>
        <p:spPr>
          <a:xfrm>
            <a:off x="9184803" y="6390135"/>
            <a:ext cx="325167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36" name="Oval 35">
            <a:extLst>
              <a:ext uri="{FF2B5EF4-FFF2-40B4-BE49-F238E27FC236}">
                <a16:creationId xmlns:a16="http://schemas.microsoft.com/office/drawing/2014/main" id="{DA11C3D7-9398-4B5F-8CAD-5EB339840E5F}"/>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tx2"/>
              </a:solidFill>
              <a:effectLst/>
              <a:uLnTx/>
              <a:uFillTx/>
              <a:latin typeface="Segoe UI"/>
              <a:ea typeface="Segoe UI" pitchFamily="34" charset="0"/>
              <a:cs typeface="Segoe UI" pitchFamily="34" charset="0"/>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5614467" y="1404460"/>
            <a:ext cx="950651" cy="958567"/>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12063" y="1764833"/>
            <a:ext cx="598367" cy="598194"/>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904735" y="1857397"/>
            <a:ext cx="598367" cy="598194"/>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3904091" y="1775884"/>
            <a:ext cx="598367" cy="598194"/>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8798" y="1775884"/>
            <a:ext cx="598367" cy="598194"/>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1231919" y="2459768"/>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3177572"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D83B01"/>
                </a:solidFill>
                <a:latin typeface="+mj-lt"/>
              </a:rPr>
              <a:t>Azure </a:t>
            </a:r>
            <a:r>
              <a:rPr lang="en-US" sz="1800" dirty="0">
                <a:solidFill>
                  <a:srgbClr val="D83B01"/>
                </a:solidFill>
                <a:latin typeface="+mj-lt"/>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5121572" y="2461112"/>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7293594" y="2456790"/>
            <a:ext cx="1944000" cy="612000"/>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9242942" y="2476558"/>
            <a:ext cx="1944000"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a:r>
              <a:rPr lang="en-US" sz="1800" dirty="0">
                <a:solidFill>
                  <a:srgbClr val="CB2E6D"/>
                </a:solidFill>
                <a:latin typeface="+mj-lt"/>
              </a:rPr>
              <a:t>Azure Artifacts</a:t>
            </a:r>
            <a:endParaRPr lang="en-US" sz="1800" dirty="0">
              <a:solidFill>
                <a:srgbClr val="CB2E6D"/>
              </a:solidFill>
              <a:latin typeface="+mj-lt"/>
              <a:cs typeface="Segoe UI"/>
            </a:endParaRPr>
          </a:p>
        </p:txBody>
      </p:sp>
    </p:spTree>
    <p:extLst>
      <p:ext uri="{BB962C8B-B14F-4D97-AF65-F5344CB8AC3E}">
        <p14:creationId xmlns:p14="http://schemas.microsoft.com/office/powerpoint/2010/main" val="16921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dirty="0"/>
              <a:t>Azure DevOps Structure</a:t>
            </a:r>
          </a:p>
        </p:txBody>
      </p:sp>
      <p:graphicFrame>
        <p:nvGraphicFramePr>
          <p:cNvPr id="6" name="Diagramme 5">
            <a:extLst>
              <a:ext uri="{FF2B5EF4-FFF2-40B4-BE49-F238E27FC236}">
                <a16:creationId xmlns:a16="http://schemas.microsoft.com/office/drawing/2014/main" id="{4237C638-0DD6-4BFD-B1BB-F68BAE495987}"/>
              </a:ext>
            </a:extLst>
          </p:cNvPr>
          <p:cNvGraphicFramePr/>
          <p:nvPr>
            <p:extLst>
              <p:ext uri="{D42A27DB-BD31-4B8C-83A1-F6EECF244321}">
                <p14:modId xmlns:p14="http://schemas.microsoft.com/office/powerpoint/2010/main" val="3473829176"/>
              </p:ext>
            </p:extLst>
          </p:nvPr>
        </p:nvGraphicFramePr>
        <p:xfrm>
          <a:off x="1575469" y="1721223"/>
          <a:ext cx="9285535" cy="4566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384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a:xfrm>
            <a:off x="264645" y="83579"/>
            <a:ext cx="11563350" cy="773112"/>
          </a:xfrm>
        </p:spPr>
        <p:txBody>
          <a:bodyPr/>
          <a:lstStyle/>
          <a:p>
            <a:r>
              <a:rPr lang="en-US" dirty="0"/>
              <a:t>TFS, VSO, VSTS</a:t>
            </a: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264645" y="759144"/>
            <a:ext cx="5222025" cy="432580"/>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a:solidFill>
                  <a:schemeClr val="tx1">
                    <a:lumMod val="65000"/>
                    <a:lumOff val="35000"/>
                  </a:schemeClr>
                </a:solidFill>
              </a:rPr>
              <a:t>An history Microsoft Software Forge Factories</a:t>
            </a:r>
            <a:endParaRPr lang="en-US" sz="1800" dirty="0">
              <a:solidFill>
                <a:schemeClr val="tx1">
                  <a:lumMod val="65000"/>
                  <a:lumOff val="35000"/>
                </a:schemeClr>
              </a:solidFill>
            </a:endParaRPr>
          </a:p>
        </p:txBody>
      </p:sp>
      <p:pic>
        <p:nvPicPr>
          <p:cNvPr id="5" name="Graphique 4" descr="Nuage">
            <a:extLst>
              <a:ext uri="{FF2B5EF4-FFF2-40B4-BE49-F238E27FC236}">
                <a16:creationId xmlns:a16="http://schemas.microsoft.com/office/drawing/2014/main" id="{70971ADD-E285-4BD8-AD5A-47189E4220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5950" y="1136699"/>
            <a:ext cx="1123856" cy="1123856"/>
          </a:xfrm>
          <a:prstGeom prst="rect">
            <a:avLst/>
          </a:prstGeom>
        </p:spPr>
      </p:pic>
      <p:pic>
        <p:nvPicPr>
          <p:cNvPr id="9" name="Graphique 8" descr="Maison">
            <a:extLst>
              <a:ext uri="{FF2B5EF4-FFF2-40B4-BE49-F238E27FC236}">
                <a16:creationId xmlns:a16="http://schemas.microsoft.com/office/drawing/2014/main" id="{7AE3A8B0-018D-4B69-A680-E218DF04DA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191724"/>
            <a:ext cx="914400" cy="914400"/>
          </a:xfrm>
          <a:prstGeom prst="rect">
            <a:avLst/>
          </a:prstGeom>
        </p:spPr>
      </p:pic>
      <p:graphicFrame>
        <p:nvGraphicFramePr>
          <p:cNvPr id="13" name="Diagramme 12">
            <a:extLst>
              <a:ext uri="{FF2B5EF4-FFF2-40B4-BE49-F238E27FC236}">
                <a16:creationId xmlns:a16="http://schemas.microsoft.com/office/drawing/2014/main" id="{971247E4-3310-472F-B32B-4E9D8D08A4A7}"/>
              </a:ext>
            </a:extLst>
          </p:cNvPr>
          <p:cNvGraphicFramePr/>
          <p:nvPr>
            <p:extLst>
              <p:ext uri="{D42A27DB-BD31-4B8C-83A1-F6EECF244321}">
                <p14:modId xmlns:p14="http://schemas.microsoft.com/office/powerpoint/2010/main" val="4161985922"/>
              </p:ext>
            </p:extLst>
          </p:nvPr>
        </p:nvGraphicFramePr>
        <p:xfrm>
          <a:off x="139409" y="2260555"/>
          <a:ext cx="5347261" cy="435539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4" name="Diagramme 33">
            <a:extLst>
              <a:ext uri="{FF2B5EF4-FFF2-40B4-BE49-F238E27FC236}">
                <a16:creationId xmlns:a16="http://schemas.microsoft.com/office/drawing/2014/main" id="{9662F578-7D96-4A72-B79E-E0CADA04BA90}"/>
              </a:ext>
            </a:extLst>
          </p:cNvPr>
          <p:cNvGraphicFramePr/>
          <p:nvPr>
            <p:extLst>
              <p:ext uri="{D42A27DB-BD31-4B8C-83A1-F6EECF244321}">
                <p14:modId xmlns:p14="http://schemas.microsoft.com/office/powerpoint/2010/main" val="3068343932"/>
              </p:ext>
            </p:extLst>
          </p:nvPr>
        </p:nvGraphicFramePr>
        <p:xfrm>
          <a:off x="6824569" y="2260554"/>
          <a:ext cx="5347261" cy="435539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9" name="Text Placeholder 3">
            <a:extLst>
              <a:ext uri="{FF2B5EF4-FFF2-40B4-BE49-F238E27FC236}">
                <a16:creationId xmlns:a16="http://schemas.microsoft.com/office/drawing/2014/main" id="{C2CA4320-06C2-4238-95A6-99116628FB25}"/>
              </a:ext>
            </a:extLst>
          </p:cNvPr>
          <p:cNvSpPr txBox="1">
            <a:spLocks/>
          </p:cNvSpPr>
          <p:nvPr/>
        </p:nvSpPr>
        <p:spPr>
          <a:xfrm>
            <a:off x="1007856" y="1572251"/>
            <a:ext cx="164569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Semibold" panose="020B0702040204020203" pitchFamily="34" charset="0"/>
              </a:rPr>
              <a:t>On-premises</a:t>
            </a:r>
          </a:p>
        </p:txBody>
      </p:sp>
      <p:sp>
        <p:nvSpPr>
          <p:cNvPr id="40" name="Text Placeholder 3">
            <a:extLst>
              <a:ext uri="{FF2B5EF4-FFF2-40B4-BE49-F238E27FC236}">
                <a16:creationId xmlns:a16="http://schemas.microsoft.com/office/drawing/2014/main" id="{3E432AEB-DB9E-4E60-BC43-E4546841E356}"/>
              </a:ext>
            </a:extLst>
          </p:cNvPr>
          <p:cNvSpPr txBox="1">
            <a:spLocks/>
          </p:cNvSpPr>
          <p:nvPr/>
        </p:nvSpPr>
        <p:spPr>
          <a:xfrm>
            <a:off x="7079122" y="1544738"/>
            <a:ext cx="164569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Cloud</a:t>
            </a:r>
          </a:p>
        </p:txBody>
      </p:sp>
    </p:spTree>
    <p:extLst>
      <p:ext uri="{BB962C8B-B14F-4D97-AF65-F5344CB8AC3E}">
        <p14:creationId xmlns:p14="http://schemas.microsoft.com/office/powerpoint/2010/main" val="367411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34974" y="952382"/>
            <a:ext cx="11567160" cy="276999"/>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34974" y="1550959"/>
            <a:ext cx="5667375" cy="2654300"/>
          </a:xfrm>
        </p:spPr>
        <p:txBody>
          <a:bodyPr/>
          <a:lstStyle/>
          <a:p>
            <a:pPr>
              <a:spcAft>
                <a:spcPts val="1200"/>
              </a:spcAft>
            </a:pPr>
            <a:r>
              <a:rPr lang="en-US" sz="1600" b="0" dirty="0">
                <a:solidFill>
                  <a:srgbClr val="0078D7"/>
                </a:solidFill>
                <a:latin typeface="+mj-lt"/>
              </a:rPr>
              <a:t>Benefits of Cloud Hosted Azure DevOps Services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Global availability</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Hosted and maintained by Microsoft with 99.9% uptime guarantee and 24x7 support</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Immediate access to latest features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Simplified deployment to Azure</a:t>
            </a:r>
          </a:p>
          <a:p>
            <a:pPr>
              <a:spcAft>
                <a:spcPts val="1200"/>
              </a:spcAft>
            </a:pPr>
            <a:endParaRPr lang="en-US" sz="1600"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334127" y="1550959"/>
            <a:ext cx="5659119" cy="1846659"/>
          </a:xfrm>
        </p:spPr>
        <p:txBody>
          <a:bodyPr/>
          <a:lstStyle/>
          <a:p>
            <a:pPr>
              <a:spcAft>
                <a:spcPts val="1200"/>
              </a:spcAft>
            </a:pPr>
            <a:r>
              <a:rPr lang="en-US" sz="1600" b="0" dirty="0">
                <a:solidFill>
                  <a:srgbClr val="0078D7"/>
                </a:solidFill>
                <a:latin typeface="+mj-lt"/>
              </a:rPr>
              <a:t>TFS Import Service</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Fully supported high fidelity migration path</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Trusted by many large enterprises</a:t>
            </a:r>
          </a:p>
          <a:p>
            <a:pPr marL="285750" indent="-285750">
              <a:spcAft>
                <a:spcPts val="1200"/>
              </a:spcAft>
              <a:buClr>
                <a:srgbClr val="0078D7"/>
              </a:buClr>
              <a:buSzPct val="140000"/>
              <a:buFont typeface="Arial" panose="020B0604020202020204" pitchFamily="34" charset="0"/>
              <a:buChar char="•"/>
            </a:pPr>
            <a:r>
              <a:rPr lang="en-US" sz="1600" b="0" dirty="0">
                <a:solidFill>
                  <a:schemeClr val="tx1">
                    <a:lumMod val="65000"/>
                    <a:lumOff val="35000"/>
                  </a:schemeClr>
                </a:solidFill>
              </a:rPr>
              <a:t>Now faster and easier to use</a:t>
            </a:r>
          </a:p>
          <a:p>
            <a:endParaRPr lang="en-US" sz="1600"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4" y="3987011"/>
            <a:ext cx="12436475" cy="3007514"/>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334127" y="3283032"/>
            <a:ext cx="5610452" cy="428460"/>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1" y="3341630"/>
            <a:ext cx="12436475" cy="364892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0" y="5790"/>
            <a:ext cx="12436474" cy="3335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TextBox 118"/>
          <p:cNvSpPr txBox="1"/>
          <p:nvPr/>
        </p:nvSpPr>
        <p:spPr>
          <a:xfrm>
            <a:off x="1548953" y="3993061"/>
            <a:ext cx="3373885" cy="664797"/>
          </a:xfrm>
          <a:prstGeom prst="rect">
            <a:avLst/>
          </a:prstGeom>
          <a:noFill/>
        </p:spPr>
        <p:txBody>
          <a:bodyPr wrap="square" lIns="0" tIns="0" rIns="0" bIns="0" rtlCol="0">
            <a:spAutoFit/>
          </a:bodyPr>
          <a:lstStyle/>
          <a:p>
            <a:pPr algn="ctr" defTabSz="932327">
              <a:lnSpc>
                <a:spcPct val="90000"/>
              </a:lnSpc>
              <a:defRPr/>
            </a:pPr>
            <a:r>
              <a:rPr lang="en-US" sz="2400" kern="0" spc="2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Team Foundation</a:t>
            </a:r>
            <a:br>
              <a:rPr lang="en-US" sz="2400" kern="0" spc="2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br>
            <a:r>
              <a:rPr lang="en-US" sz="2400" kern="0" spc="2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Server</a:t>
            </a:r>
          </a:p>
        </p:txBody>
      </p:sp>
      <p:sp>
        <p:nvSpPr>
          <p:cNvPr id="120" name="TextBox 119"/>
          <p:cNvSpPr txBox="1"/>
          <p:nvPr/>
        </p:nvSpPr>
        <p:spPr>
          <a:xfrm>
            <a:off x="1548953" y="546466"/>
            <a:ext cx="3373885" cy="664797"/>
          </a:xfrm>
          <a:prstGeom prst="rect">
            <a:avLst/>
          </a:prstGeom>
          <a:noFill/>
        </p:spPr>
        <p:txBody>
          <a:bodyPr wrap="square" lIns="0" tIns="0" rIns="0" bIns="0" rtlCol="0">
            <a:spAutoFit/>
          </a:bodyPr>
          <a:lstStyle/>
          <a:p>
            <a:pPr algn="ctr" defTabSz="932327">
              <a:lnSpc>
                <a:spcPct val="90000"/>
              </a:lnSpc>
              <a:defRPr/>
            </a:pPr>
            <a:r>
              <a:rPr lang="en-US" sz="2400" kern="0" dirty="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Azure </a:t>
            </a:r>
          </a:p>
          <a:p>
            <a:pPr algn="ctr" defTabSz="932327">
              <a:lnSpc>
                <a:spcPct val="90000"/>
              </a:lnSpc>
              <a:defRPr/>
            </a:pPr>
            <a:r>
              <a:rPr lang="en-US" sz="2400" kern="0" dirty="0">
                <a:gradFill>
                  <a:gsLst>
                    <a:gs pos="0">
                      <a:srgbClr val="E51489">
                        <a:lumMod val="5000"/>
                        <a:lumOff val="95000"/>
                      </a:srgbClr>
                    </a:gs>
                    <a:gs pos="100000">
                      <a:srgbClr val="FFFFFF"/>
                    </a:gs>
                  </a:gsLst>
                  <a:lin ang="5400000" scaled="1"/>
                </a:gradFill>
                <a:latin typeface="Segoe UI Light"/>
                <a:cs typeface="Segoe UI Semilight" panose="020B0402040204020203" pitchFamily="34" charset="0"/>
              </a:rPr>
              <a:t>DevOps Services</a:t>
            </a:r>
          </a:p>
        </p:txBody>
      </p:sp>
      <p:pic>
        <p:nvPicPr>
          <p:cNvPr id="121" name="Picture 120"/>
          <p:cNvPicPr>
            <a:picLocks noChangeAspect="1"/>
          </p:cNvPicPr>
          <p:nvPr/>
        </p:nvPicPr>
        <p:blipFill>
          <a:blip r:embed="rId3"/>
          <a:stretch>
            <a:fillRect/>
          </a:stretch>
        </p:blipFill>
        <p:spPr>
          <a:xfrm>
            <a:off x="4594433" y="601662"/>
            <a:ext cx="938005" cy="533074"/>
          </a:xfrm>
          <a:prstGeom prst="rect">
            <a:avLst/>
          </a:prstGeom>
        </p:spPr>
      </p:pic>
      <p:pic>
        <p:nvPicPr>
          <p:cNvPr id="195" name="Picture 194"/>
          <p:cNvPicPr>
            <a:picLocks noChangeAspect="1"/>
          </p:cNvPicPr>
          <p:nvPr/>
        </p:nvPicPr>
        <p:blipFill>
          <a:blip r:embed="rId4"/>
          <a:stretch>
            <a:fillRect/>
          </a:stretch>
        </p:blipFill>
        <p:spPr>
          <a:xfrm>
            <a:off x="869533" y="613397"/>
            <a:ext cx="1081504" cy="576462"/>
          </a:xfrm>
          <a:prstGeom prst="rect">
            <a:avLst/>
          </a:prstGeom>
        </p:spPr>
      </p:pic>
      <p:pic>
        <p:nvPicPr>
          <p:cNvPr id="196" name="Picture 195"/>
          <p:cNvPicPr>
            <a:picLocks noChangeAspect="1"/>
          </p:cNvPicPr>
          <p:nvPr/>
        </p:nvPicPr>
        <p:blipFill>
          <a:blip r:embed="rId3"/>
          <a:stretch>
            <a:fillRect/>
          </a:stretch>
        </p:blipFill>
        <p:spPr>
          <a:xfrm>
            <a:off x="1265238" y="1897388"/>
            <a:ext cx="938005" cy="533074"/>
          </a:xfrm>
          <a:prstGeom prst="rect">
            <a:avLst/>
          </a:prstGeom>
        </p:spPr>
      </p:pic>
      <p:grpSp>
        <p:nvGrpSpPr>
          <p:cNvPr id="3" name="Group 2"/>
          <p:cNvGrpSpPr/>
          <p:nvPr/>
        </p:nvGrpSpPr>
        <p:grpSpPr>
          <a:xfrm>
            <a:off x="10321" y="4445036"/>
            <a:ext cx="2016916" cy="2545520"/>
            <a:chOff x="10321" y="4441068"/>
            <a:chExt cx="2016916" cy="2545520"/>
          </a:xfrm>
        </p:grpSpPr>
        <p:sp>
          <p:nvSpPr>
            <p:cNvPr id="125" name="Rectangle 124"/>
            <p:cNvSpPr/>
            <p:nvPr/>
          </p:nvSpPr>
          <p:spPr bwMode="auto">
            <a:xfrm>
              <a:off x="10321" y="4441068"/>
              <a:ext cx="602468" cy="423680"/>
            </a:xfrm>
            <a:prstGeom prst="rect">
              <a:avLst/>
            </a:prstGeom>
            <a:solidFill>
              <a:srgbClr val="9B4F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6" name="Group 125"/>
            <p:cNvGrpSpPr/>
            <p:nvPr/>
          </p:nvGrpSpPr>
          <p:grpSpPr>
            <a:xfrm flipH="1">
              <a:off x="10321" y="4441069"/>
              <a:ext cx="2016916" cy="2545519"/>
              <a:chOff x="-4112869" y="3548411"/>
              <a:chExt cx="2016916" cy="2545519"/>
            </a:xfrm>
          </p:grpSpPr>
          <p:sp>
            <p:nvSpPr>
              <p:cNvPr id="127" name="Rectangle 42"/>
              <p:cNvSpPr>
                <a:spLocks noChangeArrowheads="1"/>
              </p:cNvSpPr>
              <p:nvPr/>
            </p:nvSpPr>
            <p:spPr bwMode="auto">
              <a:xfrm>
                <a:off x="-3554943" y="4905824"/>
                <a:ext cx="616956" cy="1188105"/>
              </a:xfrm>
              <a:prstGeom prst="rect">
                <a:avLst/>
              </a:prstGeom>
              <a:solidFill>
                <a:srgbClr val="442257"/>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28" name="Freeform 46"/>
              <p:cNvSpPr>
                <a:spLocks/>
              </p:cNvSpPr>
              <p:nvPr/>
            </p:nvSpPr>
            <p:spPr bwMode="auto">
              <a:xfrm>
                <a:off x="-3207101" y="4290300"/>
                <a:ext cx="595484" cy="1803629"/>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A92A8C"/>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29" name="Rectangle 95"/>
              <p:cNvSpPr>
                <a:spLocks noChangeArrowheads="1"/>
              </p:cNvSpPr>
              <p:nvPr/>
            </p:nvSpPr>
            <p:spPr bwMode="auto">
              <a:xfrm>
                <a:off x="-3146980" y="4443466"/>
                <a:ext cx="88750" cy="183226"/>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0" name="Rectangle 96"/>
              <p:cNvSpPr>
                <a:spLocks noChangeArrowheads="1"/>
              </p:cNvSpPr>
              <p:nvPr/>
            </p:nvSpPr>
            <p:spPr bwMode="auto">
              <a:xfrm>
                <a:off x="-2955165" y="4443466"/>
                <a:ext cx="84456" cy="183226"/>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1" name="Rectangle 97"/>
              <p:cNvSpPr>
                <a:spLocks noChangeArrowheads="1"/>
              </p:cNvSpPr>
              <p:nvPr/>
            </p:nvSpPr>
            <p:spPr bwMode="auto">
              <a:xfrm>
                <a:off x="-2767645" y="4443466"/>
                <a:ext cx="88750" cy="183226"/>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2" name="Rectangle 98"/>
              <p:cNvSpPr>
                <a:spLocks noChangeArrowheads="1"/>
              </p:cNvSpPr>
              <p:nvPr/>
            </p:nvSpPr>
            <p:spPr bwMode="auto">
              <a:xfrm>
                <a:off x="-3146980" y="4716873"/>
                <a:ext cx="88750"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3" name="Rectangle 99"/>
              <p:cNvSpPr>
                <a:spLocks noChangeArrowheads="1"/>
              </p:cNvSpPr>
              <p:nvPr/>
            </p:nvSpPr>
            <p:spPr bwMode="auto">
              <a:xfrm>
                <a:off x="-2955165" y="4716873"/>
                <a:ext cx="84456"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4" name="Rectangle 100"/>
              <p:cNvSpPr>
                <a:spLocks noChangeArrowheads="1"/>
              </p:cNvSpPr>
              <p:nvPr/>
            </p:nvSpPr>
            <p:spPr bwMode="auto">
              <a:xfrm>
                <a:off x="-2767645" y="4716873"/>
                <a:ext cx="88750"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5" name="Rectangle 101"/>
              <p:cNvSpPr>
                <a:spLocks noChangeArrowheads="1"/>
              </p:cNvSpPr>
              <p:nvPr/>
            </p:nvSpPr>
            <p:spPr bwMode="auto">
              <a:xfrm>
                <a:off x="-3146980" y="4971671"/>
                <a:ext cx="88750"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6" name="Rectangle 102"/>
              <p:cNvSpPr>
                <a:spLocks noChangeArrowheads="1"/>
              </p:cNvSpPr>
              <p:nvPr/>
            </p:nvSpPr>
            <p:spPr bwMode="auto">
              <a:xfrm>
                <a:off x="-2955165" y="4971671"/>
                <a:ext cx="84456"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7" name="Rectangle 103"/>
              <p:cNvSpPr>
                <a:spLocks noChangeArrowheads="1"/>
              </p:cNvSpPr>
              <p:nvPr/>
            </p:nvSpPr>
            <p:spPr bwMode="auto">
              <a:xfrm>
                <a:off x="-2767645" y="4971671"/>
                <a:ext cx="88750"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8" name="Rectangle 104"/>
              <p:cNvSpPr>
                <a:spLocks noChangeArrowheads="1"/>
              </p:cNvSpPr>
              <p:nvPr/>
            </p:nvSpPr>
            <p:spPr bwMode="auto">
              <a:xfrm>
                <a:off x="-3146980" y="5227901"/>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39" name="Rectangle 105"/>
              <p:cNvSpPr>
                <a:spLocks noChangeArrowheads="1"/>
              </p:cNvSpPr>
              <p:nvPr/>
            </p:nvSpPr>
            <p:spPr bwMode="auto">
              <a:xfrm>
                <a:off x="-2955165" y="5227901"/>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0" name="Rectangle 106"/>
              <p:cNvSpPr>
                <a:spLocks noChangeArrowheads="1"/>
              </p:cNvSpPr>
              <p:nvPr/>
            </p:nvSpPr>
            <p:spPr bwMode="auto">
              <a:xfrm>
                <a:off x="-2767645" y="5227901"/>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1" name="Rectangle 107"/>
              <p:cNvSpPr>
                <a:spLocks noChangeArrowheads="1"/>
              </p:cNvSpPr>
              <p:nvPr/>
            </p:nvSpPr>
            <p:spPr bwMode="auto">
              <a:xfrm>
                <a:off x="-3146980" y="5482700"/>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2" name="Rectangle 108"/>
              <p:cNvSpPr>
                <a:spLocks noChangeArrowheads="1"/>
              </p:cNvSpPr>
              <p:nvPr/>
            </p:nvSpPr>
            <p:spPr bwMode="auto">
              <a:xfrm>
                <a:off x="-2955165" y="5482700"/>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3" name="Rectangle 109"/>
              <p:cNvSpPr>
                <a:spLocks noChangeArrowheads="1"/>
              </p:cNvSpPr>
              <p:nvPr/>
            </p:nvSpPr>
            <p:spPr bwMode="auto">
              <a:xfrm>
                <a:off x="-2767645" y="5482700"/>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4" name="Rectangle 110"/>
              <p:cNvSpPr>
                <a:spLocks noChangeArrowheads="1"/>
              </p:cNvSpPr>
              <p:nvPr/>
            </p:nvSpPr>
            <p:spPr bwMode="auto">
              <a:xfrm>
                <a:off x="-3146980" y="5737498"/>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5" name="Rectangle 111"/>
              <p:cNvSpPr>
                <a:spLocks noChangeArrowheads="1"/>
              </p:cNvSpPr>
              <p:nvPr/>
            </p:nvSpPr>
            <p:spPr bwMode="auto">
              <a:xfrm>
                <a:off x="-2955165" y="5737498"/>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6" name="Rectangle 112"/>
              <p:cNvSpPr>
                <a:spLocks noChangeArrowheads="1"/>
              </p:cNvSpPr>
              <p:nvPr/>
            </p:nvSpPr>
            <p:spPr bwMode="auto">
              <a:xfrm>
                <a:off x="-2767645" y="5737498"/>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7" name="Rectangle 116"/>
              <p:cNvSpPr>
                <a:spLocks noChangeArrowheads="1"/>
              </p:cNvSpPr>
              <p:nvPr/>
            </p:nvSpPr>
            <p:spPr bwMode="auto">
              <a:xfrm>
                <a:off x="-4112869" y="4486723"/>
                <a:ext cx="321176" cy="1607207"/>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8" name="Rectangle 117"/>
              <p:cNvSpPr>
                <a:spLocks noChangeArrowheads="1"/>
              </p:cNvSpPr>
              <p:nvPr/>
            </p:nvSpPr>
            <p:spPr bwMode="auto">
              <a:xfrm>
                <a:off x="-3954935" y="3570973"/>
                <a:ext cx="634389" cy="2522957"/>
              </a:xfrm>
              <a:prstGeom prst="rect">
                <a:avLst/>
              </a:prstGeom>
              <a:solidFill>
                <a:srgbClr val="A92A8C"/>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49" name="Rectangle 120"/>
              <p:cNvSpPr>
                <a:spLocks noChangeArrowheads="1"/>
              </p:cNvSpPr>
              <p:nvPr/>
            </p:nvSpPr>
            <p:spPr bwMode="auto">
              <a:xfrm>
                <a:off x="-3873978"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0" name="Rectangle 121"/>
              <p:cNvSpPr>
                <a:spLocks noChangeArrowheads="1"/>
              </p:cNvSpPr>
              <p:nvPr/>
            </p:nvSpPr>
            <p:spPr bwMode="auto">
              <a:xfrm>
                <a:off x="-3738606"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1" name="Rectangle 122"/>
              <p:cNvSpPr>
                <a:spLocks noChangeArrowheads="1"/>
              </p:cNvSpPr>
              <p:nvPr/>
            </p:nvSpPr>
            <p:spPr bwMode="auto">
              <a:xfrm>
                <a:off x="-3603234" y="3654585"/>
                <a:ext cx="65032"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2" name="Rectangle 123"/>
              <p:cNvSpPr>
                <a:spLocks noChangeArrowheads="1"/>
              </p:cNvSpPr>
              <p:nvPr/>
            </p:nvSpPr>
            <p:spPr bwMode="auto">
              <a:xfrm>
                <a:off x="-3469190"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3" name="Rectangle 124"/>
              <p:cNvSpPr>
                <a:spLocks noChangeArrowheads="1"/>
              </p:cNvSpPr>
              <p:nvPr/>
            </p:nvSpPr>
            <p:spPr bwMode="auto">
              <a:xfrm>
                <a:off x="-3873978"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4" name="Rectangle 125"/>
              <p:cNvSpPr>
                <a:spLocks noChangeArrowheads="1"/>
              </p:cNvSpPr>
              <p:nvPr/>
            </p:nvSpPr>
            <p:spPr bwMode="auto">
              <a:xfrm>
                <a:off x="-3738606" y="3890822"/>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5" name="Rectangle 126"/>
              <p:cNvSpPr>
                <a:spLocks noChangeArrowheads="1"/>
              </p:cNvSpPr>
              <p:nvPr/>
            </p:nvSpPr>
            <p:spPr bwMode="auto">
              <a:xfrm>
                <a:off x="-3603234" y="3890822"/>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6" name="Rectangle 127"/>
              <p:cNvSpPr>
                <a:spLocks noChangeArrowheads="1"/>
              </p:cNvSpPr>
              <p:nvPr/>
            </p:nvSpPr>
            <p:spPr bwMode="auto">
              <a:xfrm>
                <a:off x="-3469190"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7" name="Rectangle 128"/>
              <p:cNvSpPr>
                <a:spLocks noChangeArrowheads="1"/>
              </p:cNvSpPr>
              <p:nvPr/>
            </p:nvSpPr>
            <p:spPr bwMode="auto">
              <a:xfrm>
                <a:off x="-3873978"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8" name="Rectangle 129"/>
              <p:cNvSpPr>
                <a:spLocks noChangeArrowheads="1"/>
              </p:cNvSpPr>
              <p:nvPr/>
            </p:nvSpPr>
            <p:spPr bwMode="auto">
              <a:xfrm>
                <a:off x="-3738606"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59" name="Rectangle 130"/>
              <p:cNvSpPr>
                <a:spLocks noChangeArrowheads="1"/>
              </p:cNvSpPr>
              <p:nvPr/>
            </p:nvSpPr>
            <p:spPr bwMode="auto">
              <a:xfrm>
                <a:off x="-3603234" y="4127059"/>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0" name="Rectangle 131"/>
              <p:cNvSpPr>
                <a:spLocks noChangeArrowheads="1"/>
              </p:cNvSpPr>
              <p:nvPr/>
            </p:nvSpPr>
            <p:spPr bwMode="auto">
              <a:xfrm>
                <a:off x="-3469190"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1" name="Rectangle 132"/>
              <p:cNvSpPr>
                <a:spLocks noChangeArrowheads="1"/>
              </p:cNvSpPr>
              <p:nvPr/>
            </p:nvSpPr>
            <p:spPr bwMode="auto">
              <a:xfrm>
                <a:off x="-3873978"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2" name="Rectangle 133"/>
              <p:cNvSpPr>
                <a:spLocks noChangeArrowheads="1"/>
              </p:cNvSpPr>
              <p:nvPr/>
            </p:nvSpPr>
            <p:spPr bwMode="auto">
              <a:xfrm>
                <a:off x="-3738606" y="4363296"/>
                <a:ext cx="66359"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3" name="Rectangle 134"/>
              <p:cNvSpPr>
                <a:spLocks noChangeArrowheads="1"/>
              </p:cNvSpPr>
              <p:nvPr/>
            </p:nvSpPr>
            <p:spPr bwMode="auto">
              <a:xfrm>
                <a:off x="-3603234" y="4363296"/>
                <a:ext cx="65032"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4" name="Rectangle 135"/>
              <p:cNvSpPr>
                <a:spLocks noChangeArrowheads="1"/>
              </p:cNvSpPr>
              <p:nvPr/>
            </p:nvSpPr>
            <p:spPr bwMode="auto">
              <a:xfrm>
                <a:off x="-3469190"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5" name="Rectangle 136"/>
              <p:cNvSpPr>
                <a:spLocks noChangeArrowheads="1"/>
              </p:cNvSpPr>
              <p:nvPr/>
            </p:nvSpPr>
            <p:spPr bwMode="auto">
              <a:xfrm>
                <a:off x="-3873978"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6" name="Rectangle 137"/>
              <p:cNvSpPr>
                <a:spLocks noChangeArrowheads="1"/>
              </p:cNvSpPr>
              <p:nvPr/>
            </p:nvSpPr>
            <p:spPr bwMode="auto">
              <a:xfrm>
                <a:off x="-3738606" y="4595551"/>
                <a:ext cx="66359"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7" name="Rectangle 138"/>
              <p:cNvSpPr>
                <a:spLocks noChangeArrowheads="1"/>
              </p:cNvSpPr>
              <p:nvPr/>
            </p:nvSpPr>
            <p:spPr bwMode="auto">
              <a:xfrm>
                <a:off x="-3603234" y="4595551"/>
                <a:ext cx="65032"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8" name="Rectangle 139"/>
              <p:cNvSpPr>
                <a:spLocks noChangeArrowheads="1"/>
              </p:cNvSpPr>
              <p:nvPr/>
            </p:nvSpPr>
            <p:spPr bwMode="auto">
              <a:xfrm>
                <a:off x="-3469190"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69" name="Rectangle 140"/>
              <p:cNvSpPr>
                <a:spLocks noChangeArrowheads="1"/>
              </p:cNvSpPr>
              <p:nvPr/>
            </p:nvSpPr>
            <p:spPr bwMode="auto">
              <a:xfrm>
                <a:off x="-3873978"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0" name="Rectangle 141"/>
              <p:cNvSpPr>
                <a:spLocks noChangeArrowheads="1"/>
              </p:cNvSpPr>
              <p:nvPr/>
            </p:nvSpPr>
            <p:spPr bwMode="auto">
              <a:xfrm>
                <a:off x="-3738606"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1" name="Rectangle 142"/>
              <p:cNvSpPr>
                <a:spLocks noChangeArrowheads="1"/>
              </p:cNvSpPr>
              <p:nvPr/>
            </p:nvSpPr>
            <p:spPr bwMode="auto">
              <a:xfrm>
                <a:off x="-3603234" y="4831788"/>
                <a:ext cx="65032"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2" name="Rectangle 143"/>
              <p:cNvSpPr>
                <a:spLocks noChangeArrowheads="1"/>
              </p:cNvSpPr>
              <p:nvPr/>
            </p:nvSpPr>
            <p:spPr bwMode="auto">
              <a:xfrm>
                <a:off x="-3469190"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3" name="Rectangle 144"/>
              <p:cNvSpPr>
                <a:spLocks noChangeArrowheads="1"/>
              </p:cNvSpPr>
              <p:nvPr/>
            </p:nvSpPr>
            <p:spPr bwMode="auto">
              <a:xfrm>
                <a:off x="-3873978"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4" name="Rectangle 145"/>
              <p:cNvSpPr>
                <a:spLocks noChangeArrowheads="1"/>
              </p:cNvSpPr>
              <p:nvPr/>
            </p:nvSpPr>
            <p:spPr bwMode="auto">
              <a:xfrm>
                <a:off x="-3738606"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5" name="Rectangle 146"/>
              <p:cNvSpPr>
                <a:spLocks noChangeArrowheads="1"/>
              </p:cNvSpPr>
              <p:nvPr/>
            </p:nvSpPr>
            <p:spPr bwMode="auto">
              <a:xfrm>
                <a:off x="-3603234" y="5068025"/>
                <a:ext cx="65032" cy="164570"/>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6" name="Rectangle 147"/>
              <p:cNvSpPr>
                <a:spLocks noChangeArrowheads="1"/>
              </p:cNvSpPr>
              <p:nvPr/>
            </p:nvSpPr>
            <p:spPr bwMode="auto">
              <a:xfrm>
                <a:off x="-3469190" y="5068025"/>
                <a:ext cx="66359" cy="164570"/>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7" name="Rectangle 148"/>
              <p:cNvSpPr>
                <a:spLocks noChangeArrowheads="1"/>
              </p:cNvSpPr>
              <p:nvPr/>
            </p:nvSpPr>
            <p:spPr bwMode="auto">
              <a:xfrm>
                <a:off x="-3873978"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8" name="Rectangle 149"/>
              <p:cNvSpPr>
                <a:spLocks noChangeArrowheads="1"/>
              </p:cNvSpPr>
              <p:nvPr/>
            </p:nvSpPr>
            <p:spPr bwMode="auto">
              <a:xfrm>
                <a:off x="-3738606"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79" name="Rectangle 150"/>
              <p:cNvSpPr>
                <a:spLocks noChangeArrowheads="1"/>
              </p:cNvSpPr>
              <p:nvPr/>
            </p:nvSpPr>
            <p:spPr bwMode="auto">
              <a:xfrm>
                <a:off x="-3603234" y="5305589"/>
                <a:ext cx="65032"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0" name="Rectangle 151"/>
              <p:cNvSpPr>
                <a:spLocks noChangeArrowheads="1"/>
              </p:cNvSpPr>
              <p:nvPr/>
            </p:nvSpPr>
            <p:spPr bwMode="auto">
              <a:xfrm>
                <a:off x="-3469190"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1" name="Rectangle 152"/>
              <p:cNvSpPr>
                <a:spLocks noChangeArrowheads="1"/>
              </p:cNvSpPr>
              <p:nvPr/>
            </p:nvSpPr>
            <p:spPr bwMode="auto">
              <a:xfrm>
                <a:off x="-3873978"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2" name="Rectangle 153"/>
              <p:cNvSpPr>
                <a:spLocks noChangeArrowheads="1"/>
              </p:cNvSpPr>
              <p:nvPr/>
            </p:nvSpPr>
            <p:spPr bwMode="auto">
              <a:xfrm>
                <a:off x="-3738606"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3" name="Rectangle 154"/>
              <p:cNvSpPr>
                <a:spLocks noChangeArrowheads="1"/>
              </p:cNvSpPr>
              <p:nvPr/>
            </p:nvSpPr>
            <p:spPr bwMode="auto">
              <a:xfrm>
                <a:off x="-3603234" y="5541826"/>
                <a:ext cx="65032"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4" name="Rectangle 155"/>
              <p:cNvSpPr>
                <a:spLocks noChangeArrowheads="1"/>
              </p:cNvSpPr>
              <p:nvPr/>
            </p:nvSpPr>
            <p:spPr bwMode="auto">
              <a:xfrm>
                <a:off x="-3469190"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5" name="Rectangle 156"/>
              <p:cNvSpPr>
                <a:spLocks noChangeArrowheads="1"/>
              </p:cNvSpPr>
              <p:nvPr/>
            </p:nvSpPr>
            <p:spPr bwMode="auto">
              <a:xfrm>
                <a:off x="-3873978"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6" name="Rectangle 157"/>
              <p:cNvSpPr>
                <a:spLocks noChangeArrowheads="1"/>
              </p:cNvSpPr>
              <p:nvPr/>
            </p:nvSpPr>
            <p:spPr bwMode="auto">
              <a:xfrm>
                <a:off x="-3738606"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7" name="Rectangle 158"/>
              <p:cNvSpPr>
                <a:spLocks noChangeArrowheads="1"/>
              </p:cNvSpPr>
              <p:nvPr/>
            </p:nvSpPr>
            <p:spPr bwMode="auto">
              <a:xfrm>
                <a:off x="-3603234" y="5774081"/>
                <a:ext cx="65032"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8" name="Rectangle 159"/>
              <p:cNvSpPr>
                <a:spLocks noChangeArrowheads="1"/>
              </p:cNvSpPr>
              <p:nvPr/>
            </p:nvSpPr>
            <p:spPr bwMode="auto">
              <a:xfrm>
                <a:off x="-3469190"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89" name="Freeform 115"/>
              <p:cNvSpPr>
                <a:spLocks/>
              </p:cNvSpPr>
              <p:nvPr/>
            </p:nvSpPr>
            <p:spPr bwMode="auto">
              <a:xfrm>
                <a:off x="-2697163" y="3548411"/>
                <a:ext cx="601210" cy="2545519"/>
              </a:xfrm>
              <a:custGeom>
                <a:avLst/>
                <a:gdLst>
                  <a:gd name="T0" fmla="*/ 0 w 453"/>
                  <a:gd name="T1" fmla="*/ 318 h 1918"/>
                  <a:gd name="T2" fmla="*/ 453 w 453"/>
                  <a:gd name="T3" fmla="*/ 0 h 1918"/>
                  <a:gd name="T4" fmla="*/ 453 w 453"/>
                  <a:gd name="T5" fmla="*/ 1918 h 1918"/>
                  <a:gd name="T6" fmla="*/ 0 w 453"/>
                  <a:gd name="T7" fmla="*/ 1918 h 1918"/>
                  <a:gd name="T8" fmla="*/ 0 w 453"/>
                  <a:gd name="T9" fmla="*/ 318 h 1918"/>
                </a:gdLst>
                <a:ahLst/>
                <a:cxnLst>
                  <a:cxn ang="0">
                    <a:pos x="T0" y="T1"/>
                  </a:cxn>
                  <a:cxn ang="0">
                    <a:pos x="T2" y="T3"/>
                  </a:cxn>
                  <a:cxn ang="0">
                    <a:pos x="T4" y="T5"/>
                  </a:cxn>
                  <a:cxn ang="0">
                    <a:pos x="T6" y="T7"/>
                  </a:cxn>
                  <a:cxn ang="0">
                    <a:pos x="T8" y="T9"/>
                  </a:cxn>
                </a:cxnLst>
                <a:rect l="0" t="0" r="r" b="b"/>
                <a:pathLst>
                  <a:path w="453" h="1918">
                    <a:moveTo>
                      <a:pt x="0" y="318"/>
                    </a:moveTo>
                    <a:lnTo>
                      <a:pt x="453" y="0"/>
                    </a:lnTo>
                    <a:lnTo>
                      <a:pt x="453" y="1918"/>
                    </a:lnTo>
                    <a:lnTo>
                      <a:pt x="0" y="1918"/>
                    </a:lnTo>
                    <a:lnTo>
                      <a:pt x="0" y="318"/>
                    </a:lnTo>
                    <a:close/>
                  </a:path>
                </a:pathLst>
              </a:custGeom>
              <a:solidFill>
                <a:srgbClr val="9B4F94"/>
              </a:solidFill>
              <a:ln>
                <a:noFill/>
              </a:ln>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0" name="Line 160"/>
              <p:cNvSpPr>
                <a:spLocks noChangeShapeType="1"/>
              </p:cNvSpPr>
              <p:nvPr/>
            </p:nvSpPr>
            <p:spPr bwMode="auto">
              <a:xfrm>
                <a:off x="-2187529"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1" name="Line 161"/>
              <p:cNvSpPr>
                <a:spLocks noChangeShapeType="1"/>
              </p:cNvSpPr>
              <p:nvPr/>
            </p:nvSpPr>
            <p:spPr bwMode="auto">
              <a:xfrm>
                <a:off x="-2292375"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2" name="Line 162"/>
              <p:cNvSpPr>
                <a:spLocks noChangeShapeType="1"/>
              </p:cNvSpPr>
              <p:nvPr/>
            </p:nvSpPr>
            <p:spPr bwMode="auto">
              <a:xfrm>
                <a:off x="-2401203"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3" name="Line 163"/>
              <p:cNvSpPr>
                <a:spLocks noChangeShapeType="1"/>
              </p:cNvSpPr>
              <p:nvPr/>
            </p:nvSpPr>
            <p:spPr bwMode="auto">
              <a:xfrm>
                <a:off x="-2507377"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sp>
            <p:nvSpPr>
              <p:cNvPr id="194" name="Line 164"/>
              <p:cNvSpPr>
                <a:spLocks noChangeShapeType="1"/>
              </p:cNvSpPr>
              <p:nvPr/>
            </p:nvSpPr>
            <p:spPr bwMode="auto">
              <a:xfrm>
                <a:off x="-2612224"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32218">
                  <a:defRPr/>
                </a:pPr>
                <a:endParaRPr lang="de-DE" sz="1800">
                  <a:solidFill>
                    <a:srgbClr val="FFFFFF"/>
                  </a:solidFill>
                  <a:latin typeface="Segoe UI"/>
                </a:endParaRPr>
              </a:p>
            </p:txBody>
          </p:sp>
        </p:grpSp>
        <p:sp>
          <p:nvSpPr>
            <p:cNvPr id="198" name="Isosceles Triangle 197"/>
            <p:cNvSpPr/>
            <p:nvPr/>
          </p:nvSpPr>
          <p:spPr bwMode="auto">
            <a:xfrm rot="10800000">
              <a:off x="608878" y="5312101"/>
              <a:ext cx="511264" cy="771991"/>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9" name="Isosceles Triangle 198"/>
          <p:cNvSpPr/>
          <p:nvPr/>
        </p:nvSpPr>
        <p:spPr bwMode="auto">
          <a:xfrm rot="10800000" flipH="1">
            <a:off x="5066847" y="5523317"/>
            <a:ext cx="392906" cy="564742"/>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6215675" y="3968"/>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latin typeface="Segoe UI"/>
            </a:endParaRPr>
          </a:p>
        </p:txBody>
      </p:sp>
      <p:sp>
        <p:nvSpPr>
          <p:cNvPr id="203" name="TextBox 202"/>
          <p:cNvSpPr txBox="1"/>
          <p:nvPr/>
        </p:nvSpPr>
        <p:spPr>
          <a:xfrm>
            <a:off x="6215676" y="5789"/>
            <a:ext cx="6222060" cy="6984766"/>
          </a:xfrm>
          <a:prstGeom prst="rect">
            <a:avLst/>
          </a:prstGeom>
          <a:solidFill>
            <a:schemeClr val="tx1"/>
          </a:solidFill>
        </p:spPr>
        <p:txBody>
          <a:bodyPr wrap="square" lIns="182880" tIns="0" bIns="0" rtlCol="0" anchor="ctr" anchorCtr="0">
            <a:noAutofit/>
          </a:bodyPr>
          <a:lstStyle/>
          <a:p>
            <a:pPr algn="ctr" defTabSz="932742">
              <a:spcAft>
                <a:spcPts val="1110"/>
              </a:spcAft>
              <a:defRPr/>
            </a:pPr>
            <a:endParaRPr lang="en-US" sz="2800" spc="40">
              <a:gradFill>
                <a:gsLst>
                  <a:gs pos="7258">
                    <a:srgbClr val="FFFFFF"/>
                  </a:gs>
                  <a:gs pos="19000">
                    <a:srgbClr val="FFFFFF"/>
                  </a:gs>
                </a:gsLst>
                <a:lin ang="5400000" scaled="1"/>
              </a:gradFill>
              <a:latin typeface="Segoe UI Light"/>
              <a:cs typeface="Segoe UI Semibold" panose="020B0702040204020203" pitchFamily="34" charset="0"/>
            </a:endParaRPr>
          </a:p>
        </p:txBody>
      </p:sp>
      <p:sp>
        <p:nvSpPr>
          <p:cNvPr id="100" name="Freeform 8"/>
          <p:cNvSpPr>
            <a:spLocks/>
          </p:cNvSpPr>
          <p:nvPr/>
        </p:nvSpPr>
        <p:spPr bwMode="auto">
          <a:xfrm>
            <a:off x="3054349" y="2278062"/>
            <a:ext cx="573088" cy="344488"/>
          </a:xfrm>
          <a:custGeom>
            <a:avLst/>
            <a:gdLst>
              <a:gd name="T0" fmla="*/ 660 w 660"/>
              <a:gd name="T1" fmla="*/ 295 h 399"/>
              <a:gd name="T2" fmla="*/ 660 w 660"/>
              <a:gd name="T3" fmla="*/ 295 h 399"/>
              <a:gd name="T4" fmla="*/ 597 w 660"/>
              <a:gd name="T5" fmla="*/ 200 h 399"/>
              <a:gd name="T6" fmla="*/ 496 w 660"/>
              <a:gd name="T7" fmla="*/ 113 h 399"/>
              <a:gd name="T8" fmla="*/ 488 w 660"/>
              <a:gd name="T9" fmla="*/ 114 h 399"/>
              <a:gd name="T10" fmla="*/ 488 w 660"/>
              <a:gd name="T11" fmla="*/ 113 h 399"/>
              <a:gd name="T12" fmla="*/ 375 w 660"/>
              <a:gd name="T13" fmla="*/ 0 h 399"/>
              <a:gd name="T14" fmla="*/ 273 w 660"/>
              <a:gd name="T15" fmla="*/ 63 h 399"/>
              <a:gd name="T16" fmla="*/ 237 w 660"/>
              <a:gd name="T17" fmla="*/ 56 h 399"/>
              <a:gd name="T18" fmla="*/ 134 w 660"/>
              <a:gd name="T19" fmla="*/ 159 h 399"/>
              <a:gd name="T20" fmla="*/ 134 w 660"/>
              <a:gd name="T21" fmla="*/ 160 h 399"/>
              <a:gd name="T22" fmla="*/ 119 w 660"/>
              <a:gd name="T23" fmla="*/ 159 h 399"/>
              <a:gd name="T24" fmla="*/ 0 w 660"/>
              <a:gd name="T25" fmla="*/ 277 h 399"/>
              <a:gd name="T26" fmla="*/ 116 w 660"/>
              <a:gd name="T27" fmla="*/ 398 h 399"/>
              <a:gd name="T28" fmla="*/ 572 w 660"/>
              <a:gd name="T29" fmla="*/ 399 h 399"/>
              <a:gd name="T30" fmla="*/ 660 w 660"/>
              <a:gd name="T31" fmla="*/ 29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0" h="399">
                <a:moveTo>
                  <a:pt x="660" y="295"/>
                </a:moveTo>
                <a:lnTo>
                  <a:pt x="660" y="295"/>
                </a:lnTo>
                <a:cubicBezTo>
                  <a:pt x="660" y="252"/>
                  <a:pt x="634" y="216"/>
                  <a:pt x="597" y="200"/>
                </a:cubicBezTo>
                <a:cubicBezTo>
                  <a:pt x="589" y="151"/>
                  <a:pt x="547" y="113"/>
                  <a:pt x="496" y="113"/>
                </a:cubicBezTo>
                <a:cubicBezTo>
                  <a:pt x="493" y="113"/>
                  <a:pt x="491" y="114"/>
                  <a:pt x="488" y="114"/>
                </a:cubicBezTo>
                <a:lnTo>
                  <a:pt x="488" y="113"/>
                </a:lnTo>
                <a:cubicBezTo>
                  <a:pt x="488" y="51"/>
                  <a:pt x="437" y="0"/>
                  <a:pt x="375" y="0"/>
                </a:cubicBezTo>
                <a:cubicBezTo>
                  <a:pt x="330" y="0"/>
                  <a:pt x="292" y="26"/>
                  <a:pt x="273" y="63"/>
                </a:cubicBezTo>
                <a:cubicBezTo>
                  <a:pt x="262" y="59"/>
                  <a:pt x="250" y="56"/>
                  <a:pt x="237" y="56"/>
                </a:cubicBezTo>
                <a:cubicBezTo>
                  <a:pt x="180" y="56"/>
                  <a:pt x="134" y="102"/>
                  <a:pt x="134" y="159"/>
                </a:cubicBezTo>
                <a:lnTo>
                  <a:pt x="134" y="160"/>
                </a:lnTo>
                <a:cubicBezTo>
                  <a:pt x="129" y="159"/>
                  <a:pt x="124" y="159"/>
                  <a:pt x="119" y="159"/>
                </a:cubicBezTo>
                <a:cubicBezTo>
                  <a:pt x="53" y="159"/>
                  <a:pt x="0" y="212"/>
                  <a:pt x="0" y="277"/>
                </a:cubicBezTo>
                <a:cubicBezTo>
                  <a:pt x="0" y="342"/>
                  <a:pt x="50" y="398"/>
                  <a:pt x="116" y="398"/>
                </a:cubicBezTo>
                <a:lnTo>
                  <a:pt x="572" y="399"/>
                </a:lnTo>
                <a:cubicBezTo>
                  <a:pt x="621" y="390"/>
                  <a:pt x="660" y="346"/>
                  <a:pt x="660" y="295"/>
                </a:cubicBezTo>
                <a:close/>
              </a:path>
            </a:pathLst>
          </a:custGeom>
          <a:solidFill>
            <a:srgbClr val="B4D5EE"/>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218"/>
            <a:endParaRPr lang="de-DE" sz="1800">
              <a:solidFill>
                <a:srgbClr val="FFFFFF"/>
              </a:solidFill>
              <a:latin typeface="Segoe UI"/>
            </a:endParaRPr>
          </a:p>
        </p:txBody>
      </p:sp>
      <p:grpSp>
        <p:nvGrpSpPr>
          <p:cNvPr id="2" name="Group 1"/>
          <p:cNvGrpSpPr/>
          <p:nvPr/>
        </p:nvGrpSpPr>
        <p:grpSpPr>
          <a:xfrm>
            <a:off x="4535487" y="2206624"/>
            <a:ext cx="2139950" cy="1290638"/>
            <a:chOff x="4383087" y="2278856"/>
            <a:chExt cx="2139950" cy="1290638"/>
          </a:xfrm>
        </p:grpSpPr>
        <p:sp>
          <p:nvSpPr>
            <p:cNvPr id="222" name="Freeform 6"/>
            <p:cNvSpPr>
              <a:spLocks/>
            </p:cNvSpPr>
            <p:nvPr/>
          </p:nvSpPr>
          <p:spPr bwMode="auto">
            <a:xfrm>
              <a:off x="4383087" y="2278856"/>
              <a:ext cx="2139950" cy="1290638"/>
            </a:xfrm>
            <a:custGeom>
              <a:avLst/>
              <a:gdLst>
                <a:gd name="T0" fmla="*/ 2466 w 2466"/>
                <a:gd name="T1" fmla="*/ 1102 h 1489"/>
                <a:gd name="T2" fmla="*/ 2466 w 2466"/>
                <a:gd name="T3" fmla="*/ 1102 h 1489"/>
                <a:gd name="T4" fmla="*/ 2229 w 2466"/>
                <a:gd name="T5" fmla="*/ 748 h 1489"/>
                <a:gd name="T6" fmla="*/ 1851 w 2466"/>
                <a:gd name="T7" fmla="*/ 424 h 1489"/>
                <a:gd name="T8" fmla="*/ 1823 w 2466"/>
                <a:gd name="T9" fmla="*/ 425 h 1489"/>
                <a:gd name="T10" fmla="*/ 1823 w 2466"/>
                <a:gd name="T11" fmla="*/ 424 h 1489"/>
                <a:gd name="T12" fmla="*/ 1400 w 2466"/>
                <a:gd name="T13" fmla="*/ 0 h 1489"/>
                <a:gd name="T14" fmla="*/ 1020 w 2466"/>
                <a:gd name="T15" fmla="*/ 235 h 1489"/>
                <a:gd name="T16" fmla="*/ 884 w 2466"/>
                <a:gd name="T17" fmla="*/ 211 h 1489"/>
                <a:gd name="T18" fmla="*/ 502 w 2466"/>
                <a:gd name="T19" fmla="*/ 593 h 1489"/>
                <a:gd name="T20" fmla="*/ 502 w 2466"/>
                <a:gd name="T21" fmla="*/ 598 h 1489"/>
                <a:gd name="T22" fmla="*/ 442 w 2466"/>
                <a:gd name="T23" fmla="*/ 593 h 1489"/>
                <a:gd name="T24" fmla="*/ 0 w 2466"/>
                <a:gd name="T25" fmla="*/ 1035 h 1489"/>
                <a:gd name="T26" fmla="*/ 432 w 2466"/>
                <a:gd name="T27" fmla="*/ 1488 h 1489"/>
                <a:gd name="T28" fmla="*/ 2138 w 2466"/>
                <a:gd name="T29" fmla="*/ 1489 h 1489"/>
                <a:gd name="T30" fmla="*/ 2466 w 2466"/>
                <a:gd name="T31" fmla="*/ 1102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6" h="1489">
                  <a:moveTo>
                    <a:pt x="2466" y="1102"/>
                  </a:moveTo>
                  <a:lnTo>
                    <a:pt x="2466" y="1102"/>
                  </a:lnTo>
                  <a:cubicBezTo>
                    <a:pt x="2466" y="942"/>
                    <a:pt x="2368" y="806"/>
                    <a:pt x="2229" y="748"/>
                  </a:cubicBezTo>
                  <a:cubicBezTo>
                    <a:pt x="2201" y="565"/>
                    <a:pt x="2042" y="424"/>
                    <a:pt x="1851" y="424"/>
                  </a:cubicBezTo>
                  <a:cubicBezTo>
                    <a:pt x="1842" y="424"/>
                    <a:pt x="1832" y="424"/>
                    <a:pt x="1823" y="425"/>
                  </a:cubicBezTo>
                  <a:lnTo>
                    <a:pt x="1823" y="424"/>
                  </a:lnTo>
                  <a:cubicBezTo>
                    <a:pt x="1823" y="190"/>
                    <a:pt x="1634" y="0"/>
                    <a:pt x="1400" y="0"/>
                  </a:cubicBezTo>
                  <a:cubicBezTo>
                    <a:pt x="1233" y="0"/>
                    <a:pt x="1089" y="96"/>
                    <a:pt x="1020" y="235"/>
                  </a:cubicBezTo>
                  <a:cubicBezTo>
                    <a:pt x="978" y="220"/>
                    <a:pt x="932" y="211"/>
                    <a:pt x="884" y="211"/>
                  </a:cubicBezTo>
                  <a:cubicBezTo>
                    <a:pt x="673" y="211"/>
                    <a:pt x="502" y="382"/>
                    <a:pt x="502" y="593"/>
                  </a:cubicBezTo>
                  <a:cubicBezTo>
                    <a:pt x="502" y="595"/>
                    <a:pt x="502" y="596"/>
                    <a:pt x="502" y="598"/>
                  </a:cubicBezTo>
                  <a:cubicBezTo>
                    <a:pt x="482" y="595"/>
                    <a:pt x="462" y="593"/>
                    <a:pt x="442" y="593"/>
                  </a:cubicBezTo>
                  <a:cubicBezTo>
                    <a:pt x="198" y="593"/>
                    <a:pt x="0" y="791"/>
                    <a:pt x="0" y="1035"/>
                  </a:cubicBezTo>
                  <a:cubicBezTo>
                    <a:pt x="0" y="1280"/>
                    <a:pt x="188" y="1488"/>
                    <a:pt x="432" y="1488"/>
                  </a:cubicBezTo>
                  <a:lnTo>
                    <a:pt x="2138" y="1489"/>
                  </a:lnTo>
                  <a:cubicBezTo>
                    <a:pt x="2318" y="1458"/>
                    <a:pt x="2466" y="1291"/>
                    <a:pt x="2466" y="1102"/>
                  </a:cubicBezTo>
                  <a:close/>
                </a:path>
              </a:pathLst>
            </a:custGeom>
            <a:solidFill>
              <a:srgbClr val="CBE7F8"/>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218"/>
              <a:endParaRPr lang="de-DE" sz="1800">
                <a:solidFill>
                  <a:srgbClr val="FFFFFF"/>
                </a:solidFill>
                <a:latin typeface="Segoe UI"/>
              </a:endParaRPr>
            </a:p>
          </p:txBody>
        </p:sp>
        <p:sp>
          <p:nvSpPr>
            <p:cNvPr id="223" name="Freeform 7"/>
            <p:cNvSpPr>
              <a:spLocks noEditPoints="1"/>
            </p:cNvSpPr>
            <p:nvPr/>
          </p:nvSpPr>
          <p:spPr bwMode="auto">
            <a:xfrm>
              <a:off x="5037137" y="2645569"/>
              <a:ext cx="1485900" cy="923925"/>
            </a:xfrm>
            <a:custGeom>
              <a:avLst/>
              <a:gdLst>
                <a:gd name="T0" fmla="*/ 1384 w 1712"/>
                <a:gd name="T1" fmla="*/ 1065 h 1065"/>
                <a:gd name="T2" fmla="*/ 1384 w 1712"/>
                <a:gd name="T3" fmla="*/ 1065 h 1065"/>
                <a:gd name="T4" fmla="*/ 0 w 1712"/>
                <a:gd name="T5" fmla="*/ 1064 h 1065"/>
                <a:gd name="T6" fmla="*/ 1069 w 1712"/>
                <a:gd name="T7" fmla="*/ 1 h 1065"/>
                <a:gd name="T8" fmla="*/ 1097 w 1712"/>
                <a:gd name="T9" fmla="*/ 0 h 1065"/>
                <a:gd name="T10" fmla="*/ 1475 w 1712"/>
                <a:gd name="T11" fmla="*/ 324 h 1065"/>
                <a:gd name="T12" fmla="*/ 1712 w 1712"/>
                <a:gd name="T13" fmla="*/ 678 h 1065"/>
                <a:gd name="T14" fmla="*/ 1384 w 1712"/>
                <a:gd name="T15" fmla="*/ 1065 h 1065"/>
                <a:gd name="T16" fmla="*/ 1069 w 1712"/>
                <a:gd name="T17" fmla="*/ 1 h 1065"/>
                <a:gd name="T18" fmla="*/ 1069 w 1712"/>
                <a:gd name="T19" fmla="*/ 1 h 1065"/>
                <a:gd name="T20" fmla="*/ 1069 w 1712"/>
                <a:gd name="T21" fmla="*/ 1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2" h="1065">
                  <a:moveTo>
                    <a:pt x="1384" y="1065"/>
                  </a:moveTo>
                  <a:lnTo>
                    <a:pt x="1384" y="1065"/>
                  </a:lnTo>
                  <a:lnTo>
                    <a:pt x="0" y="1064"/>
                  </a:lnTo>
                  <a:lnTo>
                    <a:pt x="1069" y="1"/>
                  </a:lnTo>
                  <a:cubicBezTo>
                    <a:pt x="1078" y="0"/>
                    <a:pt x="1088" y="0"/>
                    <a:pt x="1097" y="0"/>
                  </a:cubicBezTo>
                  <a:cubicBezTo>
                    <a:pt x="1288" y="0"/>
                    <a:pt x="1447" y="141"/>
                    <a:pt x="1475" y="324"/>
                  </a:cubicBezTo>
                  <a:cubicBezTo>
                    <a:pt x="1614" y="382"/>
                    <a:pt x="1712" y="518"/>
                    <a:pt x="1712" y="678"/>
                  </a:cubicBezTo>
                  <a:cubicBezTo>
                    <a:pt x="1712" y="867"/>
                    <a:pt x="1564" y="1034"/>
                    <a:pt x="1384" y="1065"/>
                  </a:cubicBezTo>
                  <a:close/>
                  <a:moveTo>
                    <a:pt x="1069" y="1"/>
                  </a:moveTo>
                  <a:lnTo>
                    <a:pt x="1069" y="1"/>
                  </a:lnTo>
                  <a:lnTo>
                    <a:pt x="1069" y="1"/>
                  </a:lnTo>
                  <a:close/>
                </a:path>
              </a:pathLst>
            </a:custGeom>
            <a:solidFill>
              <a:srgbClr val="B0D7F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218"/>
              <a:endParaRPr lang="de-DE" sz="1800">
                <a:solidFill>
                  <a:srgbClr val="FFFFFF"/>
                </a:solidFill>
                <a:latin typeface="Segoe UI"/>
              </a:endParaRPr>
            </a:p>
          </p:txBody>
        </p:sp>
      </p:grpSp>
      <p:sp>
        <p:nvSpPr>
          <p:cNvPr id="97" name="TextBox 96"/>
          <p:cNvSpPr txBox="1"/>
          <p:nvPr/>
        </p:nvSpPr>
        <p:spPr>
          <a:xfrm>
            <a:off x="6587639" y="1111908"/>
            <a:ext cx="5476875" cy="1268562"/>
          </a:xfrm>
          <a:prstGeom prst="rect">
            <a:avLst/>
          </a:prstGeom>
          <a:noFill/>
        </p:spPr>
        <p:txBody>
          <a:bodyPr wrap="square" lIns="182880" tIns="0" bIns="0" rtlCol="0" anchor="ctr" anchorCtr="0">
            <a:noAutofit/>
          </a:bodyPr>
          <a:lstStyle/>
          <a:p>
            <a:pPr algn="ctr" defTabSz="932742">
              <a:spcAft>
                <a:spcPts val="1110"/>
              </a:spcAft>
              <a:defRPr/>
            </a:pPr>
            <a:r>
              <a:rPr lang="en-US" sz="2800" spc="20">
                <a:solidFill>
                  <a:srgbClr val="3C3C3C">
                    <a:lumMod val="50000"/>
                  </a:srgbClr>
                </a:solidFill>
                <a:latin typeface="Segoe UI Light"/>
                <a:cs typeface="Segoe UI Semibold" panose="020B0702040204020203" pitchFamily="34" charset="0"/>
              </a:rPr>
              <a:t>Open, flexible and extensible</a:t>
            </a:r>
            <a:br>
              <a:rPr lang="en-US" sz="2800" spc="20">
                <a:solidFill>
                  <a:srgbClr val="3C3C3C">
                    <a:lumMod val="50000"/>
                  </a:srgbClr>
                </a:solidFill>
                <a:latin typeface="Segoe UI Light"/>
                <a:cs typeface="Segoe UI Semibold" panose="020B0702040204020203" pitchFamily="34" charset="0"/>
              </a:rPr>
            </a:br>
            <a:r>
              <a:rPr lang="en-US" sz="2800">
                <a:solidFill>
                  <a:srgbClr val="3C3C3C">
                    <a:lumMod val="50000"/>
                  </a:srgbClr>
                </a:solidFill>
                <a:latin typeface="Segoe UI Light"/>
                <a:cs typeface="Segoe UI Semibold" panose="020B0702040204020203" pitchFamily="34" charset="0"/>
              </a:rPr>
              <a:t>cross-platform DevOps tools</a:t>
            </a:r>
          </a:p>
        </p:txBody>
      </p:sp>
      <p:sp>
        <p:nvSpPr>
          <p:cNvPr id="98" name="TextBox 97"/>
          <p:cNvSpPr txBox="1"/>
          <p:nvPr/>
        </p:nvSpPr>
        <p:spPr>
          <a:xfrm>
            <a:off x="6582523" y="4614055"/>
            <a:ext cx="5487104" cy="1268562"/>
          </a:xfrm>
          <a:prstGeom prst="rect">
            <a:avLst/>
          </a:prstGeom>
          <a:noFill/>
        </p:spPr>
        <p:txBody>
          <a:bodyPr wrap="square" lIns="182880" tIns="0" bIns="0" rtlCol="0" anchor="ctr" anchorCtr="0">
            <a:noAutofit/>
          </a:bodyPr>
          <a:lstStyle/>
          <a:p>
            <a:pPr algn="ctr" defTabSz="932742">
              <a:spcAft>
                <a:spcPts val="1110"/>
              </a:spcAft>
              <a:defRPr/>
            </a:pPr>
            <a:r>
              <a:rPr lang="en-US" sz="2800">
                <a:solidFill>
                  <a:srgbClr val="3C3C3C">
                    <a:lumMod val="50000"/>
                  </a:srgbClr>
                </a:solidFill>
                <a:latin typeface="Segoe UI Light"/>
                <a:cs typeface="Segoe UI Semibold" panose="020B0702040204020203" pitchFamily="34" charset="0"/>
              </a:rPr>
              <a:t>More agility and flexibility for </a:t>
            </a:r>
            <a:r>
              <a:rPr lang="en-US" sz="2800" spc="20">
                <a:solidFill>
                  <a:srgbClr val="3C3C3C">
                    <a:lumMod val="50000"/>
                  </a:srgbClr>
                </a:solidFill>
                <a:latin typeface="Segoe UI Light"/>
                <a:cs typeface="Segoe UI Semibold" panose="020B0702040204020203" pitchFamily="34" charset="0"/>
              </a:rPr>
              <a:t>continuous value delivery</a:t>
            </a:r>
          </a:p>
        </p:txBody>
      </p:sp>
      <p:sp>
        <p:nvSpPr>
          <p:cNvPr id="99" name="TextBox 98"/>
          <p:cNvSpPr txBox="1"/>
          <p:nvPr/>
        </p:nvSpPr>
        <p:spPr>
          <a:xfrm>
            <a:off x="6441685" y="2862982"/>
            <a:ext cx="5768783" cy="1268562"/>
          </a:xfrm>
          <a:prstGeom prst="rect">
            <a:avLst/>
          </a:prstGeom>
          <a:noFill/>
        </p:spPr>
        <p:txBody>
          <a:bodyPr wrap="square" lIns="182880" tIns="0" bIns="0" rtlCol="0" anchor="ctr" anchorCtr="0">
            <a:noAutofit/>
          </a:bodyPr>
          <a:lstStyle/>
          <a:p>
            <a:pPr algn="ctr" defTabSz="932742">
              <a:spcAft>
                <a:spcPts val="1110"/>
              </a:spcAft>
              <a:defRPr/>
            </a:pPr>
            <a:r>
              <a:rPr lang="en-US" sz="2800" spc="20">
                <a:solidFill>
                  <a:srgbClr val="3C3C3C">
                    <a:lumMod val="50000"/>
                  </a:srgbClr>
                </a:solidFill>
                <a:latin typeface="Segoe UI Light"/>
                <a:cs typeface="Segoe UI Semibold" panose="020B0702040204020203" pitchFamily="34" charset="0"/>
              </a:rPr>
              <a:t>Unlocks a greater ecosystem and</a:t>
            </a:r>
            <a:br>
              <a:rPr lang="en-US" sz="2800" spc="20">
                <a:solidFill>
                  <a:srgbClr val="3C3C3C">
                    <a:lumMod val="50000"/>
                  </a:srgbClr>
                </a:solidFill>
                <a:latin typeface="Segoe UI Light"/>
                <a:cs typeface="Segoe UI Semibold" panose="020B0702040204020203" pitchFamily="34" charset="0"/>
              </a:rPr>
            </a:br>
            <a:r>
              <a:rPr lang="en-US" sz="2800">
                <a:solidFill>
                  <a:srgbClr val="3C3C3C">
                    <a:lumMod val="50000"/>
                  </a:srgbClr>
                </a:solidFill>
                <a:latin typeface="Segoe UI Light"/>
                <a:cs typeface="Segoe UI Semibold" panose="020B0702040204020203" pitchFamily="34" charset="0"/>
              </a:rPr>
              <a:t>works with what you already use</a:t>
            </a:r>
          </a:p>
        </p:txBody>
      </p:sp>
      <p:sp>
        <p:nvSpPr>
          <p:cNvPr id="103" name="Rectangle 102"/>
          <p:cNvSpPr/>
          <p:nvPr/>
        </p:nvSpPr>
        <p:spPr bwMode="auto">
          <a:xfrm>
            <a:off x="7166075" y="4321151"/>
            <a:ext cx="4320000" cy="10329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a:off x="7166075" y="2570077"/>
            <a:ext cx="4320000" cy="103298"/>
          </a:xfrm>
          <a:prstGeom prst="rect">
            <a:avLst/>
          </a:prstGeom>
          <a:solidFill>
            <a:schemeClr val="tx2">
              <a:lumMod val="65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p:cNvPicPr>
            <a:picLocks noChangeAspect="1"/>
          </p:cNvPicPr>
          <p:nvPr/>
        </p:nvPicPr>
        <p:blipFill rotWithShape="1">
          <a:blip r:embed="rId5">
            <a:lum bright="70000" contrast="-70000"/>
          </a:blip>
          <a:srcRect r="44359" b="54837"/>
          <a:stretch/>
        </p:blipFill>
        <p:spPr>
          <a:xfrm>
            <a:off x="3182379" y="1371455"/>
            <a:ext cx="716612" cy="601807"/>
          </a:xfrm>
          <a:prstGeom prst="rect">
            <a:avLst/>
          </a:prstGeom>
        </p:spPr>
      </p:pic>
      <p:pic>
        <p:nvPicPr>
          <p:cNvPr id="108" name="Picture 107"/>
          <p:cNvPicPr>
            <a:picLocks noChangeAspect="1"/>
          </p:cNvPicPr>
          <p:nvPr/>
        </p:nvPicPr>
        <p:blipFill>
          <a:blip r:embed="rId6"/>
          <a:stretch>
            <a:fillRect/>
          </a:stretch>
        </p:blipFill>
        <p:spPr>
          <a:xfrm>
            <a:off x="2725269" y="1363663"/>
            <a:ext cx="521169" cy="521169"/>
          </a:xfrm>
          <a:prstGeom prst="rect">
            <a:avLst/>
          </a:prstGeom>
        </p:spPr>
      </p:pic>
      <p:sp>
        <p:nvSpPr>
          <p:cNvPr id="109" name="Freeform 108"/>
          <p:cNvSpPr>
            <a:spLocks noChangeAspect="1" noEditPoints="1"/>
          </p:cNvSpPr>
          <p:nvPr/>
        </p:nvSpPr>
        <p:spPr bwMode="black">
          <a:xfrm>
            <a:off x="2251863" y="1464359"/>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2218">
              <a:defRPr/>
            </a:pPr>
            <a:endParaRPr lang="en-US" sz="2400">
              <a:solidFill>
                <a:srgbClr val="FFFFFF"/>
              </a:solidFill>
              <a:latin typeface="Segoe UI"/>
            </a:endParaRPr>
          </a:p>
        </p:txBody>
      </p:sp>
      <p:pic>
        <p:nvPicPr>
          <p:cNvPr id="111" name="Picture 110"/>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3953111" y="1428815"/>
            <a:ext cx="634338" cy="405753"/>
          </a:xfrm>
          <a:prstGeom prst="rect">
            <a:avLst/>
          </a:prstGeom>
        </p:spPr>
      </p:pic>
      <p:pic>
        <p:nvPicPr>
          <p:cNvPr id="112" name="Picture 111" descr="KeynoteIllustrations_BrianHa 2.png"/>
          <p:cNvPicPr>
            <a:picLocks noChangeAspect="1"/>
          </p:cNvPicPr>
          <p:nvPr/>
        </p:nvPicPr>
        <p:blipFill rotWithShape="1">
          <a:blip r:embed="rId9" cstate="print">
            <a:extLst>
              <a:ext uri="{28A0092B-C50C-407E-A947-70E740481C1C}">
                <a14:useLocalDpi xmlns:a14="http://schemas.microsoft.com/office/drawing/2010/main" val="0"/>
              </a:ext>
            </a:extLst>
          </a:blip>
          <a:srcRect r="13369"/>
          <a:stretch/>
        </p:blipFill>
        <p:spPr>
          <a:xfrm>
            <a:off x="3749335" y="3780564"/>
            <a:ext cx="2468902" cy="3298099"/>
          </a:xfrm>
          <a:prstGeom prst="rect">
            <a:avLst/>
          </a:prstGeom>
        </p:spPr>
      </p:pic>
      <p:pic>
        <p:nvPicPr>
          <p:cNvPr id="114" name="Picture 113"/>
          <p:cNvPicPr>
            <a:picLocks noChangeAspect="1"/>
          </p:cNvPicPr>
          <p:nvPr/>
        </p:nvPicPr>
        <p:blipFill rotWithShape="1">
          <a:blip r:embed="rId5">
            <a:duotone>
              <a:prstClr val="black"/>
              <a:schemeClr val="accent1">
                <a:tint val="45000"/>
                <a:satMod val="400000"/>
              </a:schemeClr>
            </a:duotone>
          </a:blip>
          <a:srcRect r="44359" b="54837"/>
          <a:stretch/>
        </p:blipFill>
        <p:spPr>
          <a:xfrm>
            <a:off x="3182379" y="4876656"/>
            <a:ext cx="716612" cy="601807"/>
          </a:xfrm>
          <a:prstGeom prst="rect">
            <a:avLst/>
          </a:prstGeom>
        </p:spPr>
      </p:pic>
      <p:sp>
        <p:nvSpPr>
          <p:cNvPr id="116" name="Isosceles Triangle 115"/>
          <p:cNvSpPr/>
          <p:nvPr/>
        </p:nvSpPr>
        <p:spPr bwMode="auto">
          <a:xfrm rot="10800000" flipH="1">
            <a:off x="5368131" y="5523317"/>
            <a:ext cx="392906" cy="564742"/>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Picture 116"/>
          <p:cNvPicPr>
            <a:picLocks noChangeAspect="1"/>
          </p:cNvPicPr>
          <p:nvPr/>
        </p:nvPicPr>
        <p:blipFill>
          <a:blip r:embed="rId6">
            <a:duotone>
              <a:prstClr val="black"/>
              <a:schemeClr val="accent1">
                <a:tint val="45000"/>
                <a:satMod val="400000"/>
              </a:schemeClr>
            </a:duotone>
          </a:blip>
          <a:stretch>
            <a:fillRect/>
          </a:stretch>
        </p:blipFill>
        <p:spPr>
          <a:xfrm>
            <a:off x="2725269" y="4868863"/>
            <a:ext cx="521169" cy="521169"/>
          </a:xfrm>
          <a:prstGeom prst="rect">
            <a:avLst/>
          </a:prstGeom>
        </p:spPr>
      </p:pic>
      <p:sp>
        <p:nvSpPr>
          <p:cNvPr id="122" name="Freeform 121"/>
          <p:cNvSpPr>
            <a:spLocks noChangeAspect="1" noEditPoints="1"/>
          </p:cNvSpPr>
          <p:nvPr/>
        </p:nvSpPr>
        <p:spPr bwMode="black">
          <a:xfrm>
            <a:off x="2251863" y="4929391"/>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C1ABEF"/>
          </a:solidFill>
          <a:ln>
            <a:noFill/>
          </a:ln>
          <a:extLst/>
        </p:spPr>
        <p:txBody>
          <a:bodyPr vert="horz" wrap="square" lIns="91440" tIns="45720" rIns="91440" bIns="45720" numCol="1" anchor="t" anchorCtr="0" compatLnSpc="1">
            <a:prstTxWarp prst="textNoShape">
              <a:avLst/>
            </a:prstTxWarp>
          </a:bodyPr>
          <a:lstStyle/>
          <a:p>
            <a:pPr defTabSz="932218">
              <a:defRPr/>
            </a:pPr>
            <a:endParaRPr lang="en-US" sz="2400">
              <a:solidFill>
                <a:srgbClr val="FFFFFF"/>
              </a:solidFill>
              <a:latin typeface="Segoe UI"/>
            </a:endParaRPr>
          </a:p>
        </p:txBody>
      </p:sp>
      <p:pic>
        <p:nvPicPr>
          <p:cNvPr id="123" name="Picture 122"/>
          <p:cNvPicPr>
            <a:picLocks noChangeAspect="1"/>
          </p:cNvPicPr>
          <p:nvPr/>
        </p:nvPicPr>
        <p:blipFill>
          <a:blip r:embed="rId7">
            <a:duotone>
              <a:prstClr val="black"/>
              <a:schemeClr val="accent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3953111" y="4945063"/>
            <a:ext cx="634338" cy="405753"/>
          </a:xfrm>
          <a:prstGeom prst="rect">
            <a:avLst/>
          </a:prstGeom>
        </p:spPr>
      </p:pic>
      <p:sp>
        <p:nvSpPr>
          <p:cNvPr id="104" name="TextBox 103">
            <a:extLst>
              <a:ext uri="{FF2B5EF4-FFF2-40B4-BE49-F238E27FC236}">
                <a16:creationId xmlns:a16="http://schemas.microsoft.com/office/drawing/2014/main" id="{D19A9705-7668-48DA-A2E5-717B3E6E986E}"/>
              </a:ext>
            </a:extLst>
          </p:cNvPr>
          <p:cNvSpPr txBox="1"/>
          <p:nvPr/>
        </p:nvSpPr>
        <p:spPr>
          <a:xfrm>
            <a:off x="6224736" y="5790"/>
            <a:ext cx="6222060" cy="6984766"/>
          </a:xfrm>
          <a:prstGeom prst="rect">
            <a:avLst/>
          </a:prstGeom>
          <a:solidFill>
            <a:srgbClr val="5C2D91"/>
          </a:solidFill>
        </p:spPr>
        <p:txBody>
          <a:bodyPr wrap="square" lIns="182880" tIns="0" bIns="0" rtlCol="0" anchor="ctr" anchorCtr="0">
            <a:noAutofit/>
          </a:bodyPr>
          <a:lstStyle/>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Plan &amp; Track Work</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Source Code Management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Package Management</a:t>
            </a:r>
          </a:p>
          <a:p>
            <a:pPr algn="ctr" defTabSz="932742">
              <a:spcAft>
                <a:spcPts val="1110"/>
              </a:spcAft>
              <a:defRPr/>
            </a:pPr>
            <a:r>
              <a:rPr lang="en-US" sz="2800" dirty="0">
                <a:gradFill>
                  <a:gsLst>
                    <a:gs pos="7258">
                      <a:srgbClr val="FFFFFF"/>
                    </a:gs>
                    <a:gs pos="19000">
                      <a:srgbClr val="FFFFFF"/>
                    </a:gs>
                  </a:gsLst>
                  <a:lin ang="5400000" scaled="1"/>
                </a:gradFill>
                <a:latin typeface="Segoe UI Light"/>
                <a:cs typeface="Segoe UI Semibold" panose="020B0702040204020203" pitchFamily="34" charset="0"/>
              </a:rPr>
              <a:t>Quality Management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Cross-platform Build</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Continuous Deployment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Release Management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Feedback Management</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Application Telemetry</a:t>
            </a:r>
          </a:p>
          <a:p>
            <a:pPr algn="ctr" defTabSz="932742">
              <a:spcAft>
                <a:spcPts val="1110"/>
              </a:spcAft>
              <a:defRPr/>
            </a:pPr>
            <a:r>
              <a:rPr lang="en-US" sz="2800" spc="40" dirty="0">
                <a:gradFill>
                  <a:gsLst>
                    <a:gs pos="7258">
                      <a:srgbClr val="FFFFFF"/>
                    </a:gs>
                    <a:gs pos="19000">
                      <a:srgbClr val="FFFFFF"/>
                    </a:gs>
                  </a:gsLst>
                  <a:lin ang="5400000" scaled="1"/>
                </a:gradFill>
                <a:latin typeface="Segoe UI Light"/>
                <a:cs typeface="Segoe UI Semibold" panose="020B0702040204020203" pitchFamily="34" charset="0"/>
              </a:rPr>
              <a:t>Extend, Customize &amp; Integrate</a:t>
            </a:r>
          </a:p>
        </p:txBody>
      </p:sp>
    </p:spTree>
    <p:extLst>
      <p:ext uri="{BB962C8B-B14F-4D97-AF65-F5344CB8AC3E}">
        <p14:creationId xmlns:p14="http://schemas.microsoft.com/office/powerpoint/2010/main" val="288085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213484" y="1506540"/>
            <a:ext cx="10009506" cy="4203380"/>
          </a:xfrm>
        </p:spPr>
        <p:txBody>
          <a:bodyPr vert="horz" wrap="square" lIns="0" tIns="0" rIns="0" bIns="0" rtlCol="0" anchor="t">
            <a:noAutofit/>
          </a:bodyPr>
          <a:lstStyle/>
          <a:p>
            <a:pPr algn="ctr">
              <a:lnSpc>
                <a:spcPct val="100000"/>
              </a:lnSpc>
            </a:pPr>
            <a:r>
              <a:rPr lang="en-US"/>
              <a:t>Azure DevOps Pricing</a:t>
            </a:r>
            <a:endParaRPr lang="en-GB"/>
          </a:p>
          <a:p>
            <a:pPr marL="457200" indent="-457200">
              <a:lnSpc>
                <a:spcPct val="100000"/>
              </a:lnSpc>
              <a:spcAft>
                <a:spcPts val="0"/>
              </a:spcAft>
              <a:buFont typeface="Arial" panose="020B0604020202020204" pitchFamily="34" charset="0"/>
              <a:buChar char="•"/>
            </a:pPr>
            <a:r>
              <a:rPr lang="en-GB"/>
              <a:t>Keep it simple!</a:t>
            </a:r>
            <a:endParaRPr lang="en-GB">
              <a:cs typeface="Segoe UI"/>
            </a:endParaRPr>
          </a:p>
          <a:p>
            <a:pPr marL="457200" indent="-457200">
              <a:lnSpc>
                <a:spcPct val="100000"/>
              </a:lnSpc>
              <a:spcAft>
                <a:spcPts val="0"/>
              </a:spcAft>
              <a:buFont typeface="Arial" panose="020B0604020202020204" pitchFamily="34" charset="0"/>
              <a:buChar char="•"/>
            </a:pPr>
            <a:r>
              <a:rPr lang="en-GB"/>
              <a:t>Only 4 subjects that have a cost associated with them</a:t>
            </a:r>
            <a:endParaRPr lang="en-GB">
              <a:cs typeface="Segoe UI"/>
            </a:endParaRPr>
          </a:p>
          <a:p>
            <a:pPr marL="457200" indent="-457200">
              <a:lnSpc>
                <a:spcPct val="100000"/>
              </a:lnSpc>
              <a:spcAft>
                <a:spcPts val="0"/>
              </a:spcAft>
              <a:buFont typeface="Arial" panose="020B0604020202020204" pitchFamily="34" charset="0"/>
              <a:buChar char="•"/>
            </a:pPr>
            <a:r>
              <a:rPr lang="en-GB"/>
              <a:t>This covers vast majority of use cases</a:t>
            </a:r>
            <a:endParaRPr lang="en-GB">
              <a:cs typeface="Segoe UI"/>
            </a:endParaRPr>
          </a:p>
          <a:p>
            <a:pPr marL="457200" indent="-457200">
              <a:lnSpc>
                <a:spcPct val="100000"/>
              </a:lnSpc>
              <a:spcAft>
                <a:spcPts val="0"/>
              </a:spcAft>
              <a:buFont typeface="Arial" panose="020B0604020202020204" pitchFamily="34" charset="0"/>
              <a:buChar char="•"/>
            </a:pPr>
            <a:r>
              <a:rPr lang="en-GB"/>
              <a:t>Come to us for any edge cases</a:t>
            </a:r>
            <a:endParaRPr lang="en-GB">
              <a:cs typeface="Segoe UI"/>
            </a:endParaRPr>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5" y="214611"/>
            <a:ext cx="5667372" cy="773112"/>
          </a:xfrm>
        </p:spPr>
        <p:txBody>
          <a:bodyPr/>
          <a:lstStyle/>
          <a:p>
            <a:r>
              <a:rPr lang="en-US" sz="4000"/>
              <a:t>Today’s Topic</a:t>
            </a:r>
          </a:p>
        </p:txBody>
      </p:sp>
    </p:spTree>
    <p:extLst>
      <p:ext uri="{BB962C8B-B14F-4D97-AF65-F5344CB8AC3E}">
        <p14:creationId xmlns:p14="http://schemas.microsoft.com/office/powerpoint/2010/main" val="61578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213484" y="1506540"/>
            <a:ext cx="10009506" cy="4523870"/>
          </a:xfrm>
        </p:spPr>
        <p:txBody>
          <a:bodyPr/>
          <a:lstStyle/>
          <a:p>
            <a:pPr marL="457200" indent="-457200">
              <a:lnSpc>
                <a:spcPct val="100000"/>
              </a:lnSpc>
              <a:spcAft>
                <a:spcPts val="0"/>
              </a:spcAft>
              <a:buFont typeface="Arial" panose="020B0604020202020204" pitchFamily="34" charset="0"/>
              <a:buChar char="•"/>
            </a:pPr>
            <a:r>
              <a:rPr lang="en-US" dirty="0"/>
              <a:t>It is free to create an Azure DevOps Organization</a:t>
            </a:r>
          </a:p>
          <a:p>
            <a:pPr marL="685800" lvl="1" indent="-457200">
              <a:lnSpc>
                <a:spcPct val="100000"/>
              </a:lnSpc>
              <a:buFont typeface="Arial" panose="020B0604020202020204" pitchFamily="34" charset="0"/>
              <a:buChar char="•"/>
            </a:pPr>
            <a:r>
              <a:rPr lang="en-US" dirty="0"/>
              <a:t>An Organization is equivalent to a TFS Project Collection.</a:t>
            </a:r>
          </a:p>
          <a:p>
            <a:pPr marL="457200" indent="-457200">
              <a:lnSpc>
                <a:spcPct val="100000"/>
              </a:lnSpc>
              <a:buFont typeface="Arial" panose="020B0604020202020204" pitchFamily="34" charset="0"/>
              <a:buChar char="•"/>
            </a:pPr>
            <a:endParaRPr lang="en-US" dirty="0"/>
          </a:p>
          <a:p>
            <a:pPr marL="457200" indent="-457200">
              <a:lnSpc>
                <a:spcPct val="100000"/>
              </a:lnSpc>
              <a:spcAft>
                <a:spcPts val="0"/>
              </a:spcAft>
              <a:buFont typeface="Arial" panose="020B0604020202020204" pitchFamily="34" charset="0"/>
              <a:buChar char="•"/>
            </a:pPr>
            <a:r>
              <a:rPr lang="en-US" dirty="0"/>
              <a:t>Each Organization Includes the following at no charge </a:t>
            </a:r>
          </a:p>
          <a:p>
            <a:pPr marL="685800" lvl="1" indent="-457200">
              <a:lnSpc>
                <a:spcPct val="100000"/>
              </a:lnSpc>
              <a:buFont typeface="Arial" panose="020B0604020202020204" pitchFamily="34" charset="0"/>
              <a:buChar char="•"/>
            </a:pPr>
            <a:r>
              <a:rPr lang="en-US" dirty="0"/>
              <a:t>5 Basic Users</a:t>
            </a:r>
          </a:p>
          <a:p>
            <a:pPr marL="685800" lvl="1" indent="-457200">
              <a:lnSpc>
                <a:spcPct val="100000"/>
              </a:lnSpc>
              <a:buFont typeface="Arial" panose="020B0604020202020204" pitchFamily="34" charset="0"/>
              <a:buChar char="•"/>
            </a:pPr>
            <a:r>
              <a:rPr lang="en-US" dirty="0"/>
              <a:t>Azure Artifact extension for 5 Users</a:t>
            </a:r>
          </a:p>
          <a:p>
            <a:pPr marL="685800" lvl="1" indent="-457200">
              <a:lnSpc>
                <a:spcPct val="100000"/>
              </a:lnSpc>
              <a:buFont typeface="Arial" panose="020B0604020202020204" pitchFamily="34" charset="0"/>
              <a:buChar char="•"/>
            </a:pPr>
            <a:r>
              <a:rPr lang="en-US" dirty="0"/>
              <a:t>1 Hosted Pipeline (1,800 minutes per month)</a:t>
            </a:r>
          </a:p>
          <a:p>
            <a:pPr marL="685800" lvl="1" indent="-457200">
              <a:lnSpc>
                <a:spcPct val="100000"/>
              </a:lnSpc>
              <a:buFont typeface="Arial" panose="020B0604020202020204" pitchFamily="34" charset="0"/>
              <a:buChar char="•"/>
            </a:pPr>
            <a:r>
              <a:rPr lang="en-US" dirty="0"/>
              <a:t>1 Self-Hosted Pipeline</a:t>
            </a:r>
          </a:p>
          <a:p>
            <a:pPr marL="685800" lvl="1" indent="-457200">
              <a:lnSpc>
                <a:spcPct val="100000"/>
              </a:lnSpc>
              <a:buFont typeface="Arial" panose="020B0604020202020204" pitchFamily="34" charset="0"/>
              <a:buChar char="•"/>
            </a:pPr>
            <a:r>
              <a:rPr lang="en-US" dirty="0"/>
              <a:t>20k Virtual User Minutes (VUM) for Load Testing	</a:t>
            </a:r>
          </a:p>
          <a:p>
            <a:pPr marL="685800" lvl="1" indent="-457200">
              <a:lnSpc>
                <a:spcPct val="100000"/>
              </a:lnSpc>
              <a:buFont typeface="Arial" panose="020B0604020202020204" pitchFamily="34" charset="0"/>
              <a:buChar char="•"/>
            </a:pPr>
            <a:endParaRPr lang="en-US" dirty="0"/>
          </a:p>
          <a:p>
            <a:pPr marL="685800" lvl="1" indent="-457200">
              <a:lnSpc>
                <a:spcPct val="100000"/>
              </a:lnSpc>
              <a:buFont typeface="Arial" panose="020B0604020202020204" pitchFamily="34" charset="0"/>
              <a:buChar char="•"/>
            </a:pPr>
            <a:endParaRPr lang="en-GB" dirty="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Azure DevOps Organizations</a:t>
            </a:r>
          </a:p>
        </p:txBody>
      </p:sp>
    </p:spTree>
    <p:extLst>
      <p:ext uri="{BB962C8B-B14F-4D97-AF65-F5344CB8AC3E}">
        <p14:creationId xmlns:p14="http://schemas.microsoft.com/office/powerpoint/2010/main" val="423326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621894" cy="3963929"/>
            <a:chOff x="366076" y="1432242"/>
            <a:chExt cx="4898154"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898154"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a:t>
              </a:r>
              <a:r>
                <a:rPr lang="en-US" sz="2800" b="1" dirty="0"/>
                <a:t>continuous delivery of value to your end users</a:t>
              </a:r>
              <a:r>
                <a:rPr lang="en-US" sz="2800" dirty="0"/>
                <a:t>.</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2779181" y="3420408"/>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213484" y="1506540"/>
            <a:ext cx="10009506" cy="4203380"/>
          </a:xfrm>
        </p:spPr>
        <p:txBody>
          <a:bodyPr/>
          <a:lstStyle/>
          <a:p>
            <a:pPr marL="457200" indent="-457200">
              <a:lnSpc>
                <a:spcPct val="100000"/>
              </a:lnSpc>
              <a:spcAft>
                <a:spcPts val="0"/>
              </a:spcAft>
              <a:buFont typeface="Arial" panose="020B0604020202020204" pitchFamily="34" charset="0"/>
              <a:buChar char="•"/>
            </a:pPr>
            <a:r>
              <a:rPr lang="en-US" sz="3200" dirty="0"/>
              <a:t>What you buy</a:t>
            </a:r>
          </a:p>
          <a:p>
            <a:pPr marL="685800" lvl="1" indent="-457200">
              <a:lnSpc>
                <a:spcPct val="100000"/>
              </a:lnSpc>
              <a:spcBef>
                <a:spcPts val="0"/>
              </a:spcBef>
              <a:buFont typeface="Arial" panose="020B0604020202020204" pitchFamily="34" charset="0"/>
              <a:buChar char="•"/>
            </a:pPr>
            <a:r>
              <a:rPr lang="en-US" sz="2000" dirty="0"/>
              <a:t>Pay per user for the features needed per team member</a:t>
            </a:r>
          </a:p>
          <a:p>
            <a:pPr marL="685800" lvl="1" indent="-457200">
              <a:lnSpc>
                <a:spcPct val="100000"/>
              </a:lnSpc>
              <a:spcBef>
                <a:spcPts val="0"/>
              </a:spcBef>
              <a:buFont typeface="Arial" panose="020B0604020202020204" pitchFamily="34" charset="0"/>
              <a:buChar char="•"/>
            </a:pPr>
            <a:r>
              <a:rPr lang="en-US" sz="2000" dirty="0"/>
              <a:t>Test Manager, </a:t>
            </a:r>
            <a:r>
              <a:rPr lang="en-US" sz="2000"/>
              <a:t>Artifacts Pipelines, </a:t>
            </a:r>
            <a:r>
              <a:rPr lang="en-US" sz="2000" dirty="0"/>
              <a:t>3rd Party</a:t>
            </a:r>
          </a:p>
          <a:p>
            <a:pPr marL="685800" lvl="1" indent="-457200">
              <a:lnSpc>
                <a:spcPct val="100000"/>
              </a:lnSpc>
              <a:spcBef>
                <a:spcPts val="0"/>
              </a:spcBef>
              <a:buFont typeface="Arial" panose="020B0604020202020204" pitchFamily="34" charset="0"/>
              <a:buChar char="•"/>
            </a:pPr>
            <a:r>
              <a:rPr lang="en-US" sz="2000" dirty="0"/>
              <a:t>Max/concurrent CI/CD</a:t>
            </a:r>
          </a:p>
          <a:p>
            <a:pPr marL="685800" lvl="1" indent="-457200">
              <a:lnSpc>
                <a:spcPct val="100000"/>
              </a:lnSpc>
              <a:spcBef>
                <a:spcPts val="0"/>
              </a:spcBef>
              <a:buFont typeface="Arial" panose="020B0604020202020204" pitchFamily="34" charset="0"/>
              <a:buChar char="•"/>
            </a:pPr>
            <a:r>
              <a:rPr lang="en-US" sz="2000" dirty="0"/>
              <a:t>Pay per use for cloud-based load test runs</a:t>
            </a:r>
          </a:p>
          <a:p>
            <a:pPr marL="685800" lvl="1" indent="-457200">
              <a:lnSpc>
                <a:spcPct val="100000"/>
              </a:lnSpc>
              <a:spcBef>
                <a:spcPts val="0"/>
              </a:spcBef>
              <a:buFont typeface="Arial" panose="020B0604020202020204" pitchFamily="34" charset="0"/>
              <a:buChar char="•"/>
            </a:pPr>
            <a:r>
              <a:rPr lang="en-US" sz="2000" dirty="0"/>
              <a:t>Use the Azure Pricing Calculator </a:t>
            </a:r>
          </a:p>
          <a:p>
            <a:pPr marL="685800" lvl="1" indent="-457200">
              <a:lnSpc>
                <a:spcPct val="100000"/>
              </a:lnSpc>
              <a:spcBef>
                <a:spcPts val="0"/>
              </a:spcBef>
              <a:buFont typeface="Arial" panose="020B0604020202020204" pitchFamily="34" charset="0"/>
              <a:buChar char="•"/>
            </a:pPr>
            <a:endParaRPr lang="en-US" sz="2000" dirty="0"/>
          </a:p>
          <a:p>
            <a:pPr marL="457200" indent="-457200">
              <a:spcAft>
                <a:spcPts val="0"/>
              </a:spcAft>
              <a:buFont typeface="Arial" panose="020B0604020202020204" pitchFamily="34" charset="0"/>
              <a:buChar char="•"/>
            </a:pPr>
            <a:endParaRPr lang="en-US" sz="3200" dirty="0"/>
          </a:p>
          <a:p>
            <a:pPr marL="457200" indent="-457200">
              <a:spcAft>
                <a:spcPts val="0"/>
              </a:spcAft>
              <a:buFont typeface="Arial" panose="020B0604020202020204" pitchFamily="34" charset="0"/>
              <a:buChar char="•"/>
            </a:pPr>
            <a:r>
              <a:rPr lang="en-US" sz="3200" dirty="0"/>
              <a:t>What you do NOT buy </a:t>
            </a:r>
          </a:p>
          <a:p>
            <a:pPr marL="685800" lvl="1" indent="-457200">
              <a:spcBef>
                <a:spcPts val="0"/>
              </a:spcBef>
              <a:buFont typeface="Arial" panose="020B0604020202020204" pitchFamily="34" charset="0"/>
              <a:buChar char="•"/>
            </a:pPr>
            <a:r>
              <a:rPr lang="en-US" sz="2000" dirty="0"/>
              <a:t>Storage, bandwidth, hosting, backup, disaster recovery</a:t>
            </a:r>
            <a:r>
              <a:rPr lang="en-US" sz="3200" dirty="0"/>
              <a:t>	</a:t>
            </a:r>
            <a:endParaRPr lang="en-GB" sz="3200" dirty="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What you Buy and what you DON’T Buy</a:t>
            </a:r>
          </a:p>
        </p:txBody>
      </p:sp>
    </p:spTree>
    <p:extLst>
      <p:ext uri="{BB962C8B-B14F-4D97-AF65-F5344CB8AC3E}">
        <p14:creationId xmlns:p14="http://schemas.microsoft.com/office/powerpoint/2010/main" val="158853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94281" y="1265126"/>
            <a:ext cx="7397247" cy="4203380"/>
          </a:xfrm>
        </p:spPr>
        <p:txBody>
          <a:bodyPr/>
          <a:lstStyle/>
          <a:p>
            <a:pPr marL="457200" indent="-457200" fontAlgn="ctr">
              <a:buFont typeface="Arial" panose="020B0604020202020204" pitchFamily="34" charset="0"/>
              <a:buChar char="•"/>
            </a:pPr>
            <a:r>
              <a:rPr lang="en-US"/>
              <a:t>Stakeholders can be added for no additional charge</a:t>
            </a:r>
            <a:endParaRPr lang="en-US" sz="2400"/>
          </a:p>
          <a:p>
            <a:pPr marL="457200" indent="-457200" fontAlgn="ctr">
              <a:spcAft>
                <a:spcPts val="0"/>
              </a:spcAft>
              <a:buFont typeface="Arial" panose="020B0604020202020204" pitchFamily="34" charset="0"/>
              <a:buChar char="•"/>
            </a:pPr>
            <a:r>
              <a:rPr lang="en-US"/>
              <a:t>Additional Basic Users can be added or $6/user/month</a:t>
            </a:r>
          </a:p>
          <a:p>
            <a:pPr marL="685800" lvl="1" indent="-457200" fontAlgn="ctr">
              <a:spcBef>
                <a:spcPts val="0"/>
              </a:spcBef>
              <a:buFont typeface="Arial" panose="020B0604020202020204" pitchFamily="34" charset="0"/>
              <a:buChar char="•"/>
            </a:pPr>
            <a:r>
              <a:rPr lang="en-US"/>
              <a:t>This is a graduated price scale so use the calculator for exact prices</a:t>
            </a:r>
          </a:p>
          <a:p>
            <a:pPr marL="685800" lvl="1" indent="-457200" fontAlgn="ctr">
              <a:spcBef>
                <a:spcPts val="0"/>
              </a:spcBef>
              <a:buFont typeface="Arial" panose="020B0604020202020204" pitchFamily="34" charset="0"/>
              <a:buChar char="•"/>
            </a:pPr>
            <a:endParaRPr lang="en-US"/>
          </a:p>
          <a:p>
            <a:pPr marL="685800" lvl="1" indent="-457200" fontAlgn="ctr">
              <a:buFont typeface="Arial" panose="020B0604020202020204" pitchFamily="34" charset="0"/>
              <a:buChar char="•"/>
            </a:pPr>
            <a:endParaRPr lang="en-US" sz="600"/>
          </a:p>
          <a:p>
            <a:pPr marL="457200" indent="-457200" fontAlgn="ctr">
              <a:buFont typeface="Arial" panose="020B0604020202020204" pitchFamily="34" charset="0"/>
              <a:buChar char="•"/>
            </a:pPr>
            <a:r>
              <a:rPr lang="en-US"/>
              <a:t>Visual Studio Subscribers can be added for no additional cost</a:t>
            </a:r>
            <a:endParaRPr lang="en-US" sz="240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Users</a:t>
            </a:r>
          </a:p>
        </p:txBody>
      </p:sp>
      <p:pic>
        <p:nvPicPr>
          <p:cNvPr id="2" name="Picture 2" descr="A screenshot of a social media post&#10;&#10;Description generated with very high confidence">
            <a:extLst>
              <a:ext uri="{FF2B5EF4-FFF2-40B4-BE49-F238E27FC236}">
                <a16:creationId xmlns:a16="http://schemas.microsoft.com/office/drawing/2014/main" id="{38F54A54-27CD-43D1-8626-5B7ABDDC692B}"/>
              </a:ext>
            </a:extLst>
          </p:cNvPr>
          <p:cNvPicPr>
            <a:picLocks noChangeAspect="1"/>
          </p:cNvPicPr>
          <p:nvPr/>
        </p:nvPicPr>
        <p:blipFill>
          <a:blip r:embed="rId3"/>
          <a:stretch>
            <a:fillRect/>
          </a:stretch>
        </p:blipFill>
        <p:spPr>
          <a:xfrm>
            <a:off x="7857682" y="1267167"/>
            <a:ext cx="4449792" cy="2740936"/>
          </a:xfrm>
          <a:prstGeom prst="rect">
            <a:avLst/>
          </a:prstGeom>
        </p:spPr>
      </p:pic>
    </p:spTree>
    <p:extLst>
      <p:ext uri="{BB962C8B-B14F-4D97-AF65-F5344CB8AC3E}">
        <p14:creationId xmlns:p14="http://schemas.microsoft.com/office/powerpoint/2010/main" val="382632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131562" y="1311373"/>
            <a:ext cx="10714356" cy="4894260"/>
          </a:xfrm>
        </p:spPr>
        <p:txBody>
          <a:bodyPr/>
          <a:lstStyle/>
          <a:p>
            <a:pPr fontAlgn="ctr"/>
            <a:r>
              <a:rPr lang="en-US"/>
              <a:t>Test Manager Extension - $52/user/month </a:t>
            </a:r>
            <a:endParaRPr lang="en-US" sz="2400"/>
          </a:p>
          <a:p>
            <a:pPr lvl="1" fontAlgn="ctr"/>
            <a:r>
              <a:rPr lang="en-US"/>
              <a:t>This provides you the ability to create and manage Test Plans, Suites and Cases</a:t>
            </a:r>
            <a:endParaRPr lang="en-US" sz="1600"/>
          </a:p>
          <a:p>
            <a:pPr lvl="1" fontAlgn="ctr"/>
            <a:r>
              <a:rPr lang="en-US"/>
              <a:t>This solution was initially released in the VS Test Pro product</a:t>
            </a:r>
            <a:endParaRPr lang="en-US" sz="1600"/>
          </a:p>
          <a:p>
            <a:pPr lvl="1" fontAlgn="ctr"/>
            <a:r>
              <a:rPr lang="en-US"/>
              <a:t>This solution is also included with: VS Enterprise, VS Test Professional &amp; MSDN Platforms</a:t>
            </a:r>
          </a:p>
          <a:p>
            <a:pPr lvl="1" fontAlgn="ctr"/>
            <a:r>
              <a:rPr lang="en-US" sz="1600"/>
              <a:t>It is a paid extension with a 30-day free trial available</a:t>
            </a:r>
          </a:p>
          <a:p>
            <a:pPr lvl="1" fontAlgn="ctr"/>
            <a:r>
              <a:rPr lang="en-US">
                <a:hlinkClick r:id="rId3"/>
              </a:rPr>
              <a:t>https://marketplace.visualstudio.com/items?itemName=ms.vss-testmanager-web</a:t>
            </a:r>
            <a:endParaRPr lang="en-US" sz="1600"/>
          </a:p>
          <a:p>
            <a:pPr fontAlgn="ctr"/>
            <a:endParaRPr lang="en-US"/>
          </a:p>
          <a:p>
            <a:pPr fontAlgn="ctr"/>
            <a:r>
              <a:rPr lang="en-US"/>
              <a:t>Artifacts - $4/user/month </a:t>
            </a:r>
            <a:endParaRPr lang="en-US" sz="2400"/>
          </a:p>
          <a:p>
            <a:pPr lvl="1" fontAlgn="ctr"/>
            <a:r>
              <a:rPr lang="en-US"/>
              <a:t>Was previously referred to as Package Management</a:t>
            </a:r>
            <a:endParaRPr lang="en-US" sz="1600"/>
          </a:p>
          <a:p>
            <a:pPr lvl="1" fontAlgn="ctr"/>
            <a:r>
              <a:rPr lang="en-US"/>
              <a:t>5  are already included with each Organization</a:t>
            </a:r>
            <a:endParaRPr lang="en-US" sz="1600"/>
          </a:p>
          <a:p>
            <a:pPr lvl="1" fontAlgn="ctr"/>
            <a:r>
              <a:rPr lang="en-US"/>
              <a:t>This solution is also included with VS Enterprise</a:t>
            </a:r>
            <a:endParaRPr lang="en-US" sz="1600"/>
          </a:p>
          <a:p>
            <a:pPr lvl="1" fontAlgn="ctr"/>
            <a:r>
              <a:rPr lang="en-US">
                <a:hlinkClick r:id="rId4"/>
              </a:rPr>
              <a:t>https://marketplace.visualstudio.com/items?itemName=ms.feed#overview</a:t>
            </a:r>
            <a:endParaRPr lang="en-US" sz="160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Tools for Users</a:t>
            </a:r>
          </a:p>
        </p:txBody>
      </p:sp>
      <p:pic>
        <p:nvPicPr>
          <p:cNvPr id="2" name="Picture 2">
            <a:extLst>
              <a:ext uri="{FF2B5EF4-FFF2-40B4-BE49-F238E27FC236}">
                <a16:creationId xmlns:a16="http://schemas.microsoft.com/office/drawing/2014/main" id="{DCC9F34E-EDE8-4700-9EC1-E73D0676FFE1}"/>
              </a:ext>
            </a:extLst>
          </p:cNvPr>
          <p:cNvPicPr>
            <a:picLocks noChangeAspect="1"/>
          </p:cNvPicPr>
          <p:nvPr/>
        </p:nvPicPr>
        <p:blipFill>
          <a:blip r:embed="rId5"/>
          <a:stretch>
            <a:fillRect/>
          </a:stretch>
        </p:blipFill>
        <p:spPr>
          <a:xfrm>
            <a:off x="135712" y="1258087"/>
            <a:ext cx="781590" cy="838200"/>
          </a:xfrm>
          <a:prstGeom prst="rect">
            <a:avLst/>
          </a:prstGeom>
        </p:spPr>
      </p:pic>
      <p:pic>
        <p:nvPicPr>
          <p:cNvPr id="5" name="Picture 5">
            <a:extLst>
              <a:ext uri="{FF2B5EF4-FFF2-40B4-BE49-F238E27FC236}">
                <a16:creationId xmlns:a16="http://schemas.microsoft.com/office/drawing/2014/main" id="{1090F38A-140C-429C-8ABF-8004A836A2BF}"/>
              </a:ext>
            </a:extLst>
          </p:cNvPr>
          <p:cNvPicPr>
            <a:picLocks noChangeAspect="1"/>
          </p:cNvPicPr>
          <p:nvPr/>
        </p:nvPicPr>
        <p:blipFill>
          <a:blip r:embed="rId6"/>
          <a:stretch>
            <a:fillRect/>
          </a:stretch>
        </p:blipFill>
        <p:spPr>
          <a:xfrm>
            <a:off x="99588" y="4074591"/>
            <a:ext cx="829248" cy="857250"/>
          </a:xfrm>
          <a:prstGeom prst="rect">
            <a:avLst/>
          </a:prstGeom>
        </p:spPr>
      </p:pic>
    </p:spTree>
    <p:extLst>
      <p:ext uri="{BB962C8B-B14F-4D97-AF65-F5344CB8AC3E}">
        <p14:creationId xmlns:p14="http://schemas.microsoft.com/office/powerpoint/2010/main" val="381372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1249052" y="1285953"/>
            <a:ext cx="11118215" cy="4894260"/>
          </a:xfrm>
        </p:spPr>
        <p:txBody>
          <a:bodyPr/>
          <a:lstStyle/>
          <a:p>
            <a:pPr fontAlgn="ctr"/>
            <a:r>
              <a:rPr lang="en-US" dirty="0"/>
              <a:t>Hosted CI/CD - $40/month </a:t>
            </a:r>
            <a:endParaRPr lang="en-US" sz="2400" dirty="0"/>
          </a:p>
          <a:p>
            <a:pPr marL="514350" lvl="1" indent="-285750" fontAlgn="ctr">
              <a:buFont typeface="Arial" panose="020B0604020202020204" pitchFamily="34" charset="0"/>
              <a:buChar char="•"/>
            </a:pPr>
            <a:r>
              <a:rPr lang="en-US" dirty="0"/>
              <a:t>Sometimes listed as Pipelines or Agents</a:t>
            </a:r>
            <a:endParaRPr lang="en-US" sz="1600" dirty="0"/>
          </a:p>
          <a:p>
            <a:pPr marL="514350" lvl="1" indent="-285750" fontAlgn="ctr">
              <a:buFont typeface="Arial" panose="020B0604020202020204" pitchFamily="34" charset="0"/>
              <a:buChar char="•"/>
            </a:pPr>
            <a:r>
              <a:rPr lang="en-US" dirty="0"/>
              <a:t>A pool of Windows, Linux, and Mac machines run and managed by Microsoft to create your builds and deploy your releases.</a:t>
            </a:r>
            <a:endParaRPr lang="en-US" sz="1600" dirty="0"/>
          </a:p>
          <a:p>
            <a:pPr marL="514350" lvl="1" indent="-285750" fontAlgn="ctr">
              <a:buFont typeface="Arial" panose="020B0604020202020204" pitchFamily="34" charset="0"/>
              <a:buChar char="•"/>
            </a:pPr>
            <a:r>
              <a:rPr lang="en-US" dirty="0"/>
              <a:t>Every Azure DevOps organization starts with the Free Tier of Microsoft-hosted CI/CD, so that you can run one build or release job at a time, for up to 1800 minutes of execution time each month.</a:t>
            </a:r>
            <a:endParaRPr lang="en-US" sz="1600" dirty="0"/>
          </a:p>
          <a:p>
            <a:pPr marL="514350" lvl="1" indent="-285750" fontAlgn="ctr">
              <a:buFont typeface="Arial" panose="020B0604020202020204" pitchFamily="34" charset="0"/>
              <a:buChar char="•"/>
            </a:pPr>
            <a:r>
              <a:rPr lang="en-US" dirty="0"/>
              <a:t>You can pay per parallel job with no monthly time limits. The more parallel jobs you choose, the more build or release jobs you can run at a time.</a:t>
            </a:r>
            <a:endParaRPr lang="en-US" sz="1600" dirty="0"/>
          </a:p>
          <a:p>
            <a:pPr marL="514350" lvl="1" indent="-285750" fontAlgn="ctr">
              <a:buFont typeface="Arial" panose="020B0604020202020204" pitchFamily="34" charset="0"/>
              <a:buChar char="•"/>
            </a:pPr>
            <a:r>
              <a:rPr lang="en-US" dirty="0">
                <a:hlinkClick r:id="rId3"/>
              </a:rPr>
              <a:t>https://marketplace.visualstudio.com/items?itemName=ms.build-release-hosted-pipelines</a:t>
            </a:r>
            <a:endParaRPr lang="en-US" sz="1600" dirty="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Tools for Teams </a:t>
            </a:r>
          </a:p>
        </p:txBody>
      </p:sp>
      <p:pic>
        <p:nvPicPr>
          <p:cNvPr id="5" name="Picture 5">
            <a:extLst>
              <a:ext uri="{FF2B5EF4-FFF2-40B4-BE49-F238E27FC236}">
                <a16:creationId xmlns:a16="http://schemas.microsoft.com/office/drawing/2014/main" id="{BDDFD481-54A0-498D-96A6-6F446C1AFA2C}"/>
              </a:ext>
            </a:extLst>
          </p:cNvPr>
          <p:cNvPicPr>
            <a:picLocks noChangeAspect="1"/>
          </p:cNvPicPr>
          <p:nvPr/>
        </p:nvPicPr>
        <p:blipFill>
          <a:blip r:embed="rId4"/>
          <a:stretch>
            <a:fillRect/>
          </a:stretch>
        </p:blipFill>
        <p:spPr>
          <a:xfrm>
            <a:off x="262254" y="1154735"/>
            <a:ext cx="791122" cy="904875"/>
          </a:xfrm>
          <a:prstGeom prst="rect">
            <a:avLst/>
          </a:prstGeom>
        </p:spPr>
      </p:pic>
    </p:spTree>
    <p:extLst>
      <p:ext uri="{BB962C8B-B14F-4D97-AF65-F5344CB8AC3E}">
        <p14:creationId xmlns:p14="http://schemas.microsoft.com/office/powerpoint/2010/main" val="6678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924433" y="1262225"/>
            <a:ext cx="11118215" cy="4894260"/>
          </a:xfrm>
        </p:spPr>
        <p:txBody>
          <a:bodyPr vert="horz" wrap="square" lIns="0" tIns="0" rIns="0" bIns="0" rtlCol="0" anchor="t">
            <a:noAutofit/>
          </a:bodyPr>
          <a:lstStyle/>
          <a:p>
            <a:pPr fontAlgn="ctr"/>
            <a:r>
              <a:rPr lang="en-US"/>
              <a:t>Self - Hosted CI/CD - $15/month </a:t>
            </a:r>
            <a:endParaRPr lang="en-US" sz="2400">
              <a:cs typeface="Segoe UI"/>
            </a:endParaRPr>
          </a:p>
          <a:p>
            <a:pPr marL="514350" lvl="1" indent="-285750" fontAlgn="ctr">
              <a:buFont typeface="Arial" panose="020B0604020202020204" pitchFamily="34" charset="0"/>
              <a:buChar char="•"/>
            </a:pPr>
            <a:r>
              <a:rPr lang="en-US"/>
              <a:t>For customers who choose to </a:t>
            </a:r>
            <a:r>
              <a:rPr lang="en-US" u="sng"/>
              <a:t>run their own</a:t>
            </a:r>
            <a:r>
              <a:rPr lang="en-US"/>
              <a:t> build server or release server. </a:t>
            </a:r>
            <a:endParaRPr lang="en-US" sz="1600"/>
          </a:p>
          <a:p>
            <a:pPr marL="514350" lvl="1" indent="-285750" fontAlgn="ctr">
              <a:buFont typeface="Arial" panose="020B0604020202020204" pitchFamily="34" charset="0"/>
              <a:buChar char="•"/>
            </a:pPr>
            <a:r>
              <a:rPr lang="en-US"/>
              <a:t>Sometimes referred to as Private Pipelines or Self-Hosted Agents</a:t>
            </a:r>
            <a:endParaRPr lang="en-US" sz="1600"/>
          </a:p>
          <a:p>
            <a:pPr marL="514350" lvl="1" indent="-285750" fontAlgn="ctr">
              <a:buFont typeface="Arial" panose="020B0604020202020204" pitchFamily="34" charset="0"/>
              <a:buChar char="•"/>
            </a:pPr>
            <a:r>
              <a:rPr lang="en-US"/>
              <a:t>Every Azure DevOps organization includes one free self-hosted concurrent job. </a:t>
            </a:r>
            <a:endParaRPr lang="en-US" sz="1600"/>
          </a:p>
          <a:p>
            <a:pPr marL="514350" lvl="1" indent="-285750" fontAlgn="ctr">
              <a:buFont typeface="Arial" panose="020B0604020202020204" pitchFamily="34" charset="0"/>
              <a:buChar char="•"/>
            </a:pPr>
            <a:r>
              <a:rPr lang="en-US"/>
              <a:t>Your account is also credited for an additional parallel job for each </a:t>
            </a:r>
            <a:r>
              <a:rPr lang="en-US" u="sng"/>
              <a:t>Visual Studio Enterprise</a:t>
            </a:r>
            <a:r>
              <a:rPr lang="en-US"/>
              <a:t> subscriber in your team. </a:t>
            </a:r>
            <a:endParaRPr lang="en-US" sz="1600"/>
          </a:p>
          <a:p>
            <a:pPr marL="514350" lvl="1" indent="-285750" fontAlgn="ctr">
              <a:buFont typeface="Arial" panose="020B0604020202020204" pitchFamily="34" charset="0"/>
              <a:buChar char="•"/>
            </a:pPr>
            <a:r>
              <a:rPr lang="en-US"/>
              <a:t>When you need more capacity, you can pay per parallel job.</a:t>
            </a:r>
            <a:endParaRPr lang="en-US">
              <a:cs typeface="Segoe UI"/>
            </a:endParaRPr>
          </a:p>
          <a:p>
            <a:pPr marL="514350" lvl="1" indent="-285750" fontAlgn="ctr">
              <a:buFont typeface="Arial" panose="020B0604020202020204" pitchFamily="34" charset="0"/>
              <a:buChar char="•"/>
            </a:pPr>
            <a:endParaRPr lang="en-US" sz="1600"/>
          </a:p>
          <a:p>
            <a:pPr lvl="1" fontAlgn="ctr"/>
            <a:r>
              <a:rPr lang="en-US" sz="1600" u="sng"/>
              <a:t>Link to Purchase</a:t>
            </a:r>
            <a:endParaRPr lang="en-US" sz="1600" u="sng">
              <a:cs typeface="Segoe UI"/>
            </a:endParaRPr>
          </a:p>
          <a:p>
            <a:pPr marL="514350" lvl="1" indent="-285750" fontAlgn="ctr">
              <a:buFont typeface="Arial" panose="020B0604020202020204" pitchFamily="34" charset="0"/>
              <a:buChar char="•"/>
            </a:pPr>
            <a:r>
              <a:rPr lang="en-US">
                <a:hlinkClick r:id="rId3"/>
              </a:rPr>
              <a:t>https://marketplace.visualstudio.com/items?itemName=ms.build-release-private-pipelines</a:t>
            </a:r>
            <a:endParaRPr lang="en-US" sz="160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a:t>Tools for Teams </a:t>
            </a:r>
          </a:p>
        </p:txBody>
      </p:sp>
      <p:pic>
        <p:nvPicPr>
          <p:cNvPr id="5" name="Picture 5">
            <a:extLst>
              <a:ext uri="{FF2B5EF4-FFF2-40B4-BE49-F238E27FC236}">
                <a16:creationId xmlns:a16="http://schemas.microsoft.com/office/drawing/2014/main" id="{E2FC9D01-4EB3-499A-BE44-0E97EB58078C}"/>
              </a:ext>
            </a:extLst>
          </p:cNvPr>
          <p:cNvPicPr>
            <a:picLocks noChangeAspect="1"/>
          </p:cNvPicPr>
          <p:nvPr/>
        </p:nvPicPr>
        <p:blipFill>
          <a:blip r:embed="rId4"/>
          <a:stretch>
            <a:fillRect/>
          </a:stretch>
        </p:blipFill>
        <p:spPr>
          <a:xfrm>
            <a:off x="81763" y="1126454"/>
            <a:ext cx="791122" cy="904875"/>
          </a:xfrm>
          <a:prstGeom prst="rect">
            <a:avLst/>
          </a:prstGeom>
        </p:spPr>
      </p:pic>
    </p:spTree>
    <p:extLst>
      <p:ext uri="{BB962C8B-B14F-4D97-AF65-F5344CB8AC3E}">
        <p14:creationId xmlns:p14="http://schemas.microsoft.com/office/powerpoint/2010/main" val="324714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57200" y="1323660"/>
            <a:ext cx="6698974" cy="4894260"/>
          </a:xfrm>
        </p:spPr>
        <p:txBody>
          <a:bodyPr/>
          <a:lstStyle/>
          <a:p>
            <a:pPr fontAlgn="ctr"/>
            <a:r>
              <a:rPr lang="en-US" dirty="0"/>
              <a:t>Cloud Load Testing </a:t>
            </a:r>
            <a:endParaRPr lang="en-US" sz="2400" dirty="0"/>
          </a:p>
          <a:p>
            <a:pPr marL="514350" lvl="1" indent="-285750" fontAlgn="ctr">
              <a:buFont typeface="Arial" panose="020B0604020202020204" pitchFamily="34" charset="0"/>
              <a:buChar char="•"/>
            </a:pPr>
            <a:r>
              <a:rPr lang="en-US" dirty="0"/>
              <a:t>A load testing solution where the virtual users run on cloud machines for a period of time targeting any app you specify with and endpoint</a:t>
            </a:r>
            <a:endParaRPr lang="en-US" sz="1600" dirty="0"/>
          </a:p>
          <a:p>
            <a:pPr marL="514350" lvl="1" indent="-285750" fontAlgn="ctr">
              <a:buFont typeface="Arial" panose="020B0604020202020204" pitchFamily="34" charset="0"/>
              <a:buChar char="•"/>
            </a:pPr>
            <a:r>
              <a:rPr lang="en-US" dirty="0"/>
              <a:t>Load Tests are created with Visual Studio Enterprise</a:t>
            </a:r>
            <a:endParaRPr lang="en-US" sz="1600" dirty="0"/>
          </a:p>
          <a:p>
            <a:pPr marL="514350" lvl="1" indent="-285750" fontAlgn="ctr">
              <a:buFont typeface="Arial" panose="020B0604020202020204" pitchFamily="34" charset="0"/>
              <a:buChar char="•"/>
            </a:pPr>
            <a:r>
              <a:rPr lang="en-US" dirty="0"/>
              <a:t>Load Test is priced based on the number of virtual user minutes</a:t>
            </a:r>
            <a:endParaRPr lang="en-US" sz="1600" dirty="0"/>
          </a:p>
          <a:p>
            <a:pPr marL="514350" lvl="1" indent="-285750" fontAlgn="ctr">
              <a:buFont typeface="Arial" panose="020B0604020202020204" pitchFamily="34" charset="0"/>
              <a:buChar char="•"/>
            </a:pPr>
            <a:r>
              <a:rPr lang="en-US" dirty="0"/>
              <a:t>20,000 VUMs/month are included with each Organization</a:t>
            </a:r>
            <a:endParaRPr lang="en-US" sz="1600" dirty="0"/>
          </a:p>
          <a:p>
            <a:pPr marL="514350" lvl="1" indent="-285750" fontAlgn="ctr">
              <a:buFont typeface="Arial" panose="020B0604020202020204" pitchFamily="34" charset="0"/>
              <a:buChar char="•"/>
            </a:pPr>
            <a:r>
              <a:rPr lang="en-US" dirty="0"/>
              <a:t>Pricing is very low and on a graduated scale.  Please use pricing calculator to estimate cost.</a:t>
            </a:r>
            <a:endParaRPr lang="en-US" sz="1600" dirty="0"/>
          </a:p>
        </p:txBody>
      </p:sp>
      <p:sp>
        <p:nvSpPr>
          <p:cNvPr id="14" name="Title 3">
            <a:extLst>
              <a:ext uri="{FF2B5EF4-FFF2-40B4-BE49-F238E27FC236}">
                <a16:creationId xmlns:a16="http://schemas.microsoft.com/office/drawing/2014/main" id="{92869AC2-C40A-4D36-BD9B-AC5F7AD07C85}"/>
              </a:ext>
            </a:extLst>
          </p:cNvPr>
          <p:cNvSpPr>
            <a:spLocks noGrp="1"/>
          </p:cNvSpPr>
          <p:nvPr>
            <p:ph type="title"/>
          </p:nvPr>
        </p:nvSpPr>
        <p:spPr>
          <a:xfrm>
            <a:off x="262254" y="214611"/>
            <a:ext cx="11198225" cy="773112"/>
          </a:xfrm>
        </p:spPr>
        <p:txBody>
          <a:bodyPr/>
          <a:lstStyle/>
          <a:p>
            <a:r>
              <a:rPr lang="en-US" sz="4000" dirty="0"/>
              <a:t>Tools for Teams </a:t>
            </a:r>
          </a:p>
        </p:txBody>
      </p:sp>
      <p:pic>
        <p:nvPicPr>
          <p:cNvPr id="2" name="Picture 2" descr="A screenshot of a social media post&#10;&#10;Description generated with very high confidence">
            <a:extLst>
              <a:ext uri="{FF2B5EF4-FFF2-40B4-BE49-F238E27FC236}">
                <a16:creationId xmlns:a16="http://schemas.microsoft.com/office/drawing/2014/main" id="{22A4EDFD-B0BB-457B-8FDD-9D0DC22CC323}"/>
              </a:ext>
            </a:extLst>
          </p:cNvPr>
          <p:cNvPicPr>
            <a:picLocks noChangeAspect="1"/>
          </p:cNvPicPr>
          <p:nvPr/>
        </p:nvPicPr>
        <p:blipFill>
          <a:blip r:embed="rId3"/>
          <a:stretch>
            <a:fillRect/>
          </a:stretch>
        </p:blipFill>
        <p:spPr>
          <a:xfrm>
            <a:off x="7272698" y="1381213"/>
            <a:ext cx="5018746" cy="3575411"/>
          </a:xfrm>
          <a:prstGeom prst="rect">
            <a:avLst/>
          </a:prstGeom>
        </p:spPr>
      </p:pic>
    </p:spTree>
    <p:extLst>
      <p:ext uri="{BB962C8B-B14F-4D97-AF65-F5344CB8AC3E}">
        <p14:creationId xmlns:p14="http://schemas.microsoft.com/office/powerpoint/2010/main" val="219368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Pricing Resources</a:t>
            </a:r>
            <a:endParaRPr lang="en-US"/>
          </a:p>
        </p:txBody>
      </p:sp>
      <p:sp>
        <p:nvSpPr>
          <p:cNvPr id="23" name="Text Placeholder 3">
            <a:extLst>
              <a:ext uri="{FF2B5EF4-FFF2-40B4-BE49-F238E27FC236}">
                <a16:creationId xmlns:a16="http://schemas.microsoft.com/office/drawing/2014/main" id="{EFDC2B48-9630-4B34-A1CC-90FBF563417E}"/>
              </a:ext>
            </a:extLst>
          </p:cNvPr>
          <p:cNvSpPr txBox="1">
            <a:spLocks/>
          </p:cNvSpPr>
          <p:nvPr/>
        </p:nvSpPr>
        <p:spPr>
          <a:xfrm>
            <a:off x="1477010" y="1618300"/>
            <a:ext cx="9479280" cy="3651284"/>
          </a:xfrm>
          <a:prstGeom prst="rect">
            <a:avLst/>
          </a:prstGeom>
        </p:spPr>
        <p:txBody>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Azure DevOps Calculator</a:t>
            </a: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3"/>
              </a:rPr>
              <a:t>https://azure.microsoft.com/en-us/pricing/calculator/?service=azure-devops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Stakeholder vs. Basic User Comparison</a:t>
            </a: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4"/>
              </a:rPr>
              <a:t>https://azure.microsoft.com/en-us/services/devops/compare-features/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Marketing Pricing Page</a:t>
            </a: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5"/>
              </a:rPr>
              <a:t>https://azure.microsoft.com/en-us/pricing/details/devops/azure-devops-services/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Determine how many parallel jobs you need</a:t>
            </a: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solidFill>
                  <a:srgbClr val="0078D7"/>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https://docs.microsoft.com/en-us/azure/devops/pipelines/licensing/concurrent-jobs-vsts?view=vsts</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a:p>
            <a:pPr marL="742950" marR="0" lvl="2"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514350" marR="0" lvl="1" indent="-285750" algn="l" defTabSz="932742" rtl="0" eaLnBrk="1" fontAlgn="ctr" latinLnBrk="0" hangingPunct="1">
              <a:lnSpc>
                <a:spcPct val="100000"/>
              </a:lnSpc>
              <a:spcBef>
                <a:spcPts val="0"/>
              </a:spcBef>
              <a:spcAft>
                <a:spcPts val="14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8952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a:t>Azure DevOps Services Pricing</a:t>
            </a:r>
            <a:endParaRPr lang="en-US"/>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a:latin typeface="+mj-lt"/>
              </a:rPr>
              <a:t>Free</a:t>
            </a:r>
            <a:endParaRPr lang="en-GB" b="0">
              <a:latin typeface="+mj-lt"/>
            </a:endParaRPr>
          </a:p>
          <a:p>
            <a:r>
              <a:rPr lang="en-GB" b="0">
                <a:solidFill>
                  <a:schemeClr val="tx1"/>
                </a:solidFill>
                <a:latin typeface="+mj-lt"/>
              </a:rPr>
              <a:t>Unlimited users and build time</a:t>
            </a:r>
          </a:p>
          <a:p>
            <a:pPr marL="177800" indent="-177800">
              <a:buFont typeface="Arial" panose="020B0604020202020204" pitchFamily="34" charset="0"/>
              <a:buChar char="•"/>
            </a:pPr>
            <a:r>
              <a:rPr lang="en-GB" b="0">
                <a:solidFill>
                  <a:schemeClr val="tx1"/>
                </a:solidFill>
                <a:latin typeface="+mj-lt"/>
              </a:rPr>
              <a:t>Azure Pipelines: </a:t>
            </a:r>
            <a:r>
              <a:rPr lang="en-GB" b="0">
                <a:solidFill>
                  <a:schemeClr val="tx1"/>
                </a:solidFill>
              </a:rPr>
              <a:t>10 parallel jobs with unlimited minutes for CI/CD </a:t>
            </a:r>
          </a:p>
          <a:p>
            <a:pPr marL="177800" indent="-177800">
              <a:buFont typeface="Arial" panose="020B0604020202020204" pitchFamily="34" charset="0"/>
              <a:buChar char="•"/>
            </a:pPr>
            <a:r>
              <a:rPr lang="en-GB" b="0">
                <a:solidFill>
                  <a:schemeClr val="tx1"/>
                </a:solidFill>
                <a:latin typeface="+mj-lt"/>
              </a:rPr>
              <a:t>Azure Boards: </a:t>
            </a:r>
            <a:r>
              <a:rPr lang="en-GB" b="0">
                <a:solidFill>
                  <a:schemeClr val="tx1"/>
                </a:solidFill>
              </a:rPr>
              <a:t>Work item tracking and Kanban boards </a:t>
            </a:r>
          </a:p>
          <a:p>
            <a:pPr marL="177800" indent="-177800">
              <a:buFont typeface="Arial" panose="020B0604020202020204" pitchFamily="34" charset="0"/>
              <a:buChar char="•"/>
            </a:pPr>
            <a:r>
              <a:rPr lang="en-GB" b="0">
                <a:solidFill>
                  <a:schemeClr val="tx1"/>
                </a:solidFill>
                <a:latin typeface="+mj-lt"/>
              </a:rPr>
              <a:t>Azure Repos: </a:t>
            </a:r>
            <a:r>
              <a:rPr lang="en-GB" b="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lIns="108000" tIns="144000" rIns="108000"/>
          <a:lstStyle/>
          <a:p>
            <a:r>
              <a:rPr lang="en-GB" sz="3600" b="0">
                <a:latin typeface="+mj-lt"/>
              </a:rPr>
              <a:t>Free</a:t>
            </a:r>
          </a:p>
          <a:p>
            <a:r>
              <a:rPr lang="en-GB" b="0">
                <a:solidFill>
                  <a:schemeClr val="tx1"/>
                </a:solidFill>
                <a:latin typeface="+mj-lt"/>
              </a:rPr>
              <a:t>Start free with up to 5 users</a:t>
            </a:r>
          </a:p>
          <a:p>
            <a:pPr marL="177800" indent="-177800">
              <a:buFont typeface="Arial" panose="020B0604020202020204" pitchFamily="34" charset="0"/>
              <a:buChar char="•"/>
            </a:pPr>
            <a:r>
              <a:rPr lang="en-GB" b="0">
                <a:solidFill>
                  <a:schemeClr val="tx1"/>
                </a:solidFill>
                <a:latin typeface="+mj-lt"/>
              </a:rPr>
              <a:t>Azure Pipelines: </a:t>
            </a:r>
            <a:r>
              <a:rPr lang="en-GB" b="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a:solidFill>
                  <a:schemeClr val="tx1"/>
                </a:solidFill>
                <a:latin typeface="+mj-lt"/>
              </a:rPr>
              <a:t>Azure Boards: </a:t>
            </a:r>
            <a:r>
              <a:rPr lang="en-GB" b="0">
                <a:solidFill>
                  <a:schemeClr val="tx1"/>
                </a:solidFill>
              </a:rPr>
              <a:t>Work item tracking and Kanban boards </a:t>
            </a:r>
          </a:p>
          <a:p>
            <a:pPr marL="177800" indent="-177800">
              <a:buFont typeface="Arial" panose="020B0604020202020204" pitchFamily="34" charset="0"/>
              <a:buChar char="•"/>
            </a:pPr>
            <a:r>
              <a:rPr lang="en-GB" b="0">
                <a:solidFill>
                  <a:schemeClr val="tx1"/>
                </a:solidFill>
                <a:latin typeface="+mj-lt"/>
              </a:rPr>
              <a:t>Azure Repos: </a:t>
            </a:r>
            <a:r>
              <a:rPr lang="en-GB" b="0">
                <a:solidFill>
                  <a:schemeClr val="tx1"/>
                </a:solidFill>
              </a:rPr>
              <a:t>Unlimited public Git repos </a:t>
            </a:r>
          </a:p>
          <a:p>
            <a:pPr marL="177800" indent="-177800">
              <a:buFont typeface="Arial" panose="020B0604020202020204" pitchFamily="34" charset="0"/>
              <a:buChar char="•"/>
            </a:pPr>
            <a:r>
              <a:rPr lang="en-GB" b="0">
                <a:solidFill>
                  <a:schemeClr val="tx1"/>
                </a:solidFill>
                <a:latin typeface="+mj-lt"/>
              </a:rPr>
              <a:t>Azure </a:t>
            </a:r>
            <a:r>
              <a:rPr lang="en-GB" b="0" err="1">
                <a:solidFill>
                  <a:schemeClr val="tx1"/>
                </a:solidFill>
                <a:latin typeface="+mj-lt"/>
              </a:rPr>
              <a:t>Artifacts</a:t>
            </a:r>
            <a:r>
              <a:rPr lang="en-GB" b="0">
                <a:solidFill>
                  <a:schemeClr val="tx1"/>
                </a:solidFill>
              </a:rPr>
              <a:t>: package management</a:t>
            </a:r>
          </a:p>
          <a:p>
            <a:pPr marL="177800" indent="-177800">
              <a:buFont typeface="Arial" panose="020B0604020202020204" pitchFamily="34" charset="0"/>
              <a:buChar char="•"/>
            </a:pPr>
            <a:r>
              <a:rPr lang="en-GB" b="0">
                <a:solidFill>
                  <a:schemeClr val="tx1"/>
                </a:solidFill>
              </a:rPr>
              <a:t>Unlimited stakeholders </a:t>
            </a:r>
            <a:endParaRPr lang="en-US"/>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lIns="108000" tIns="144000" rIns="108000">
            <a:noAutofit/>
          </a:bodyPr>
          <a:lstStyle/>
          <a:p>
            <a:r>
              <a:rPr lang="en-GB" sz="2800" b="0">
                <a:latin typeface="+mj-lt"/>
              </a:rPr>
              <a:t>Starts at </a:t>
            </a:r>
            <a:r>
              <a:rPr lang="en-GB" sz="3600" b="0">
                <a:latin typeface="+mj-lt"/>
              </a:rPr>
              <a:t>$6</a:t>
            </a:r>
            <a:r>
              <a:rPr lang="en-GB" b="0">
                <a:latin typeface="+mj-lt"/>
              </a:rPr>
              <a:t> </a:t>
            </a:r>
            <a:br>
              <a:rPr lang="en-GB" b="0">
                <a:latin typeface="+mj-lt"/>
              </a:rPr>
            </a:br>
            <a:r>
              <a:rPr lang="en-GB" b="0">
                <a:latin typeface="+mj-lt"/>
              </a:rPr>
              <a:t>per user, per month for Boards &amp; Repos*</a:t>
            </a:r>
          </a:p>
          <a:p>
            <a:r>
              <a:rPr lang="en-GB" b="0">
                <a:solidFill>
                  <a:schemeClr val="tx1"/>
                </a:solidFill>
              </a:rPr>
              <a:t>Easy pricing that grows with your team</a:t>
            </a:r>
          </a:p>
          <a:p>
            <a:pPr marL="177800" indent="-177800">
              <a:buFont typeface="Arial" panose="020B0604020202020204" pitchFamily="34" charset="0"/>
              <a:buChar char="•"/>
            </a:pPr>
            <a:r>
              <a:rPr lang="en-GB" b="0">
                <a:solidFill>
                  <a:schemeClr val="tx1"/>
                </a:solidFill>
                <a:latin typeface="+mj-lt"/>
              </a:rPr>
              <a:t>Azure Pipelines: </a:t>
            </a:r>
            <a:r>
              <a:rPr lang="en-GB" b="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a:solidFill>
                  <a:schemeClr val="tx1"/>
                </a:solidFill>
                <a:latin typeface="+mj-lt"/>
              </a:rPr>
              <a:t>Azure Boards: </a:t>
            </a:r>
            <a:r>
              <a:rPr lang="en-GB" b="0">
                <a:solidFill>
                  <a:schemeClr val="tx1"/>
                </a:solidFill>
              </a:rPr>
              <a:t>Work item tracking and Kanban boards </a:t>
            </a:r>
          </a:p>
          <a:p>
            <a:pPr marL="177800" indent="-177800">
              <a:buFont typeface="Arial" panose="020B0604020202020204" pitchFamily="34" charset="0"/>
              <a:buChar char="•"/>
            </a:pPr>
            <a:r>
              <a:rPr lang="en-GB" b="0">
                <a:solidFill>
                  <a:schemeClr val="tx1"/>
                </a:solidFill>
                <a:latin typeface="+mj-lt"/>
              </a:rPr>
              <a:t>Azure Repos: </a:t>
            </a:r>
            <a:r>
              <a:rPr lang="en-GB" b="0">
                <a:solidFill>
                  <a:schemeClr val="tx1"/>
                </a:solidFill>
              </a:rPr>
              <a:t>Unlimited public Git repos </a:t>
            </a:r>
          </a:p>
          <a:p>
            <a:pPr marL="177800" indent="-177800">
              <a:buFont typeface="Arial" panose="020B0604020202020204" pitchFamily="34" charset="0"/>
              <a:buChar char="•"/>
            </a:pPr>
            <a:r>
              <a:rPr lang="en-GB" b="0">
                <a:solidFill>
                  <a:schemeClr val="tx1"/>
                </a:solidFill>
                <a:latin typeface="+mj-lt"/>
              </a:rPr>
              <a:t>Azure </a:t>
            </a:r>
            <a:r>
              <a:rPr lang="en-GB" b="0" err="1">
                <a:solidFill>
                  <a:schemeClr val="tx1"/>
                </a:solidFill>
                <a:latin typeface="+mj-lt"/>
              </a:rPr>
              <a:t>Artifacts</a:t>
            </a:r>
            <a:r>
              <a:rPr lang="en-GB" b="0">
                <a:solidFill>
                  <a:schemeClr val="tx1"/>
                </a:solidFill>
              </a:rPr>
              <a:t>: package management</a:t>
            </a:r>
          </a:p>
          <a:p>
            <a:pPr marL="177800" indent="-177800">
              <a:buFont typeface="Arial" panose="020B0604020202020204" pitchFamily="34" charset="0"/>
              <a:buChar char="•"/>
            </a:pPr>
            <a:r>
              <a:rPr lang="en-GB" b="0">
                <a:solidFill>
                  <a:schemeClr val="tx1"/>
                </a:solidFill>
              </a:rPr>
              <a:t>Unlimited stakeholders </a:t>
            </a:r>
          </a:p>
          <a:p>
            <a:pPr marL="177800" indent="-177800">
              <a:buFont typeface="Arial" panose="020B0604020202020204" pitchFamily="34" charset="0"/>
              <a:buChar char="•"/>
            </a:pPr>
            <a:r>
              <a:rPr lang="en-GB" b="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https://azure.com/pricing/details/</a:t>
            </a:r>
            <a:r>
              <a:rPr kumimoji="0" lang="en-US" sz="2000" b="1" i="0" u="none" strike="noStrike" kern="1200" cap="none" spc="0" normalizeH="0" baseline="0" noProof="0" err="1">
                <a:ln>
                  <a:noFill/>
                </a:ln>
                <a:solidFill>
                  <a:srgbClr val="0078D7"/>
                </a:solidFill>
                <a:effectLst/>
                <a:uLnTx/>
                <a:uFillTx/>
                <a:latin typeface="Segoe UI Semibold" panose="020B0702040204020203" pitchFamily="34" charset="0"/>
                <a:ea typeface="+mn-ea"/>
                <a:cs typeface="Segoe UI Semibold" panose="020B0702040204020203" pitchFamily="34" charset="0"/>
              </a:rPr>
              <a:t>devops</a:t>
            </a:r>
            <a:r>
              <a:rPr kumimoji="0" lang="en-US" sz="20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Open Source Projects</a:t>
            </a: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Small Teams</a:t>
            </a: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Teams of any size</a:t>
            </a: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0000"/>
                </a:solidFill>
                <a:effectLst/>
                <a:uLnTx/>
                <a:uFillTx/>
                <a:latin typeface="Segoe UI"/>
                <a:ea typeface="+mn-ea"/>
                <a:cs typeface="+mn-cs"/>
              </a:rPr>
              <a:t>5 Boards &amp; Repos users and 5 </a:t>
            </a:r>
            <a:r>
              <a:rPr kumimoji="0" lang="en-GB" sz="1050" b="0" i="0" u="none" strike="noStrike" kern="1200" cap="none" spc="0" normalizeH="0" baseline="0" noProof="0" err="1">
                <a:ln>
                  <a:noFill/>
                </a:ln>
                <a:solidFill>
                  <a:srgbClr val="000000"/>
                </a:solidFill>
                <a:effectLst/>
                <a:uLnTx/>
                <a:uFillTx/>
                <a:latin typeface="Segoe UI"/>
                <a:ea typeface="+mn-ea"/>
                <a:cs typeface="+mn-cs"/>
              </a:rPr>
              <a:t>Artifacts</a:t>
            </a:r>
            <a:r>
              <a:rPr kumimoji="0" lang="en-GB" sz="1050" b="0" i="0" u="none" strike="noStrike" kern="1200" cap="none" spc="0" normalizeH="0" baseline="0" noProof="0">
                <a:ln>
                  <a:noFill/>
                </a:ln>
                <a:solidFill>
                  <a:srgbClr val="000000"/>
                </a:solidFill>
                <a:effectLst/>
                <a:uLnTx/>
                <a:uFillTx/>
                <a:latin typeface="Segoe UI"/>
                <a:ea typeface="+mn-ea"/>
                <a:cs typeface="+mn-cs"/>
              </a:rPr>
              <a:t> users free. Pipelines with unlimited minutes, Test Plans users and additional </a:t>
            </a:r>
            <a:r>
              <a:rPr kumimoji="0" lang="en-GB" sz="1050" b="0" i="0" u="none" strike="noStrike" kern="1200" cap="none" spc="0" normalizeH="0" baseline="0" noProof="0" err="1">
                <a:ln>
                  <a:noFill/>
                </a:ln>
                <a:solidFill>
                  <a:srgbClr val="000000"/>
                </a:solidFill>
                <a:effectLst/>
                <a:uLnTx/>
                <a:uFillTx/>
                <a:latin typeface="Segoe UI"/>
                <a:ea typeface="+mn-ea"/>
                <a:cs typeface="+mn-cs"/>
              </a:rPr>
              <a:t>Artifacts</a:t>
            </a:r>
            <a:r>
              <a:rPr kumimoji="0" lang="en-GB" sz="1050" b="0" i="0" u="none" strike="noStrike" kern="1200" cap="none" spc="0" normalizeH="0" baseline="0" noProof="0">
                <a:ln>
                  <a:noFill/>
                </a:ln>
                <a:solidFill>
                  <a:srgbClr val="000000"/>
                </a:solidFill>
                <a:effectLst/>
                <a:uLnTx/>
                <a:uFillTx/>
                <a:latin typeface="Segoe UI"/>
                <a:ea typeface="+mn-ea"/>
                <a:cs typeface="+mn-cs"/>
              </a:rPr>
              <a:t> users also available. Please see the Azure pricing calculator for details. </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78D7"/>
                </a:solidFill>
                <a:effectLst/>
                <a:uLnTx/>
                <a:uFillTx/>
                <a:latin typeface="Segoe UI"/>
                <a:ea typeface="+mn-ea"/>
                <a:cs typeface="+mn-cs"/>
              </a:rPr>
              <a:t>*</a:t>
            </a:r>
            <a:endParaRPr kumimoji="0" lang="en-US" sz="1600" b="0" i="0" u="none" strike="noStrike" kern="1200" cap="none" spc="0" normalizeH="0" baseline="0" noProof="0" err="1">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descr="Thank you!">
            <a:extLst>
              <a:ext uri="{FF2B5EF4-FFF2-40B4-BE49-F238E27FC236}">
                <a16:creationId xmlns:a16="http://schemas.microsoft.com/office/drawing/2014/main" id="{693166E3-E09F-4815-B9E1-2F4882FC563A}"/>
              </a:ext>
            </a:extLst>
          </p:cNvPr>
          <p:cNvSpPr/>
          <p:nvPr/>
        </p:nvSpPr>
        <p:spPr bwMode="auto">
          <a:xfrm>
            <a:off x="1939808" y="819916"/>
            <a:ext cx="8556858" cy="5354695"/>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309111" y="5380503"/>
            <a:ext cx="925523" cy="409308"/>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569141" y="4947709"/>
            <a:ext cx="698158" cy="169105"/>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856404" y="3908543"/>
            <a:ext cx="1382351" cy="190018"/>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649221" y="3363194"/>
            <a:ext cx="1631831" cy="168635"/>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440596" y="3895099"/>
            <a:ext cx="826703" cy="216906"/>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690065" y="4437501"/>
            <a:ext cx="762824" cy="190605"/>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742696" y="2841865"/>
            <a:ext cx="1045455" cy="163832"/>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785439" y="3897449"/>
            <a:ext cx="909848" cy="212207"/>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892907" y="4945045"/>
            <a:ext cx="862796" cy="174434"/>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264302" y="4952952"/>
            <a:ext cx="575674" cy="158617"/>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271625" y="5503062"/>
            <a:ext cx="995674" cy="189469"/>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897127" y="3857528"/>
            <a:ext cx="757437" cy="292047"/>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94057" y="4915970"/>
            <a:ext cx="1190253" cy="232583"/>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94057" y="4448701"/>
            <a:ext cx="559400" cy="179404"/>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94057" y="2814523"/>
            <a:ext cx="1095241" cy="218515"/>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554142" y="4445620"/>
            <a:ext cx="348486" cy="182485"/>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350052" y="3343775"/>
            <a:ext cx="1081912" cy="207474"/>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241549" y="2761855"/>
            <a:ext cx="915382" cy="323852"/>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348575" y="4942014"/>
            <a:ext cx="711967" cy="180495"/>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94057" y="3811005"/>
            <a:ext cx="1389542" cy="38509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94057" y="5430783"/>
            <a:ext cx="836807" cy="261750"/>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119826" y="4459393"/>
            <a:ext cx="1067948" cy="168712"/>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94057" y="3324991"/>
            <a:ext cx="1230232" cy="245042"/>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390431" y="5453006"/>
            <a:ext cx="661116" cy="239527"/>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250942" y="5441309"/>
            <a:ext cx="838091" cy="251224"/>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610329" y="2750491"/>
            <a:ext cx="556387" cy="346579"/>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620113" y="2834298"/>
            <a:ext cx="647186" cy="178964"/>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454713" y="5405045"/>
            <a:ext cx="715639" cy="287487"/>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819255" y="4450733"/>
            <a:ext cx="448044" cy="177372"/>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505985" y="3348036"/>
            <a:ext cx="619135" cy="198952"/>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656898" y="3308654"/>
            <a:ext cx="610401" cy="277715"/>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72360" y="1196979"/>
            <a:ext cx="8524050" cy="914938"/>
          </a:xfrm>
        </p:spPr>
        <p:txBody>
          <a:bodyPr/>
          <a:lstStyle/>
          <a:p>
            <a:pPr algn="ctr"/>
            <a:r>
              <a:rPr lang="en-US">
                <a:latin typeface="+mn-lt"/>
              </a:rPr>
              <a:t>Thank You</a:t>
            </a:r>
          </a:p>
        </p:txBody>
      </p:sp>
      <p:grpSp>
        <p:nvGrpSpPr>
          <p:cNvPr id="262" name="Group 261">
            <a:extLst>
              <a:ext uri="{FF2B5EF4-FFF2-40B4-BE49-F238E27FC236}">
                <a16:creationId xmlns:a16="http://schemas.microsoft.com/office/drawing/2014/main" id="{096C0B5A-EBAC-47FC-9B5E-5E2895464775}"/>
              </a:ext>
            </a:extLst>
          </p:cNvPr>
          <p:cNvGrpSpPr/>
          <p:nvPr/>
        </p:nvGrpSpPr>
        <p:grpSpPr>
          <a:xfrm>
            <a:off x="6297571" y="4472277"/>
            <a:ext cx="1023748" cy="155829"/>
            <a:chOff x="6297571" y="4472277"/>
            <a:chExt cx="1023748" cy="155829"/>
          </a:xfrm>
        </p:grpSpPr>
        <p:sp>
          <p:nvSpPr>
            <p:cNvPr id="263" name="Freeform 20">
              <a:extLst>
                <a:ext uri="{FF2B5EF4-FFF2-40B4-BE49-F238E27FC236}">
                  <a16:creationId xmlns:a16="http://schemas.microsoft.com/office/drawing/2014/main" id="{A9A3A06C-51D0-48F7-AFA7-0DE8CC98CE3C}"/>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4" name="Freeform 17">
              <a:extLst>
                <a:ext uri="{FF2B5EF4-FFF2-40B4-BE49-F238E27FC236}">
                  <a16:creationId xmlns:a16="http://schemas.microsoft.com/office/drawing/2014/main" id="{B724E973-88CA-4BD2-95DC-E714564FD246}"/>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18">
              <a:extLst>
                <a:ext uri="{FF2B5EF4-FFF2-40B4-BE49-F238E27FC236}">
                  <a16:creationId xmlns:a16="http://schemas.microsoft.com/office/drawing/2014/main" id="{2362A1AA-BB8F-4B3B-B8BB-4B1CE5A01E22}"/>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19">
              <a:extLst>
                <a:ext uri="{FF2B5EF4-FFF2-40B4-BE49-F238E27FC236}">
                  <a16:creationId xmlns:a16="http://schemas.microsoft.com/office/drawing/2014/main" id="{98E4B03D-02BA-4691-AF38-668875B0CE28}"/>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21">
              <a:extLst>
                <a:ext uri="{FF2B5EF4-FFF2-40B4-BE49-F238E27FC236}">
                  <a16:creationId xmlns:a16="http://schemas.microsoft.com/office/drawing/2014/main" id="{607ED25F-A17E-419E-8996-9EFD052879F0}"/>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22">
              <a:extLst>
                <a:ext uri="{FF2B5EF4-FFF2-40B4-BE49-F238E27FC236}">
                  <a16:creationId xmlns:a16="http://schemas.microsoft.com/office/drawing/2014/main" id="{1C80A0E1-61FD-4380-8F9E-C04464567F5A}"/>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dirty="0">
                <a:gradFill>
                  <a:gsLst>
                    <a:gs pos="0">
                      <a:srgbClr val="FFFFFF"/>
                    </a:gs>
                    <a:gs pos="50000">
                      <a:srgbClr val="F0D77C"/>
                    </a:gs>
                    <a:gs pos="100000">
                      <a:srgbClr val="E3A535"/>
                    </a:gs>
                  </a:gsLst>
                  <a:lin ang="10800000" scaled="1"/>
                </a:gradFill>
                <a:latin typeface="Segoe UI"/>
              </a:endParaRPr>
            </a:p>
          </p:txBody>
        </p:sp>
        <p:sp>
          <p:nvSpPr>
            <p:cNvPr id="269" name="Freeform 23">
              <a:extLst>
                <a:ext uri="{FF2B5EF4-FFF2-40B4-BE49-F238E27FC236}">
                  <a16:creationId xmlns:a16="http://schemas.microsoft.com/office/drawing/2014/main" id="{2532A1CD-1E8B-4229-94BF-48E02231207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Rectangle 24">
              <a:extLst>
                <a:ext uri="{FF2B5EF4-FFF2-40B4-BE49-F238E27FC236}">
                  <a16:creationId xmlns:a16="http://schemas.microsoft.com/office/drawing/2014/main" id="{D6924E33-9267-43B7-AB54-6DCEED29FB08}"/>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9610" tIns="44805" rIns="89610" bIns="44805" numCol="1" anchor="t" anchorCtr="0" compatLnSpc="1">
              <a:prstTxWarp prst="textNoShape">
                <a:avLst/>
              </a:prstTxWarp>
            </a:bodyPr>
            <a:lstStyle/>
            <a:p>
              <a:pPr defTabSz="559802">
                <a:defRPr/>
              </a:pPr>
              <a:endParaRPr lang="en-US" sz="1175" kern="0">
                <a:gradFill>
                  <a:gsLst>
                    <a:gs pos="0">
                      <a:srgbClr val="FFFFFF"/>
                    </a:gs>
                    <a:gs pos="50000">
                      <a:srgbClr val="F0D77C"/>
                    </a:gs>
                    <a:gs pos="100000">
                      <a:srgbClr val="E3A535"/>
                    </a:gs>
                  </a:gsLst>
                  <a:lin ang="10800000" scaled="1"/>
                </a:gradFill>
                <a:latin typeface="Segoe UI"/>
              </a:endParaRPr>
            </a:p>
          </p:txBody>
        </p:sp>
      </p:gr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93988" y="914699"/>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87960" y="2089173"/>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93989" y="2139047"/>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93989" y="337452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93988" y="439329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87961" y="3313136"/>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87960" y="4343420"/>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8465" y="5768002"/>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2437" y="5718128"/>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617416" y="2156497"/>
            <a:ext cx="7326347" cy="4171649"/>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2" y="916532"/>
            <a:ext cx="9210161" cy="572422"/>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Resource Manager, Automation &amp; 3</a:t>
            </a:r>
            <a:r>
              <a:rPr lang="en-US" baseline="30000">
                <a:gradFill>
                  <a:gsLst>
                    <a:gs pos="78761">
                      <a:srgbClr val="0072C6"/>
                    </a:gs>
                    <a:gs pos="0">
                      <a:srgbClr val="0072C6"/>
                    </a:gs>
                  </a:gsLst>
                  <a:lin ang="5400000" scaled="0"/>
                </a:gradFill>
              </a:rPr>
              <a:t>rd</a:t>
            </a:r>
            <a:r>
              <a:rPr lang="en-US">
                <a:gradFill>
                  <a:gsLst>
                    <a:gs pos="78761">
                      <a:srgbClr val="0072C6"/>
                    </a:gs>
                    <a:gs pos="0">
                      <a:srgbClr val="0072C6"/>
                    </a:gs>
                  </a:gsLst>
                  <a:lin ang="5400000" scaled="0"/>
                </a:gradFill>
              </a:rPr>
              <a:t> Party Integrations</a:t>
            </a:r>
          </a:p>
        </p:txBody>
      </p:sp>
      <p:sp>
        <p:nvSpPr>
          <p:cNvPr id="35" name="Rectangle 34">
            <a:extLst/>
          </p:cNvPr>
          <p:cNvSpPr/>
          <p:nvPr/>
        </p:nvSpPr>
        <p:spPr bwMode="auto">
          <a:xfrm>
            <a:off x="810938" y="212930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7144" y="2129304"/>
            <a:ext cx="318803" cy="31793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7144" y="3650944"/>
            <a:ext cx="318803" cy="31793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8" name="Rectangle 47"/>
          <p:cNvSpPr/>
          <p:nvPr/>
        </p:nvSpPr>
        <p:spPr>
          <a:xfrm>
            <a:off x="810938" y="3639431"/>
            <a:ext cx="3274510"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619741" y="2084700"/>
            <a:ext cx="7347597" cy="419932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11115" y="2981760"/>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7321" y="2981760"/>
            <a:ext cx="318803" cy="31793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3012927" y="5119716"/>
            <a:ext cx="575863" cy="710690"/>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52154" y="5119716"/>
            <a:ext cx="576747" cy="57674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11775" y="6185964"/>
            <a:ext cx="873301" cy="3069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9851" y="5144887"/>
            <a:ext cx="1152065" cy="527103"/>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824615" y="5944283"/>
            <a:ext cx="1064190" cy="548649"/>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p:cNvPr>
          <p:cNvSpPr/>
          <p:nvPr/>
        </p:nvSpPr>
        <p:spPr bwMode="auto">
          <a:xfrm>
            <a:off x="792327" y="201687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025420"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8392" y="2048384"/>
            <a:ext cx="318804" cy="31793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8392" y="2976071"/>
            <a:ext cx="318804" cy="31793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8356" y="4166288"/>
            <a:ext cx="318803" cy="31793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 name="Rectangle 3"/>
          <p:cNvSpPr/>
          <p:nvPr/>
        </p:nvSpPr>
        <p:spPr>
          <a:xfrm>
            <a:off x="792327" y="2933048"/>
            <a:ext cx="3369056" cy="847785"/>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92328" y="4134759"/>
            <a:ext cx="2769247" cy="866476"/>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97129" y="2129609"/>
            <a:ext cx="7370207" cy="4136113"/>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37" y="5086558"/>
            <a:ext cx="3587513" cy="1692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atya Nadalla">
            <a:extLst>
              <a:ext uri="{FF2B5EF4-FFF2-40B4-BE49-F238E27FC236}">
                <a16:creationId xmlns:a16="http://schemas.microsoft.com/office/drawing/2014/main" id="{56A7979A-6061-4D3F-AF77-0C55E6C5AD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458406" y="-1"/>
            <a:ext cx="12430766" cy="6126686"/>
          </a:xfrm>
          <a:prstGeom prst="rect">
            <a:avLst/>
          </a:prstGeom>
        </p:spPr>
      </p:pic>
      <p:cxnSp>
        <p:nvCxnSpPr>
          <p:cNvPr id="8" name="Connector: Elbow 7">
            <a:extLst>
              <a:ext uri="{FF2B5EF4-FFF2-40B4-BE49-F238E27FC236}">
                <a16:creationId xmlns:a16="http://schemas.microsoft.com/office/drawing/2014/main" id="{8536FA6C-CDC6-47F6-B701-C78B5BE0005F}"/>
              </a:ext>
            </a:extLst>
          </p:cNvPr>
          <p:cNvCxnSpPr>
            <a:cxnSpLocks/>
            <a:stCxn id="140" idx="0"/>
          </p:cNvCxnSpPr>
          <p:nvPr/>
        </p:nvCxnSpPr>
        <p:spPr>
          <a:xfrm rot="16200000" flipH="1">
            <a:off x="6248596" y="1144422"/>
            <a:ext cx="9079" cy="10244575"/>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74436" y="4299092"/>
            <a:ext cx="1807612" cy="155373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2014</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Satya “Microsoft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loves Linux”</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org on GitHub created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86986" y="3857102"/>
            <a:ext cx="1807612" cy="199572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2015</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Visual Studio Code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HDInsight (Hadoop/</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Ubuntu) announced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Microsoft jointly forms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225155" y="3169125"/>
            <a:ext cx="1807612" cy="2683695"/>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latin typeface="Segoe UI"/>
              </a:rPr>
              <a:t>2016</a:t>
            </a:r>
          </a:p>
          <a:p>
            <a:pPr defTabSz="950663" fontAlgn="base">
              <a:lnSpc>
                <a:spcPct val="90000"/>
              </a:lnSpc>
              <a:spcBef>
                <a:spcPts val="900"/>
              </a:spcBef>
              <a:spcAft>
                <a:spcPct val="0"/>
              </a:spcAft>
              <a:defRPr/>
            </a:pPr>
            <a:r>
              <a:rPr lang="en-US" sz="918" kern="0" dirty="0">
                <a:latin typeface="Segoe UI"/>
              </a:rPr>
              <a:t>.</a:t>
            </a:r>
            <a:r>
              <a:rPr lang="en-US" sz="1122" kern="0" dirty="0">
                <a:latin typeface="Segoe UI"/>
              </a:rPr>
              <a:t>NET Core 1.0</a:t>
            </a:r>
          </a:p>
          <a:p>
            <a:pPr defTabSz="950663" fontAlgn="base">
              <a:lnSpc>
                <a:spcPct val="90000"/>
              </a:lnSpc>
              <a:spcBef>
                <a:spcPts val="900"/>
              </a:spcBef>
              <a:spcAft>
                <a:spcPct val="0"/>
              </a:spcAft>
              <a:defRPr/>
            </a:pPr>
            <a:r>
              <a:rPr lang="en-US" sz="1122" kern="0" dirty="0">
                <a:latin typeface="Segoe UI"/>
              </a:rPr>
              <a:t>PowerShell Core</a:t>
            </a:r>
          </a:p>
          <a:p>
            <a:pPr defTabSz="950663" fontAlgn="base">
              <a:lnSpc>
                <a:spcPct val="90000"/>
              </a:lnSpc>
              <a:spcBef>
                <a:spcPts val="900"/>
              </a:spcBef>
              <a:spcAft>
                <a:spcPct val="0"/>
              </a:spcAft>
              <a:defRPr/>
            </a:pPr>
            <a:r>
              <a:rPr lang="en-US" sz="1122" kern="0" dirty="0">
                <a:latin typeface="Segoe UI"/>
              </a:rPr>
              <a:t>Windows Subsystem for Linux in Windows 10</a:t>
            </a:r>
          </a:p>
          <a:p>
            <a:pPr defTabSz="950663" fontAlgn="base">
              <a:lnSpc>
                <a:spcPct val="90000"/>
              </a:lnSpc>
              <a:spcBef>
                <a:spcPts val="900"/>
              </a:spcBef>
              <a:spcAft>
                <a:spcPct val="0"/>
              </a:spcAft>
              <a:defRPr/>
            </a:pPr>
            <a:r>
              <a:rPr lang="en-US" sz="1122" kern="0" dirty="0">
                <a:latin typeface="Segoe UI"/>
              </a:rPr>
              <a:t>Microsoft joins </a:t>
            </a:r>
            <a:br>
              <a:rPr lang="en-US" sz="1122" kern="0" dirty="0">
                <a:latin typeface="Segoe UI"/>
              </a:rPr>
            </a:br>
            <a:r>
              <a:rPr lang="en-US" sz="1122" kern="0" dirty="0">
                <a:latin typeface="Segoe UI"/>
              </a:rPr>
              <a:t>Linux Foundation</a:t>
            </a:r>
          </a:p>
          <a:p>
            <a:pPr defTabSz="950663" fontAlgn="base">
              <a:lnSpc>
                <a:spcPct val="90000"/>
              </a:lnSpc>
              <a:spcBef>
                <a:spcPts val="900"/>
              </a:spcBef>
              <a:spcAft>
                <a:spcPct val="0"/>
              </a:spcAft>
              <a:defRPr/>
            </a:pPr>
            <a:r>
              <a:rPr lang="en-US" sz="1122" kern="0" dirty="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274193" y="2256020"/>
            <a:ext cx="1807612" cy="3596802"/>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latin typeface="Segoe UI"/>
              </a:rPr>
              <a:t>2017</a:t>
            </a:r>
          </a:p>
          <a:p>
            <a:pPr defTabSz="950663" fontAlgn="base">
              <a:lnSpc>
                <a:spcPct val="90000"/>
              </a:lnSpc>
              <a:spcBef>
                <a:spcPts val="900"/>
              </a:spcBef>
              <a:spcAft>
                <a:spcPct val="0"/>
              </a:spcAft>
              <a:defRPr/>
            </a:pPr>
            <a:r>
              <a:rPr lang="en-US" sz="1122" kern="0" dirty="0">
                <a:latin typeface="Segoe UI"/>
              </a:rPr>
              <a:t>Microsoft </a:t>
            </a:r>
            <a:br>
              <a:rPr lang="en-US" sz="1122" kern="0" dirty="0">
                <a:latin typeface="Segoe UI"/>
              </a:rPr>
            </a:br>
            <a:r>
              <a:rPr lang="en-US" sz="1122" kern="0" dirty="0">
                <a:latin typeface="Segoe UI"/>
              </a:rPr>
              <a:t>Azure Kubernetes </a:t>
            </a:r>
            <a:br>
              <a:rPr lang="en-US" sz="1122" kern="0" dirty="0">
                <a:latin typeface="Segoe UI"/>
              </a:rPr>
            </a:br>
            <a:r>
              <a:rPr lang="en-US" sz="1122" kern="0" dirty="0">
                <a:latin typeface="Segoe UI"/>
              </a:rPr>
              <a:t>Service launched</a:t>
            </a:r>
          </a:p>
          <a:p>
            <a:pPr defTabSz="950663" fontAlgn="base">
              <a:lnSpc>
                <a:spcPct val="90000"/>
              </a:lnSpc>
              <a:spcBef>
                <a:spcPts val="900"/>
              </a:spcBef>
              <a:spcAft>
                <a:spcPct val="0"/>
              </a:spcAft>
              <a:defRPr/>
            </a:pPr>
            <a:r>
              <a:rPr lang="en-US" sz="1122" kern="0" dirty="0">
                <a:latin typeface="Segoe UI"/>
              </a:rPr>
              <a:t>Draft, Brigade, </a:t>
            </a:r>
            <a:r>
              <a:rPr lang="en-US" sz="1122" kern="0" dirty="0" err="1">
                <a:latin typeface="Segoe UI"/>
              </a:rPr>
              <a:t>Kashti</a:t>
            </a:r>
            <a:r>
              <a:rPr lang="en-US" sz="1122" kern="0" dirty="0">
                <a:latin typeface="Segoe UI"/>
              </a:rPr>
              <a:t> projects submitted to Kubernetes community</a:t>
            </a:r>
          </a:p>
          <a:p>
            <a:pPr defTabSz="950663" fontAlgn="base">
              <a:lnSpc>
                <a:spcPct val="90000"/>
              </a:lnSpc>
              <a:spcBef>
                <a:spcPts val="900"/>
              </a:spcBef>
              <a:spcAft>
                <a:spcPct val="0"/>
              </a:spcAft>
              <a:defRPr/>
            </a:pPr>
            <a:r>
              <a:rPr lang="en-US" sz="1122" kern="0" dirty="0">
                <a:latin typeface="Segoe UI"/>
              </a:rPr>
              <a:t>Microsoft joins Cloud Native Computing &amp; Cloud Foundry Foundations</a:t>
            </a:r>
          </a:p>
          <a:p>
            <a:pPr defTabSz="950663" fontAlgn="base">
              <a:lnSpc>
                <a:spcPct val="90000"/>
              </a:lnSpc>
              <a:spcBef>
                <a:spcPts val="900"/>
              </a:spcBef>
              <a:spcAft>
                <a:spcPct val="0"/>
              </a:spcAft>
              <a:defRPr/>
            </a:pPr>
            <a:r>
              <a:rPr lang="en-US" sz="1122" kern="0" dirty="0">
                <a:latin typeface="Segoe UI"/>
              </a:rPr>
              <a:t>SQL 2017 on Linux</a:t>
            </a:r>
          </a:p>
          <a:p>
            <a:pPr defTabSz="950663" fontAlgn="base">
              <a:lnSpc>
                <a:spcPct val="90000"/>
              </a:lnSpc>
              <a:spcBef>
                <a:spcPts val="900"/>
              </a:spcBef>
              <a:spcAft>
                <a:spcPct val="0"/>
              </a:spcAft>
              <a:defRPr/>
            </a:pPr>
            <a:r>
              <a:rPr lang="en-US" sz="1122" kern="0" dirty="0">
                <a:latin typeface="Segoe UI"/>
              </a:rPr>
              <a:t>Windows source code moved to Git</a:t>
            </a:r>
          </a:p>
          <a:p>
            <a:pPr defTabSz="950663" fontAlgn="base">
              <a:lnSpc>
                <a:spcPct val="90000"/>
              </a:lnSpc>
              <a:spcBef>
                <a:spcPts val="900"/>
              </a:spcBef>
              <a:spcAft>
                <a:spcPct val="0"/>
              </a:spcAft>
              <a:defRPr/>
            </a:pPr>
            <a:r>
              <a:rPr lang="en-US" sz="1122" kern="0" dirty="0">
                <a:latin typeface="Segoe UI"/>
              </a:rPr>
              <a:t>Azure Databricks </a:t>
            </a:r>
            <a:br>
              <a:rPr lang="en-US" sz="1122" kern="0" dirty="0">
                <a:latin typeface="Segoe UI"/>
              </a:rPr>
            </a:br>
            <a:r>
              <a:rPr lang="en-US" sz="1122" kern="0" dirty="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317113" y="1276559"/>
            <a:ext cx="1807612" cy="457626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2018</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Visual Studio Code ranked #1 developer tool </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Service Fabric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Open Sourced</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Sphere with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Linux kernel</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Intent to acquire</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GitHub announced</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~5,000 Microsoft employees committing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to open source projects on GitHub</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Azure trending to </a:t>
            </a:r>
            <a:br>
              <a:rPr lang="en-US" sz="1122" kern="0" dirty="0">
                <a:gradFill>
                  <a:gsLst>
                    <a:gs pos="0">
                      <a:srgbClr val="1A1A1A"/>
                    </a:gs>
                    <a:gs pos="100000">
                      <a:srgbClr val="1A1A1A"/>
                    </a:gs>
                  </a:gsLst>
                  <a:lin ang="5400000" scaled="0"/>
                </a:gradFill>
                <a:latin typeface="Segoe UI"/>
              </a:rPr>
            </a:br>
            <a:r>
              <a:rPr lang="en-US" sz="1122" kern="0" dirty="0">
                <a:gradFill>
                  <a:gsLst>
                    <a:gs pos="0">
                      <a:srgbClr val="1A1A1A"/>
                    </a:gs>
                    <a:gs pos="100000">
                      <a:srgbClr val="1A1A1A"/>
                    </a:gs>
                  </a:gsLst>
                  <a:lin ang="5400000" scaled="0"/>
                </a:gradFill>
                <a:latin typeface="Segoe UI"/>
              </a:rPr>
              <a:t>50% Linux</a:t>
            </a:r>
          </a:p>
          <a:p>
            <a:pPr defTabSz="950663" fontAlgn="base">
              <a:lnSpc>
                <a:spcPct val="90000"/>
              </a:lnSpc>
              <a:spcBef>
                <a:spcPts val="800"/>
              </a:spcBef>
              <a:spcAft>
                <a:spcPts val="600"/>
              </a:spcAft>
              <a:defRPr/>
            </a:pPr>
            <a:r>
              <a:rPr lang="en-US" sz="1122" kern="0" dirty="0">
                <a:gradFill>
                  <a:gsLst>
                    <a:gs pos="0">
                      <a:srgbClr val="1A1A1A"/>
                    </a:gs>
                    <a:gs pos="100000">
                      <a:srgbClr val="1A1A1A"/>
                    </a:gs>
                  </a:gsLst>
                  <a:lin ang="5400000" scaled="0"/>
                </a:gradFill>
                <a:latin typeface="Segoe UI"/>
              </a:rPr>
              <a:t>Microsoft continues as largest contributor to open source projects on GitHub</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4"/>
          <a:stretch>
            <a:fillRect/>
          </a:stretch>
        </p:blipFill>
        <p:spPr>
          <a:xfrm>
            <a:off x="1130847" y="6019666"/>
            <a:ext cx="10246722" cy="242498"/>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82927"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964979" y="6344869"/>
            <a:ext cx="332351" cy="108919"/>
          </a:xfrm>
          <a:prstGeom prst="roundRect">
            <a:avLst>
              <a:gd name="adj" fmla="val 2732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9009890" y="6341309"/>
            <a:ext cx="341773" cy="116038"/>
          </a:xfrm>
          <a:prstGeom prst="roundRect">
            <a:avLst>
              <a:gd name="adj" fmla="val 31973"/>
            </a:avLst>
          </a:prstGeom>
          <a:solidFill>
            <a:schemeClr val="bg1"/>
          </a:solidFill>
        </p:spPr>
        <p:txBody>
          <a:bodyPr wrap="square" lIns="0" tIns="0" rIns="0" bIns="0" rtlCol="0" anchor="ctr">
            <a:noAutofit/>
          </a:bodyPr>
          <a:lstStyle/>
          <a:p>
            <a:pPr algn="ctr" defTabSz="932563">
              <a:defRPr/>
            </a:pPr>
            <a:r>
              <a:rPr lang="en-US" sz="1071"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20147" y="6262170"/>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Lst>
          </p:cNvPr>
          <p:cNvSpPr/>
          <p:nvPr/>
        </p:nvSpPr>
        <p:spPr bwMode="auto">
          <a:xfrm>
            <a:off x="1058906" y="5927157"/>
            <a:ext cx="185005" cy="185005"/>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43E9FB4-2D24-4715-87F4-2DA3F4D92804}"/>
              </a:ext>
            </a:extLst>
          </p:cNvPr>
          <p:cNvSpPr/>
          <p:nvPr/>
        </p:nvSpPr>
        <p:spPr bwMode="auto">
          <a:xfrm>
            <a:off x="-10809518" y="-14524"/>
            <a:ext cx="10789702" cy="6126686"/>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768295" y="1595818"/>
            <a:ext cx="4876738" cy="2207265"/>
          </a:xfrm>
          <a:prstGeom prst="rect">
            <a:avLst/>
          </a:prstGeom>
        </p:spPr>
        <p:txBody>
          <a:bodyPr wrap="square">
            <a:spAutoFit/>
          </a:bodyPr>
          <a:lstStyle/>
          <a:p>
            <a:pPr marL="116575" indent="-116575" defTabSz="932563">
              <a:defRPr/>
            </a:pPr>
            <a:r>
              <a:rPr lang="en-US" sz="2448">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32563">
              <a:defRPr/>
            </a:pPr>
            <a:br>
              <a:rPr lang="en-US" sz="2448">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—Satya Nadella, CEO</a:t>
            </a:r>
            <a:br>
              <a:rPr lang="en-US">
                <a:gradFill>
                  <a:gsLst>
                    <a:gs pos="2917">
                      <a:srgbClr val="FFFFFF"/>
                    </a:gs>
                    <a:gs pos="100000">
                      <a:srgbClr val="FFFFFF"/>
                    </a:gs>
                  </a:gsLst>
                  <a:lin ang="5400000" scaled="0"/>
                </a:gradFill>
                <a:latin typeface="Segoe UI"/>
              </a:rPr>
            </a:br>
            <a:r>
              <a:rPr lang="en-US">
                <a:gradFill>
                  <a:gsLst>
                    <a:gs pos="2917">
                      <a:srgbClr val="FFFFFF"/>
                    </a:gs>
                    <a:gs pos="100000">
                      <a:srgbClr val="FFFFFF"/>
                    </a:gs>
                  </a:gsLst>
                  <a:lin ang="5400000" scaled="0"/>
                </a:gradFill>
                <a:latin typeface="Segoe UI"/>
              </a:rPr>
              <a:t>Microsoft</a:t>
            </a:r>
            <a:endParaRPr lang="en-US" sz="2448">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66295" y="228724"/>
            <a:ext cx="782808" cy="782808"/>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9731" y="4718972"/>
            <a:ext cx="1616885" cy="113385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9891" tIns="93260" rIns="93260" bIns="93260" numCol="1" rtlCol="0" anchor="t" anchorCtr="0" compatLnSpc="1">
            <a:prstTxWarp prst="textNoShape">
              <a:avLst/>
            </a:prstTxWarp>
            <a:noAutofit/>
          </a:bodyPr>
          <a:lstStyle/>
          <a:p>
            <a:pPr defTabSz="950663" fontAlgn="base">
              <a:lnSpc>
                <a:spcPct val="90000"/>
              </a:lnSpc>
              <a:spcBef>
                <a:spcPts val="612"/>
              </a:spcBef>
              <a:spcAft>
                <a:spcPct val="0"/>
              </a:spcAft>
              <a:defRPr/>
            </a:pPr>
            <a:r>
              <a:rPr lang="en-US" sz="1632" b="1" dirty="0">
                <a:gradFill>
                  <a:gsLst>
                    <a:gs pos="0">
                      <a:srgbClr val="1A1A1A"/>
                    </a:gs>
                    <a:gs pos="100000">
                      <a:srgbClr val="1A1A1A"/>
                    </a:gs>
                  </a:gsLst>
                  <a:lin ang="5400000" scaled="0"/>
                </a:gradFill>
                <a:latin typeface="Segoe UI"/>
              </a:rPr>
              <a:t>2012</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TypeScript released</a:t>
            </a:r>
          </a:p>
          <a:p>
            <a:pPr defTabSz="950663" fontAlgn="base">
              <a:lnSpc>
                <a:spcPct val="90000"/>
              </a:lnSpc>
              <a:spcBef>
                <a:spcPts val="1020"/>
              </a:spcBef>
              <a:spcAft>
                <a:spcPct val="0"/>
              </a:spcAft>
              <a:defRPr/>
            </a:pPr>
            <a:r>
              <a:rPr lang="en-US" sz="1122" kern="0" dirty="0">
                <a:gradFill>
                  <a:gsLst>
                    <a:gs pos="0">
                      <a:srgbClr val="1A1A1A"/>
                    </a:gs>
                    <a:gs pos="100000">
                      <a:srgbClr val="1A1A1A"/>
                    </a:gs>
                  </a:gsLst>
                  <a:lin ang="5400000" scaled="0"/>
                </a:gradFill>
                <a:latin typeface="Segoe UI"/>
              </a:rPr>
              <a:t>Git support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893123" y="6348428"/>
            <a:ext cx="332351" cy="101801"/>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32563">
              <a:defRPr/>
            </a:pPr>
            <a:r>
              <a:rPr lang="en-US" sz="1071">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1064721" y="6260185"/>
            <a:ext cx="621403" cy="272126"/>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563">
              <a:defRPr/>
            </a:pPr>
            <a:r>
              <a:rPr lang="en-US" sz="1600">
                <a:solidFill>
                  <a:srgbClr val="0078D7"/>
                </a:solidFill>
                <a:latin typeface="+mj-lt"/>
              </a:rPr>
              <a:t>2018</a:t>
            </a:r>
          </a:p>
        </p:txBody>
      </p:sp>
    </p:spTree>
    <p:extLst>
      <p:ext uri="{BB962C8B-B14F-4D97-AF65-F5344CB8AC3E}">
        <p14:creationId xmlns:p14="http://schemas.microsoft.com/office/powerpoint/2010/main" val="4108007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6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16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26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36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46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1957948"/>
            <a:ext cx="5667375" cy="773112"/>
          </a:xfrm>
        </p:spPr>
        <p:txBody>
          <a:bodyPr/>
          <a:lstStyle/>
          <a:p>
            <a:r>
              <a:rPr lang="en-GB" sz="4400"/>
              <a:t>Azure Pipelines</a:t>
            </a:r>
            <a:endParaRPr lang="en-US" sz="4400"/>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3429521"/>
            <a:ext cx="5667374" cy="2310759"/>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334126" y="-1"/>
            <a:ext cx="6102349" cy="69945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3" y="712977"/>
            <a:ext cx="1244971" cy="1244971"/>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945276" y="2921614"/>
            <a:ext cx="5491199" cy="782808"/>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dirty="0">
                <a:solidFill>
                  <a:srgbClr val="505050"/>
                </a:solidFill>
              </a:rPr>
              <a:t> </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41372" y="67484"/>
            <a:ext cx="11563350" cy="754061"/>
          </a:xfrm>
        </p:spPr>
        <p:txBody>
          <a:bodyPr/>
          <a:lstStyle/>
          <a:p>
            <a:r>
              <a:rPr lang="en-US" spc="-100" dirty="0"/>
              <a:t>DevOps with Azure</a:t>
            </a:r>
          </a:p>
        </p:txBody>
      </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5354570" y="1587085"/>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5757476" y="1334419"/>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6716013" y="2992429"/>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7975526" y="1193724"/>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8141970" y="1574734"/>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9253879" y="3224424"/>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9365440" y="3615723"/>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8076928" y="5098491"/>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8141970" y="5292456"/>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5759240" y="5122754"/>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5811897" y="5292454"/>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4582290" y="3251584"/>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4645907" y="3642517"/>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pic>
        <p:nvPicPr>
          <p:cNvPr id="30" name="Picture 4">
            <a:extLst>
              <a:ext uri="{FF2B5EF4-FFF2-40B4-BE49-F238E27FC236}">
                <a16:creationId xmlns:a16="http://schemas.microsoft.com/office/drawing/2014/main" id="{88898578-4D92-4DCE-B9DE-541CA372170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79565" y="710549"/>
            <a:ext cx="489554" cy="487671"/>
          </a:xfrm>
          <a:prstGeom prst="rect">
            <a:avLst/>
          </a:prstGeom>
        </p:spPr>
      </p:pic>
      <p:pic>
        <p:nvPicPr>
          <p:cNvPr id="31" name="Picture 8">
            <a:extLst>
              <a:ext uri="{FF2B5EF4-FFF2-40B4-BE49-F238E27FC236}">
                <a16:creationId xmlns:a16="http://schemas.microsoft.com/office/drawing/2014/main" id="{7DE01749-8653-4BBD-8938-B72F6EF8EEC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133666" y="6251057"/>
            <a:ext cx="499131" cy="487671"/>
          </a:xfrm>
          <a:prstGeom prst="rect">
            <a:avLst/>
          </a:prstGeom>
        </p:spPr>
      </p:pic>
      <p:pic>
        <p:nvPicPr>
          <p:cNvPr id="32" name="Picture 10">
            <a:extLst>
              <a:ext uri="{FF2B5EF4-FFF2-40B4-BE49-F238E27FC236}">
                <a16:creationId xmlns:a16="http://schemas.microsoft.com/office/drawing/2014/main" id="{4F91B367-E32B-4D95-9C72-CF73AA8AD2C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060225" y="4195068"/>
            <a:ext cx="493821" cy="487671"/>
          </a:xfrm>
          <a:prstGeom prst="rect">
            <a:avLst/>
          </a:prstGeom>
        </p:spPr>
      </p:pic>
      <p:sp>
        <p:nvSpPr>
          <p:cNvPr id="33" name="TextBox 33">
            <a:extLst>
              <a:ext uri="{FF2B5EF4-FFF2-40B4-BE49-F238E27FC236}">
                <a16:creationId xmlns:a16="http://schemas.microsoft.com/office/drawing/2014/main" id="{B91A07C2-39DD-4C19-9E47-4964664BE40B}"/>
              </a:ext>
            </a:extLst>
          </p:cNvPr>
          <p:cNvSpPr txBox="1"/>
          <p:nvPr/>
        </p:nvSpPr>
        <p:spPr>
          <a:xfrm>
            <a:off x="4209810" y="5921609"/>
            <a:ext cx="1375024"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4" name="TextBox 37">
            <a:extLst>
              <a:ext uri="{FF2B5EF4-FFF2-40B4-BE49-F238E27FC236}">
                <a16:creationId xmlns:a16="http://schemas.microsoft.com/office/drawing/2014/main" id="{8271336F-CCD8-441D-BA00-92C33A3CB251}"/>
              </a:ext>
            </a:extLst>
          </p:cNvPr>
          <p:cNvSpPr txBox="1"/>
          <p:nvPr/>
        </p:nvSpPr>
        <p:spPr>
          <a:xfrm>
            <a:off x="2567155" y="4300403"/>
            <a:ext cx="1680163"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35" name="TextBox 39">
            <a:extLst>
              <a:ext uri="{FF2B5EF4-FFF2-40B4-BE49-F238E27FC236}">
                <a16:creationId xmlns:a16="http://schemas.microsoft.com/office/drawing/2014/main" id="{21C0B0C0-3A8D-4EEE-BF8C-1087C552F139}"/>
              </a:ext>
            </a:extLst>
          </p:cNvPr>
          <p:cNvSpPr txBox="1"/>
          <p:nvPr/>
        </p:nvSpPr>
        <p:spPr>
          <a:xfrm>
            <a:off x="10235263" y="5635464"/>
            <a:ext cx="2302812"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79D6"/>
                </a:solidFill>
                <a:latin typeface="+mj-lt"/>
              </a:rPr>
              <a:t>Application Insights</a:t>
            </a:r>
            <a:endParaRPr lang="en-US" sz="1800" dirty="0">
              <a:solidFill>
                <a:srgbClr val="0079D6"/>
              </a:solidFill>
              <a:latin typeface="+mj-lt"/>
              <a:cs typeface="Segoe UI"/>
            </a:endParaRPr>
          </a:p>
        </p:txBody>
      </p:sp>
      <p:pic>
        <p:nvPicPr>
          <p:cNvPr id="36" name="Picture 6">
            <a:extLst>
              <a:ext uri="{FF2B5EF4-FFF2-40B4-BE49-F238E27FC236}">
                <a16:creationId xmlns:a16="http://schemas.microsoft.com/office/drawing/2014/main" id="{A53C6AE1-14D9-40FD-9934-FF529D2C519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741771" y="2455044"/>
            <a:ext cx="498874" cy="487671"/>
          </a:xfrm>
          <a:prstGeom prst="rect">
            <a:avLst/>
          </a:prstGeom>
        </p:spPr>
      </p:pic>
      <p:sp>
        <p:nvSpPr>
          <p:cNvPr id="39" name="TextBox 43">
            <a:extLst>
              <a:ext uri="{FF2B5EF4-FFF2-40B4-BE49-F238E27FC236}">
                <a16:creationId xmlns:a16="http://schemas.microsoft.com/office/drawing/2014/main" id="{9D401317-0056-4D87-8F20-E76BE44653E4}"/>
              </a:ext>
            </a:extLst>
          </p:cNvPr>
          <p:cNvSpPr txBox="1"/>
          <p:nvPr/>
        </p:nvSpPr>
        <p:spPr>
          <a:xfrm>
            <a:off x="3740404" y="2090404"/>
            <a:ext cx="1602252"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pic>
        <p:nvPicPr>
          <p:cNvPr id="41" name="Picture 12">
            <a:extLst>
              <a:ext uri="{FF2B5EF4-FFF2-40B4-BE49-F238E27FC236}">
                <a16:creationId xmlns:a16="http://schemas.microsoft.com/office/drawing/2014/main" id="{0E499A96-A784-4677-9A21-B588663A475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383232" y="809021"/>
            <a:ext cx="482036" cy="487671"/>
          </a:xfrm>
          <a:prstGeom prst="rect">
            <a:avLst/>
          </a:prstGeom>
        </p:spPr>
      </p:pic>
      <p:sp>
        <p:nvSpPr>
          <p:cNvPr id="42" name="TextBox 41">
            <a:extLst>
              <a:ext uri="{FF2B5EF4-FFF2-40B4-BE49-F238E27FC236}">
                <a16:creationId xmlns:a16="http://schemas.microsoft.com/office/drawing/2014/main" id="{434B0978-4299-43D3-8F7D-1345AD11848C}"/>
              </a:ext>
            </a:extLst>
          </p:cNvPr>
          <p:cNvSpPr txBox="1"/>
          <p:nvPr/>
        </p:nvSpPr>
        <p:spPr>
          <a:xfrm>
            <a:off x="4791363" y="499108"/>
            <a:ext cx="1841403"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pic>
        <p:nvPicPr>
          <p:cNvPr id="3" name="Image 2">
            <a:extLst>
              <a:ext uri="{FF2B5EF4-FFF2-40B4-BE49-F238E27FC236}">
                <a16:creationId xmlns:a16="http://schemas.microsoft.com/office/drawing/2014/main" id="{0655CD0F-A067-486E-BDFC-874A7749AF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0260" y="5658203"/>
            <a:ext cx="500400" cy="500400"/>
          </a:xfrm>
          <a:prstGeom prst="rect">
            <a:avLst/>
          </a:prstGeom>
        </p:spPr>
      </p:pic>
      <p:pic>
        <p:nvPicPr>
          <p:cNvPr id="7" name="Image 6">
            <a:extLst>
              <a:ext uri="{FF2B5EF4-FFF2-40B4-BE49-F238E27FC236}">
                <a16:creationId xmlns:a16="http://schemas.microsoft.com/office/drawing/2014/main" id="{35C91ECD-1CD7-417C-8864-4271667193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53025" y="6315193"/>
            <a:ext cx="499444" cy="499444"/>
          </a:xfrm>
          <a:prstGeom prst="rect">
            <a:avLst/>
          </a:prstGeom>
        </p:spPr>
      </p:pic>
      <p:sp>
        <p:nvSpPr>
          <p:cNvPr id="44" name="TextBox 39">
            <a:extLst>
              <a:ext uri="{FF2B5EF4-FFF2-40B4-BE49-F238E27FC236}">
                <a16:creationId xmlns:a16="http://schemas.microsoft.com/office/drawing/2014/main" id="{04CAE511-3601-4B98-B0E5-A5A506C3898D}"/>
              </a:ext>
            </a:extLst>
          </p:cNvPr>
          <p:cNvSpPr txBox="1"/>
          <p:nvPr/>
        </p:nvSpPr>
        <p:spPr>
          <a:xfrm>
            <a:off x="9824212" y="6435149"/>
            <a:ext cx="1318803"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3B4552"/>
                </a:solidFill>
                <a:latin typeface="+mj-lt"/>
              </a:rPr>
              <a:t>Log Monitor</a:t>
            </a:r>
            <a:endParaRPr lang="en-US" sz="1800" dirty="0">
              <a:solidFill>
                <a:srgbClr val="3B4552"/>
              </a:solidFill>
              <a:latin typeface="+mj-lt"/>
              <a:cs typeface="Segoe UI"/>
            </a:endParaRPr>
          </a:p>
        </p:txBody>
      </p:sp>
      <p:sp>
        <p:nvSpPr>
          <p:cNvPr id="45" name="TextBox 39">
            <a:extLst>
              <a:ext uri="{FF2B5EF4-FFF2-40B4-BE49-F238E27FC236}">
                <a16:creationId xmlns:a16="http://schemas.microsoft.com/office/drawing/2014/main" id="{B6A0A5B3-A314-4490-82A6-7886BF1102E1}"/>
              </a:ext>
            </a:extLst>
          </p:cNvPr>
          <p:cNvSpPr txBox="1"/>
          <p:nvPr/>
        </p:nvSpPr>
        <p:spPr>
          <a:xfrm>
            <a:off x="6927610" y="384593"/>
            <a:ext cx="1948251" cy="276999"/>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Tree>
    <p:extLst>
      <p:ext uri="{BB962C8B-B14F-4D97-AF65-F5344CB8AC3E}">
        <p14:creationId xmlns:p14="http://schemas.microsoft.com/office/powerpoint/2010/main" val="35732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662980" y="186795"/>
            <a:ext cx="2592284" cy="2109447"/>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94963" y="6465270"/>
            <a:ext cx="4109548" cy="52479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defRPr/>
            </a:pPr>
            <a:endParaRPr lang="en-US" sz="2397"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528442" y="3578261"/>
            <a:ext cx="3245301" cy="3229471"/>
          </a:xfrm>
          <a:prstGeom prst="rect">
            <a:avLst/>
          </a:prstGeom>
        </p:spPr>
      </p:pic>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26828" y="2063806"/>
            <a:ext cx="4860038" cy="1693889"/>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504508" y="1844629"/>
            <a:ext cx="5505140" cy="2065912"/>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149565" y="2036408"/>
            <a:ext cx="1578841" cy="1581008"/>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287" fontAlgn="base">
                  <a:lnSpc>
                    <a:spcPct val="90000"/>
                  </a:lnSpc>
                  <a:spcBef>
                    <a:spcPct val="0"/>
                  </a:spcBef>
                  <a:spcAft>
                    <a:spcPct val="0"/>
                  </a:spcAft>
                  <a:defRPr/>
                </a:pPr>
                <a:r>
                  <a:rPr lang="en-US" sz="1198" b="1" kern="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287" fontAlgn="base">
                <a:lnSpc>
                  <a:spcPct val="90000"/>
                </a:lnSpc>
                <a:spcBef>
                  <a:spcPct val="0"/>
                </a:spcBef>
                <a:spcAft>
                  <a:spcPct val="0"/>
                </a:spcAft>
                <a:defRPr/>
              </a:pPr>
              <a:r>
                <a:rPr lang="en-US" sz="1398" spc="-50">
                  <a:solidFill>
                    <a:srgbClr val="CDF4FF">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402436" y="2179727"/>
            <a:ext cx="960814" cy="480407"/>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336999" y="3117966"/>
            <a:ext cx="1092293" cy="256006"/>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71561" y="1994957"/>
            <a:ext cx="973189" cy="600457"/>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804785" y="3826543"/>
            <a:ext cx="880735" cy="546308"/>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859054" y="3923342"/>
            <a:ext cx="869627" cy="533081"/>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412739" y="3877220"/>
            <a:ext cx="533081" cy="533081"/>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222539" y="4002282"/>
            <a:ext cx="1092293" cy="256006"/>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71832" y="3905595"/>
            <a:ext cx="711118" cy="480005"/>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22588" y="3887722"/>
            <a:ext cx="1172870" cy="48512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984632" y="4398740"/>
            <a:ext cx="850448" cy="596456"/>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251280" y="4908153"/>
            <a:ext cx="1434239" cy="476884"/>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83145" y="4908153"/>
            <a:ext cx="1340045" cy="47688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514042" y="5333570"/>
            <a:ext cx="1574682" cy="529766"/>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9105907" y="5282902"/>
            <a:ext cx="993571" cy="620365"/>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830247" y="5355799"/>
            <a:ext cx="1973225" cy="605138"/>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10145031" y="5302371"/>
            <a:ext cx="1248193" cy="554076"/>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896426" y="3810305"/>
            <a:ext cx="1706766" cy="352731"/>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852548" y="5868072"/>
            <a:ext cx="1877124" cy="451503"/>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48817" y="5856449"/>
            <a:ext cx="1651429" cy="466129"/>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7066163" y="1936939"/>
            <a:ext cx="661357" cy="816202"/>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9029283" y="2290085"/>
            <a:ext cx="1070195" cy="293947"/>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236145" y="3040646"/>
            <a:ext cx="608822" cy="60882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917478" y="3061282"/>
            <a:ext cx="1456214" cy="462810"/>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948468" y="3540069"/>
            <a:ext cx="1312011" cy="441396"/>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936607" y="1504438"/>
            <a:ext cx="905253" cy="565222"/>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979770" y="2133542"/>
            <a:ext cx="1023518" cy="454342"/>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971327" y="3036397"/>
            <a:ext cx="1031354" cy="362524"/>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3049003" y="3794381"/>
            <a:ext cx="0" cy="693206"/>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560764" y="810910"/>
            <a:ext cx="1055925" cy="297943"/>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283676" y="789845"/>
            <a:ext cx="1217644" cy="313567"/>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142077" y="770978"/>
            <a:ext cx="1141600" cy="396238"/>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140305" y="2040972"/>
            <a:ext cx="1607290" cy="1607290"/>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defRPr/>
              </a:pPr>
              <a:endParaRPr lang="en-CA" sz="23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204883" y="205730"/>
            <a:ext cx="11874387" cy="916403"/>
          </a:xfrm>
          <a:prstGeom prst="rect">
            <a:avLst/>
          </a:prstGeom>
        </p:spPr>
        <p:txBody>
          <a:bodyPr vert="horz" wrap="square" lIns="146117" tIns="91323" rIns="146117" bIns="9132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0278">
              <a:defRPr/>
            </a:pPr>
            <a:r>
              <a:rPr lang="en-US" sz="3600" spc="-104" dirty="0">
                <a:gradFill>
                  <a:gsLst>
                    <a:gs pos="1250">
                      <a:srgbClr val="505050"/>
                    </a:gs>
                    <a:gs pos="100000">
                      <a:srgbClr val="505050"/>
                    </a:gs>
                  </a:gsLst>
                  <a:lin ang="5400000" scaled="0"/>
                </a:gradFill>
                <a:latin typeface="Segoe UI Light"/>
              </a:rPr>
              <a:t>DevOps &amp; OSS</a:t>
            </a:r>
            <a:endParaRPr lang="en-US" sz="4793" spc="-104" dirty="0">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21785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0.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3.xml><?xml version="1.0" encoding="utf-8"?>
<a:theme xmlns:a="http://schemas.openxmlformats.org/drawingml/2006/main" name="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4.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3-50141_Digital_Transformation_Academy_Template">
  <a:themeElements>
    <a:clrScheme name="Digital Transformation Academy Template">
      <a:dk1>
        <a:srgbClr val="353535"/>
      </a:dk1>
      <a:lt1>
        <a:srgbClr val="FFFFFF"/>
      </a:lt1>
      <a:dk2>
        <a:srgbClr val="0078D7"/>
      </a:dk2>
      <a:lt2>
        <a:srgbClr val="E6E6E6"/>
      </a:lt2>
      <a:accent1>
        <a:srgbClr val="0078D7"/>
      </a:accent1>
      <a:accent2>
        <a:srgbClr val="002050"/>
      </a:accent2>
      <a:accent3>
        <a:srgbClr val="5C2D91"/>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gital_Transformation_Academy_template  -  Read-Only" id="{22070F69-42A8-4CA8-B81E-AB36A3F2F05A}" vid="{F70D43D8-579B-4311-8DF2-4BE36E87ED0A}"/>
    </a:ext>
  </a:extLst>
</a:theme>
</file>

<file path=ppt/theme/theme6.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1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MSIT_BPS_Course_Master_Template">
  <a:themeElements>
    <a:clrScheme name="Custom 328">
      <a:dk1>
        <a:srgbClr val="505050"/>
      </a:dk1>
      <a:lt1>
        <a:srgbClr val="FFFFFF"/>
      </a:lt1>
      <a:dk2>
        <a:srgbClr val="0072C6"/>
      </a:dk2>
      <a:lt2>
        <a:srgbClr val="D2D2D2"/>
      </a:lt2>
      <a:accent1>
        <a:srgbClr val="0072C6"/>
      </a:accent1>
      <a:accent2>
        <a:srgbClr val="008272"/>
      </a:accent2>
      <a:accent3>
        <a:srgbClr val="68217A"/>
      </a:accent3>
      <a:accent4>
        <a:srgbClr val="0072C6"/>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3274" tIns="46637" rIns="93274"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LIGHT GRAY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Modernization Advanced-Customer Presentation_Magda" id="{19B8E6A8-6CB9-4BF8-9C98-9857FCFF67C6}" vid="{F51197EB-55C2-4762-A8BC-2BF45890FA9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Customer ready presentation highlighting Azure DevOps.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Lauren Husum</DisplayName>
        <AccountId>39842</AccountId>
        <AccountType/>
      </UserInfo>
    </Owner>
    <PublishDate xmlns="230E9DF3-BE65-4C73-A93B-D1236EBD677E">2018-10-23T07:00:00+00:00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2019-11-13T08:00:00+00:00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 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 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 Sales, Marketing, Services Group</TermName>
          <TermId xmlns="http://schemas.microsoft.com/office/infopath/2007/PartnerControls">ecda8836-afa0-40aa-878e-630e18c8fc5c</TermId>
        </TermInfo>
      </Terms>
    </eb54ac91059940029a3cc8a4ff5af673>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UserInfo>
        <DisplayName>i:0#.f|membership|avbelur@microsoft.com</DisplayName>
        <AccountId>7545</AccountId>
        <AccountType/>
      </UserInfo>
      <UserInfo>
        <DisplayName>i:0#.f|membership|v-brisch@microsoft.com</DisplayName>
        <AccountId>74</AccountId>
        <AccountType/>
      </UserInfo>
      <UserInfo>
        <DisplayName>i:0#.f|membership|v-chstin@microsoft.com</DisplayName>
        <AccountId>47404</AccountId>
        <AccountType/>
      </UserInfo>
      <UserInfo>
        <DisplayName>i:0#.f|membership|tonyk@microsoft.com</DisplayName>
        <AccountId>2966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Executive Briefing Center</TermName>
          <TermId xmlns="http://schemas.microsoft.com/office/infopath/2007/PartnerControls">f6f45d27-6c93-466a-8cd5-2846af886eb9</TermId>
        </TermInfo>
        <TermInfo xmlns="http://schemas.microsoft.com/office/infopath/2007/PartnerControls">
          <TermName xmlns="http://schemas.microsoft.com/office/infopath/2007/PartnerControls"> Worldwide Inside Sales Readiness</TermName>
          <TermId xmlns="http://schemas.microsoft.com/office/infopath/2007/PartnerControls">3a4e01ea-907e-4f11-9b1b-2424e207e8d1</TermId>
        </TermInfo>
        <TermInfo xmlns="http://schemas.microsoft.com/office/infopath/2007/PartnerControls">
          <TermName xmlns="http://schemas.microsoft.com/office/infopath/2007/PartnerControls"> demonstrations</TermName>
          <TermId xmlns="http://schemas.microsoft.com/office/infopath/2007/PartnerControls">9d7e8b48-4bca-4e36-b42f-43a31858d57a</TermId>
        </TermInfo>
        <TermInfo xmlns="http://schemas.microsoft.com/office/infopath/2007/PartnerControls">
          <TermName xmlns="http://schemas.microsoft.com/office/infopath/2007/PartnerControls"> Cloud Infrastructure Management</TermName>
          <TermId xmlns="http://schemas.microsoft.com/office/infopath/2007/PartnerControls">bf62fa1f-b2ce-4d25-abaa-82c31ee6dc31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 Intelligent Cloud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 Microsoft Azure Marketing</TermName>
          <TermId xmlns="http://schemas.microsoft.com/office/infopath/2007/PartnerControls">0958c357-5252-473f-8b4e-42f27525a99d</TermId>
        </TermInfo>
      </Terms>
    </b4224c12c78d42ea9b214de0badf8358>
    <TaxCatchAll xmlns="230e9df3-be65-4c73-a93b-d1236ebd677e">
      <Value>1886</Value>
      <Value>34</Value>
      <Value>31</Value>
      <Value>169</Value>
      <Value>26</Value>
      <Value>580</Value>
      <Value>21</Value>
      <Value>20</Value>
      <Value>14</Value>
      <Value>434</Value>
      <Value>603</Value>
      <Value>80</Value>
      <Value>42</Value>
      <Value>37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G01KC-1-305</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G01KC-99682991-38835</_dlc_DocId>
    <_dlc_DocIdUrl xmlns="230e9df3-be65-4c73-a93b-d1236ebd677e">
      <Url>https://microsoft.sharepoint.com/sites/Infopedia_G01KC/_layouts/15/DocIdRedir.aspx?ID=G01KC-99682991-38835</Url>
      <Description>G01KC-99682991-38835</Description>
    </_dlc_DocIdUrl>
    <_dlc_ExpireDateSaved xmlns="http://schemas.microsoft.com/sharepoint/v3" xsi:nil="true"/>
    <_dlc_ExpireDate xmlns="http://schemas.microsoft.com/sharepoint/v3">2019-11-13T08:00:00+00:00</_dlc_ExpireDate>
  </documentManagement>
</p:properties>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69563caf85b1e55b96313508f96c32ae">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dc85842f077ecd27e3db7b35f6a13d4"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A58D42-2A78-4981-9441-06C095525CE0}">
  <ds:schemaRefs>
    <ds:schemaRef ds:uri="Microsoft.SharePoint.Taxonomy.ContentTypeSync"/>
  </ds:schemaRefs>
</ds:datastoreItem>
</file>

<file path=customXml/itemProps2.xml><?xml version="1.0" encoding="utf-8"?>
<ds:datastoreItem xmlns:ds="http://schemas.openxmlformats.org/officeDocument/2006/customXml" ds:itemID="{32A15399-885A-441B-A114-CB6E80EBF6A5}">
  <ds:schemaRefs>
    <ds:schemaRef ds:uri="http://purl.org/dc/terms/"/>
    <ds:schemaRef ds:uri="http://schemas.microsoft.com/sharepoint/v3"/>
    <ds:schemaRef ds:uri="http://schemas.microsoft.com/office/2006/documentManagement/types"/>
    <ds:schemaRef ds:uri="http://purl.org/dc/dcmitype/"/>
    <ds:schemaRef ds:uri="http://schemas.microsoft.com/office/infopath/2007/PartnerControls"/>
    <ds:schemaRef ds:uri="http://purl.org/dc/elements/1.1/"/>
    <ds:schemaRef ds:uri="b3bc04a5-d503-43b1-b98c-a8cf663329d9"/>
    <ds:schemaRef ds:uri="http://schemas.microsoft.com/office/2006/metadata/properties"/>
    <ds:schemaRef ds:uri="http://schemas.openxmlformats.org/package/2006/metadata/core-properties"/>
    <ds:schemaRef ds:uri="230E9DF3-BE65-4C73-A93B-D1236EBD677E"/>
    <ds:schemaRef ds:uri="230e9df3-be65-4c73-a93b-d1236ebd677e"/>
    <ds:schemaRef ds:uri="http://www.w3.org/XML/1998/namespace"/>
  </ds:schemaRefs>
</ds:datastoreItem>
</file>

<file path=customXml/itemProps3.xml><?xml version="1.0" encoding="utf-8"?>
<ds:datastoreItem xmlns:ds="http://schemas.openxmlformats.org/officeDocument/2006/customXml" ds:itemID="{EC579619-92B4-4C55-8E30-9C143F8F780A}">
  <ds:schemaRefs>
    <ds:schemaRef ds:uri="office.server.policy"/>
  </ds:schemaRefs>
</ds:datastoreItem>
</file>

<file path=customXml/itemProps4.xml><?xml version="1.0" encoding="utf-8"?>
<ds:datastoreItem xmlns:ds="http://schemas.openxmlformats.org/officeDocument/2006/customXml" ds:itemID="{5AA44711-C8B2-418F-8898-1180B80D33BD}">
  <ds:schemaRefs>
    <ds:schemaRef ds:uri="http://schemas.microsoft.com/sharepoint/events"/>
  </ds:schemaRefs>
</ds:datastoreItem>
</file>

<file path=customXml/itemProps5.xml><?xml version="1.0" encoding="utf-8"?>
<ds:datastoreItem xmlns:ds="http://schemas.openxmlformats.org/officeDocument/2006/customXml" ds:itemID="{59D11A5B-9744-43A2-B468-7284C97C4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8304</TotalTime>
  <Words>9616</Words>
  <Application>Microsoft Office PowerPoint</Application>
  <PresentationFormat>Personnalisé</PresentationFormat>
  <Paragraphs>1279</Paragraphs>
  <Slides>65</Slides>
  <Notes>56</Notes>
  <HiddenSlides>1</HiddenSlides>
  <MMClips>0</MMClips>
  <ScaleCrop>false</ScaleCrop>
  <HeadingPairs>
    <vt:vector size="8" baseType="variant">
      <vt:variant>
        <vt:lpstr>Polices utilisées</vt:lpstr>
      </vt:variant>
      <vt:variant>
        <vt:i4>16</vt:i4>
      </vt:variant>
      <vt:variant>
        <vt:lpstr>Thème</vt:lpstr>
      </vt:variant>
      <vt:variant>
        <vt:i4>10</vt:i4>
      </vt:variant>
      <vt:variant>
        <vt:lpstr>Serveurs OLE incorporés</vt:lpstr>
      </vt:variant>
      <vt:variant>
        <vt:i4>1</vt:i4>
      </vt:variant>
      <vt:variant>
        <vt:lpstr>Titres des diapositives</vt:lpstr>
      </vt:variant>
      <vt:variant>
        <vt:i4>65</vt:i4>
      </vt:variant>
    </vt:vector>
  </HeadingPairs>
  <TitlesOfParts>
    <vt:vector size="92" baseType="lpstr">
      <vt:lpstr>Arial</vt:lpstr>
      <vt:lpstr>Calibri</vt:lpstr>
      <vt:lpstr>Consolas</vt:lpstr>
      <vt:lpstr>Gotham Bold</vt:lpstr>
      <vt:lpstr>Helvetica Neue</vt:lpstr>
      <vt:lpstr>Open Sans Light</vt:lpstr>
      <vt:lpstr>Rockwell Extra Bold</vt:lpstr>
      <vt:lpstr>Segoe Light</vt:lpstr>
      <vt:lpstr>Segoe Pro Cond</vt:lpstr>
      <vt:lpstr>Segoe Pro Semibold</vt:lpstr>
      <vt:lpstr>Segoe UI</vt:lpstr>
      <vt:lpstr>Segoe UI Light</vt:lpstr>
      <vt:lpstr>Segoe UI Semibold</vt:lpstr>
      <vt:lpstr>Segoe UI Semilight</vt:lpstr>
      <vt:lpstr>Symbol</vt:lpstr>
      <vt:lpstr>Wingdings</vt:lpstr>
      <vt:lpstr>Azure PPT Template - 2018</vt:lpstr>
      <vt:lpstr>Template (March 2016)</vt:lpstr>
      <vt:lpstr>WHITE TEMPLATE</vt:lpstr>
      <vt:lpstr>1_Azure PPT Template - 2018</vt:lpstr>
      <vt:lpstr>3-50141_Digital_Transformation_Academy_Template</vt:lpstr>
      <vt:lpstr>EBC_2017</vt:lpstr>
      <vt:lpstr>1_C+E Deck</vt:lpstr>
      <vt:lpstr>MSIT_BPS_Course_Master_Template</vt:lpstr>
      <vt:lpstr>1_LIGHT GRAY TEMPLATE</vt:lpstr>
      <vt:lpstr>Microsoft 365 PPT Template - 2018</vt:lpstr>
      <vt:lpstr>think-cell Slide</vt:lpstr>
      <vt:lpstr>Azure DevOps </vt:lpstr>
      <vt:lpstr>Agenda</vt:lpstr>
      <vt:lpstr>Why DevOps?</vt:lpstr>
      <vt:lpstr>Common software delivery challenges</vt:lpstr>
      <vt:lpstr>What is DevOps?</vt:lpstr>
      <vt:lpstr>What technologies do I need to support DevOps?</vt:lpstr>
      <vt:lpstr>Introducing Azure DevOps</vt:lpstr>
      <vt:lpstr>DevOps with Azure</vt:lpstr>
      <vt:lpstr>Présentation PowerPoint</vt:lpstr>
      <vt:lpstr>Présentation PowerPoint</vt:lpstr>
      <vt:lpstr>DevOps on Azure framework</vt:lpstr>
      <vt:lpstr>Azure Boards</vt:lpstr>
      <vt:lpstr>Azure Repos</vt:lpstr>
      <vt:lpstr>Azure Pipelines</vt:lpstr>
      <vt:lpstr>Azure Test Plans</vt:lpstr>
      <vt:lpstr>Azure Artifacts</vt:lpstr>
      <vt:lpstr>Smarter Insights, Faster</vt:lpstr>
      <vt:lpstr>Our journey to DevOps</vt:lpstr>
      <vt:lpstr>DevOps at Microsoft</vt:lpstr>
      <vt:lpstr>What’s DevOps allows to achieve…</vt:lpstr>
      <vt:lpstr>Azure DevOps Demo</vt:lpstr>
      <vt:lpstr>Application Modernization</vt:lpstr>
      <vt:lpstr>Business is powered by applications</vt:lpstr>
      <vt:lpstr>Application layers</vt:lpstr>
      <vt:lpstr>Challenges</vt:lpstr>
      <vt:lpstr>Are your applications ready?</vt:lpstr>
      <vt:lpstr>Others reasons to modernize apps</vt:lpstr>
      <vt:lpstr>The Journey to the Cloud</vt:lpstr>
      <vt:lpstr>The Journey to the Cloud</vt:lpstr>
      <vt:lpstr>The journey to the cloud</vt:lpstr>
      <vt:lpstr>Application Modernization in a nutshell</vt:lpstr>
      <vt:lpstr>App modernization options</vt:lpstr>
      <vt:lpstr>A turn-key platform for Application Modernization</vt:lpstr>
      <vt:lpstr>From traditional app to modern app</vt:lpstr>
      <vt:lpstr>Modernizing with managed services</vt:lpstr>
      <vt:lpstr>Présentation PowerPoint</vt:lpstr>
      <vt:lpstr>Microsoft’s Own Journey to the Cloud</vt:lpstr>
      <vt:lpstr>Présentation PowerPoint</vt:lpstr>
      <vt:lpstr>Présentation PowerPoint</vt:lpstr>
      <vt:lpstr>Additional resources</vt:lpstr>
      <vt:lpstr>Broadening the Azure Ecosystem</vt:lpstr>
      <vt:lpstr>Azure DevOps</vt:lpstr>
      <vt:lpstr>Azure DevOps: Choose the tools and clouds you love</vt:lpstr>
      <vt:lpstr>Azure DevOps Structure</vt:lpstr>
      <vt:lpstr>TFS, VSO, VSTS</vt:lpstr>
      <vt:lpstr>Migrating from TFS to Azure DevOps</vt:lpstr>
      <vt:lpstr>Présentation PowerPoint</vt:lpstr>
      <vt:lpstr>Today’s Topic</vt:lpstr>
      <vt:lpstr>Azure DevOps Organizations</vt:lpstr>
      <vt:lpstr>What you Buy and what you DON’T Buy</vt:lpstr>
      <vt:lpstr>Users</vt:lpstr>
      <vt:lpstr>Tools for Users</vt:lpstr>
      <vt:lpstr>Tools for Teams </vt:lpstr>
      <vt:lpstr>Tools for Teams </vt:lpstr>
      <vt:lpstr>Tools for Teams </vt:lpstr>
      <vt:lpstr>Pricing Resources</vt:lpstr>
      <vt:lpstr>Azure DevOps Services Pricing</vt:lpstr>
      <vt:lpstr>Thank You</vt:lpstr>
      <vt:lpstr>Présentation PowerPoint</vt:lpstr>
      <vt:lpstr>Self-Service Dev/Test Environments</vt:lpstr>
      <vt:lpstr>Infrastructure and Configuration as Code</vt:lpstr>
      <vt:lpstr>Continuous Security</vt:lpstr>
      <vt:lpstr>Microsoft       Open Source</vt:lpstr>
      <vt:lpstr>Azure Pipelines</vt:lpstr>
      <vt:lpstr>Integrated with GitHub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 Deep Dive</dc:title>
  <dc:creator>frkim</dc:creator>
  <cp:keywords/>
  <cp:lastModifiedBy>François-Xavier Kim</cp:lastModifiedBy>
  <cp:revision>55</cp:revision>
  <dcterms:modified xsi:type="dcterms:W3CDTF">2019-03-03T13:24:31Z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4" name="_dlc_DocIdItemGuid">
    <vt:lpwstr>310cdb29-c324-445b-963c-dab9f1c55977</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169;#presentations|317da5a4-398e-4c38-b265-afd519770055</vt:lpwstr>
  </property>
  <property fmtid="{D5CDD505-2E9C-101B-9397-08002B2CF9AE}" pid="20" name="Confidentiality">
    <vt:lpwstr>14;#customer ready|8986c41d-21c5-4f8f-8a12-ea4625b46858</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21;#Intelligent Cloud|adc2fe87-c79a-4ded-a449-3f86b954069d;#20;# Microsoft Azure Domain|d600a391-d529-4311-892b-2c05c1ab2538;#37;# Sales, Marketing, Services Group|ecda8836-afa0-40aa-878e-630e18c8fc5c</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80;#Azure platform|df6aaec2-d07c-4319-b510-15a691aea35b;#26;# Azure|669a3112-5edf-444b-a003-630063601f07</vt:lpwstr>
  </property>
  <property fmtid="{D5CDD505-2E9C-101B-9397-08002B2CF9AE}" pid="28" name="l6f004f21209409da86a713c0f24627d">
    <vt:lpwstr/>
  </property>
  <property fmtid="{D5CDD505-2E9C-101B-9397-08002B2CF9AE}" pid="29" name="Topics">
    <vt:lpwstr/>
  </property>
  <property fmtid="{D5CDD505-2E9C-101B-9397-08002B2CF9AE}" pid="30" name="Groups">
    <vt:lpwstr>31;#Microsoft Azure Marketing|0958c357-5252-473f-8b4e-42f27525a99d;#34;# Worldwide Readiness|c6595b84-b463-470a-bb46-2a47364645be;#42;# Intelligent Cloud Marketing Group|4f75e184-e5aa-4234-a07f-b032d60df254</vt:lpwstr>
  </property>
  <property fmtid="{D5CDD505-2E9C-101B-9397-08002B2CF9AE}" pid="31" name="MSProductsTaxHTField0">
    <vt:lpwstr/>
  </property>
  <property fmtid="{D5CDD505-2E9C-101B-9397-08002B2CF9AE}" pid="32" name="Languages">
    <vt:lpwstr/>
  </property>
  <property fmtid="{D5CDD505-2E9C-101B-9397-08002B2CF9AE}" pid="33" name="e8080b0481964c759b2c36ae49591b31">
    <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NewsSource">
    <vt:lpwstr/>
  </property>
  <property fmtid="{D5CDD505-2E9C-101B-9397-08002B2CF9AE}" pid="41" name="SMSGTags">
    <vt:lpwstr/>
  </property>
  <property fmtid="{D5CDD505-2E9C-101B-9397-08002B2CF9AE}" pid="42" name="MSPhysicalGeography">
    <vt:lpwstr/>
  </property>
  <property fmtid="{D5CDD505-2E9C-101B-9397-08002B2CF9AE}" pid="43" name="EnterpriseDomainTags">
    <vt:lpwstr>34;#Worldwide Readiness|c6595b84-b463-470a-bb46-2a47364645be;#42;# Intelligent Cloud Marketing Group|4f75e184-e5aa-4234-a07f-b032d60df254;#31;# Microsoft Azure Marketing|0958c357-5252-473f-8b4e-42f27525a99d</vt:lpwstr>
  </property>
  <property fmtid="{D5CDD505-2E9C-101B-9397-08002B2CF9AE}" pid="44" name="j3562c58ee414e028925bc902cfc01a1">
    <vt:lpwstr/>
  </property>
  <property fmtid="{D5CDD505-2E9C-101B-9397-08002B2CF9AE}" pid="45" name="la4444b61d19467597d63190b69ac227">
    <vt:lpwstr/>
  </property>
  <property fmtid="{D5CDD505-2E9C-101B-9397-08002B2CF9AE}" pid="46" name="Segments">
    <vt:lpwstr/>
  </property>
  <property fmtid="{D5CDD505-2E9C-101B-9397-08002B2CF9AE}" pid="47" name="Partners">
    <vt:lpwstr/>
  </property>
  <property fmtid="{D5CDD505-2E9C-101B-9397-08002B2CF9AE}" pid="48" name="ActivitiesAndPrograms">
    <vt:lpwstr>580;#Executive Briefing Center|f6f45d27-6c93-466a-8cd5-2846af886eb9;#603;# Worldwide Inside Sales Readiness|3a4e01ea-907e-4f11-9b1b-2424e207e8d1;#434;# demonstrations|9d7e8b48-4bca-4e36-b42f-43a31858d57a;#1886;# Cloud Infrastructure Management|bf62fa1f-b2</vt:lpwstr>
  </property>
  <property fmtid="{D5CDD505-2E9C-101B-9397-08002B2CF9AE}" pid="49" name="_docset_NoMedatataSyncRequired">
    <vt:lpwstr>False</vt:lpwstr>
  </property>
</Properties>
</file>